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4" autoAdjust="0"/>
  </p:normalViewPr>
  <p:slideViewPr>
    <p:cSldViewPr>
      <p:cViewPr>
        <p:scale>
          <a:sx n="50" d="100"/>
          <a:sy n="50" d="100"/>
        </p:scale>
        <p:origin x="-2316" y="18"/>
      </p:cViewPr>
      <p:guideLst>
        <p:guide orient="horz" pos="312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B10282EE-233C-4EA4-B217-367B7FB45360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61484D64-B5F2-4106-A3C4-4F1B2C669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84D64-B5F2-4106-A3C4-4F1B2C6695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2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8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69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8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8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09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5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1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4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31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9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E1FE-2CF7-4387-A01C-BF561452526F}" type="datetimeFigureOut">
              <a:rPr kumimoji="1" lang="ja-JP" altLang="en-US" smtClean="0"/>
              <a:t>2015/2/21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6AB0-847B-48E0-BFDB-F9719BC3B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リーフォーム 18"/>
          <p:cNvSpPr/>
          <p:nvPr/>
        </p:nvSpPr>
        <p:spPr>
          <a:xfrm rot="21221663">
            <a:off x="5825763" y="2382065"/>
            <a:ext cx="395919" cy="2518063"/>
          </a:xfrm>
          <a:custGeom>
            <a:avLst/>
            <a:gdLst>
              <a:gd name="connsiteX0" fmla="*/ 190500 w 478668"/>
              <a:gd name="connsiteY0" fmla="*/ 294278 h 2832229"/>
              <a:gd name="connsiteX1" fmla="*/ 22860 w 478668"/>
              <a:gd name="connsiteY1" fmla="*/ 149498 h 2832229"/>
              <a:gd name="connsiteX2" fmla="*/ 30480 w 478668"/>
              <a:gd name="connsiteY2" fmla="*/ 4718 h 2832229"/>
              <a:gd name="connsiteX3" fmla="*/ 205740 w 478668"/>
              <a:gd name="connsiteY3" fmla="*/ 35198 h 2832229"/>
              <a:gd name="connsiteX4" fmla="*/ 342900 w 478668"/>
              <a:gd name="connsiteY4" fmla="*/ 35198 h 2832229"/>
              <a:gd name="connsiteX5" fmla="*/ 464820 w 478668"/>
              <a:gd name="connsiteY5" fmla="*/ 42818 h 2832229"/>
              <a:gd name="connsiteX6" fmla="*/ 464820 w 478668"/>
              <a:gd name="connsiteY6" fmla="*/ 218078 h 2832229"/>
              <a:gd name="connsiteX7" fmla="*/ 365760 w 478668"/>
              <a:gd name="connsiteY7" fmla="*/ 332378 h 2832229"/>
              <a:gd name="connsiteX8" fmla="*/ 373380 w 478668"/>
              <a:gd name="connsiteY8" fmla="*/ 972458 h 2832229"/>
              <a:gd name="connsiteX9" fmla="*/ 388620 w 478668"/>
              <a:gd name="connsiteY9" fmla="*/ 2168798 h 2832229"/>
              <a:gd name="connsiteX10" fmla="*/ 388620 w 478668"/>
              <a:gd name="connsiteY10" fmla="*/ 2542178 h 2832229"/>
              <a:gd name="connsiteX11" fmla="*/ 472440 w 478668"/>
              <a:gd name="connsiteY11" fmla="*/ 2732678 h 2832229"/>
              <a:gd name="connsiteX12" fmla="*/ 373380 w 478668"/>
              <a:gd name="connsiteY12" fmla="*/ 2831738 h 2832229"/>
              <a:gd name="connsiteX13" fmla="*/ 213360 w 478668"/>
              <a:gd name="connsiteY13" fmla="*/ 2770778 h 2832229"/>
              <a:gd name="connsiteX14" fmla="*/ 106680 w 478668"/>
              <a:gd name="connsiteY14" fmla="*/ 2770778 h 2832229"/>
              <a:gd name="connsiteX15" fmla="*/ 0 w 478668"/>
              <a:gd name="connsiteY15" fmla="*/ 2778398 h 2832229"/>
              <a:gd name="connsiteX16" fmla="*/ 106680 w 478668"/>
              <a:gd name="connsiteY16" fmla="*/ 2572658 h 2832229"/>
              <a:gd name="connsiteX17" fmla="*/ 190500 w 478668"/>
              <a:gd name="connsiteY17" fmla="*/ 2305958 h 2832229"/>
              <a:gd name="connsiteX18" fmla="*/ 190500 w 478668"/>
              <a:gd name="connsiteY18" fmla="*/ 294278 h 2832229"/>
              <a:gd name="connsiteX0" fmla="*/ 182880 w 478668"/>
              <a:gd name="connsiteY0" fmla="*/ 439058 h 2832229"/>
              <a:gd name="connsiteX1" fmla="*/ 22860 w 478668"/>
              <a:gd name="connsiteY1" fmla="*/ 149498 h 2832229"/>
              <a:gd name="connsiteX2" fmla="*/ 30480 w 478668"/>
              <a:gd name="connsiteY2" fmla="*/ 4718 h 2832229"/>
              <a:gd name="connsiteX3" fmla="*/ 205740 w 478668"/>
              <a:gd name="connsiteY3" fmla="*/ 35198 h 2832229"/>
              <a:gd name="connsiteX4" fmla="*/ 342900 w 478668"/>
              <a:gd name="connsiteY4" fmla="*/ 35198 h 2832229"/>
              <a:gd name="connsiteX5" fmla="*/ 464820 w 478668"/>
              <a:gd name="connsiteY5" fmla="*/ 42818 h 2832229"/>
              <a:gd name="connsiteX6" fmla="*/ 464820 w 478668"/>
              <a:gd name="connsiteY6" fmla="*/ 218078 h 2832229"/>
              <a:gd name="connsiteX7" fmla="*/ 365760 w 478668"/>
              <a:gd name="connsiteY7" fmla="*/ 332378 h 2832229"/>
              <a:gd name="connsiteX8" fmla="*/ 373380 w 478668"/>
              <a:gd name="connsiteY8" fmla="*/ 972458 h 2832229"/>
              <a:gd name="connsiteX9" fmla="*/ 388620 w 478668"/>
              <a:gd name="connsiteY9" fmla="*/ 2168798 h 2832229"/>
              <a:gd name="connsiteX10" fmla="*/ 388620 w 478668"/>
              <a:gd name="connsiteY10" fmla="*/ 2542178 h 2832229"/>
              <a:gd name="connsiteX11" fmla="*/ 472440 w 478668"/>
              <a:gd name="connsiteY11" fmla="*/ 2732678 h 2832229"/>
              <a:gd name="connsiteX12" fmla="*/ 373380 w 478668"/>
              <a:gd name="connsiteY12" fmla="*/ 2831738 h 2832229"/>
              <a:gd name="connsiteX13" fmla="*/ 213360 w 478668"/>
              <a:gd name="connsiteY13" fmla="*/ 2770778 h 2832229"/>
              <a:gd name="connsiteX14" fmla="*/ 106680 w 478668"/>
              <a:gd name="connsiteY14" fmla="*/ 2770778 h 2832229"/>
              <a:gd name="connsiteX15" fmla="*/ 0 w 478668"/>
              <a:gd name="connsiteY15" fmla="*/ 2778398 h 2832229"/>
              <a:gd name="connsiteX16" fmla="*/ 106680 w 478668"/>
              <a:gd name="connsiteY16" fmla="*/ 2572658 h 2832229"/>
              <a:gd name="connsiteX17" fmla="*/ 190500 w 478668"/>
              <a:gd name="connsiteY17" fmla="*/ 2305958 h 2832229"/>
              <a:gd name="connsiteX18" fmla="*/ 182880 w 478668"/>
              <a:gd name="connsiteY18" fmla="*/ 439058 h 2832229"/>
              <a:gd name="connsiteX0" fmla="*/ 182897 w 478685"/>
              <a:gd name="connsiteY0" fmla="*/ 439058 h 2832229"/>
              <a:gd name="connsiteX1" fmla="*/ 22877 w 478685"/>
              <a:gd name="connsiteY1" fmla="*/ 149498 h 2832229"/>
              <a:gd name="connsiteX2" fmla="*/ 30497 w 478685"/>
              <a:gd name="connsiteY2" fmla="*/ 4718 h 2832229"/>
              <a:gd name="connsiteX3" fmla="*/ 205757 w 478685"/>
              <a:gd name="connsiteY3" fmla="*/ 35198 h 2832229"/>
              <a:gd name="connsiteX4" fmla="*/ 342917 w 478685"/>
              <a:gd name="connsiteY4" fmla="*/ 35198 h 2832229"/>
              <a:gd name="connsiteX5" fmla="*/ 464837 w 478685"/>
              <a:gd name="connsiteY5" fmla="*/ 42818 h 2832229"/>
              <a:gd name="connsiteX6" fmla="*/ 464837 w 478685"/>
              <a:gd name="connsiteY6" fmla="*/ 218078 h 2832229"/>
              <a:gd name="connsiteX7" fmla="*/ 365777 w 478685"/>
              <a:gd name="connsiteY7" fmla="*/ 332378 h 2832229"/>
              <a:gd name="connsiteX8" fmla="*/ 373397 w 478685"/>
              <a:gd name="connsiteY8" fmla="*/ 972458 h 2832229"/>
              <a:gd name="connsiteX9" fmla="*/ 388637 w 478685"/>
              <a:gd name="connsiteY9" fmla="*/ 2168798 h 2832229"/>
              <a:gd name="connsiteX10" fmla="*/ 388637 w 478685"/>
              <a:gd name="connsiteY10" fmla="*/ 2542178 h 2832229"/>
              <a:gd name="connsiteX11" fmla="*/ 472457 w 478685"/>
              <a:gd name="connsiteY11" fmla="*/ 2732678 h 2832229"/>
              <a:gd name="connsiteX12" fmla="*/ 373397 w 478685"/>
              <a:gd name="connsiteY12" fmla="*/ 2831738 h 2832229"/>
              <a:gd name="connsiteX13" fmla="*/ 213377 w 478685"/>
              <a:gd name="connsiteY13" fmla="*/ 2770778 h 2832229"/>
              <a:gd name="connsiteX14" fmla="*/ 106697 w 478685"/>
              <a:gd name="connsiteY14" fmla="*/ 2770778 h 2832229"/>
              <a:gd name="connsiteX15" fmla="*/ 17 w 478685"/>
              <a:gd name="connsiteY15" fmla="*/ 2778398 h 2832229"/>
              <a:gd name="connsiteX16" fmla="*/ 99077 w 478685"/>
              <a:gd name="connsiteY16" fmla="*/ 2618378 h 2832229"/>
              <a:gd name="connsiteX17" fmla="*/ 190517 w 478685"/>
              <a:gd name="connsiteY17" fmla="*/ 2305958 h 2832229"/>
              <a:gd name="connsiteX18" fmla="*/ 182897 w 478685"/>
              <a:gd name="connsiteY18" fmla="*/ 439058 h 2832229"/>
              <a:gd name="connsiteX0" fmla="*/ 167663 w 463451"/>
              <a:gd name="connsiteY0" fmla="*/ 439058 h 2832229"/>
              <a:gd name="connsiteX1" fmla="*/ 7643 w 463451"/>
              <a:gd name="connsiteY1" fmla="*/ 149498 h 2832229"/>
              <a:gd name="connsiteX2" fmla="*/ 15263 w 463451"/>
              <a:gd name="connsiteY2" fmla="*/ 4718 h 2832229"/>
              <a:gd name="connsiteX3" fmla="*/ 190523 w 463451"/>
              <a:gd name="connsiteY3" fmla="*/ 35198 h 2832229"/>
              <a:gd name="connsiteX4" fmla="*/ 327683 w 463451"/>
              <a:gd name="connsiteY4" fmla="*/ 35198 h 2832229"/>
              <a:gd name="connsiteX5" fmla="*/ 449603 w 463451"/>
              <a:gd name="connsiteY5" fmla="*/ 42818 h 2832229"/>
              <a:gd name="connsiteX6" fmla="*/ 449603 w 463451"/>
              <a:gd name="connsiteY6" fmla="*/ 218078 h 2832229"/>
              <a:gd name="connsiteX7" fmla="*/ 350543 w 463451"/>
              <a:gd name="connsiteY7" fmla="*/ 332378 h 2832229"/>
              <a:gd name="connsiteX8" fmla="*/ 358163 w 463451"/>
              <a:gd name="connsiteY8" fmla="*/ 972458 h 2832229"/>
              <a:gd name="connsiteX9" fmla="*/ 373403 w 463451"/>
              <a:gd name="connsiteY9" fmla="*/ 2168798 h 2832229"/>
              <a:gd name="connsiteX10" fmla="*/ 373403 w 463451"/>
              <a:gd name="connsiteY10" fmla="*/ 2542178 h 2832229"/>
              <a:gd name="connsiteX11" fmla="*/ 457223 w 463451"/>
              <a:gd name="connsiteY11" fmla="*/ 2732678 h 2832229"/>
              <a:gd name="connsiteX12" fmla="*/ 358163 w 463451"/>
              <a:gd name="connsiteY12" fmla="*/ 2831738 h 2832229"/>
              <a:gd name="connsiteX13" fmla="*/ 198143 w 463451"/>
              <a:gd name="connsiteY13" fmla="*/ 2770778 h 2832229"/>
              <a:gd name="connsiteX14" fmla="*/ 91463 w 463451"/>
              <a:gd name="connsiteY14" fmla="*/ 2770778 h 2832229"/>
              <a:gd name="connsiteX15" fmla="*/ 23 w 463451"/>
              <a:gd name="connsiteY15" fmla="*/ 2702198 h 2832229"/>
              <a:gd name="connsiteX16" fmla="*/ 83843 w 463451"/>
              <a:gd name="connsiteY16" fmla="*/ 2618378 h 2832229"/>
              <a:gd name="connsiteX17" fmla="*/ 175283 w 463451"/>
              <a:gd name="connsiteY17" fmla="*/ 2305958 h 2832229"/>
              <a:gd name="connsiteX18" fmla="*/ 167663 w 463451"/>
              <a:gd name="connsiteY18" fmla="*/ 439058 h 2832229"/>
              <a:gd name="connsiteX0" fmla="*/ 167663 w 463451"/>
              <a:gd name="connsiteY0" fmla="*/ 439058 h 2832168"/>
              <a:gd name="connsiteX1" fmla="*/ 7643 w 463451"/>
              <a:gd name="connsiteY1" fmla="*/ 149498 h 2832168"/>
              <a:gd name="connsiteX2" fmla="*/ 15263 w 463451"/>
              <a:gd name="connsiteY2" fmla="*/ 4718 h 2832168"/>
              <a:gd name="connsiteX3" fmla="*/ 190523 w 463451"/>
              <a:gd name="connsiteY3" fmla="*/ 35198 h 2832168"/>
              <a:gd name="connsiteX4" fmla="*/ 327683 w 463451"/>
              <a:gd name="connsiteY4" fmla="*/ 35198 h 2832168"/>
              <a:gd name="connsiteX5" fmla="*/ 449603 w 463451"/>
              <a:gd name="connsiteY5" fmla="*/ 42818 h 2832168"/>
              <a:gd name="connsiteX6" fmla="*/ 449603 w 463451"/>
              <a:gd name="connsiteY6" fmla="*/ 218078 h 2832168"/>
              <a:gd name="connsiteX7" fmla="*/ 350543 w 463451"/>
              <a:gd name="connsiteY7" fmla="*/ 332378 h 2832168"/>
              <a:gd name="connsiteX8" fmla="*/ 358163 w 463451"/>
              <a:gd name="connsiteY8" fmla="*/ 972458 h 2832168"/>
              <a:gd name="connsiteX9" fmla="*/ 373403 w 463451"/>
              <a:gd name="connsiteY9" fmla="*/ 2168798 h 2832168"/>
              <a:gd name="connsiteX10" fmla="*/ 373403 w 463451"/>
              <a:gd name="connsiteY10" fmla="*/ 2542178 h 2832168"/>
              <a:gd name="connsiteX11" fmla="*/ 457223 w 463451"/>
              <a:gd name="connsiteY11" fmla="*/ 2732678 h 2832168"/>
              <a:gd name="connsiteX12" fmla="*/ 358163 w 463451"/>
              <a:gd name="connsiteY12" fmla="*/ 2831738 h 2832168"/>
              <a:gd name="connsiteX13" fmla="*/ 198143 w 463451"/>
              <a:gd name="connsiteY13" fmla="*/ 2770778 h 2832168"/>
              <a:gd name="connsiteX14" fmla="*/ 91463 w 463451"/>
              <a:gd name="connsiteY14" fmla="*/ 2824118 h 2832168"/>
              <a:gd name="connsiteX15" fmla="*/ 23 w 463451"/>
              <a:gd name="connsiteY15" fmla="*/ 2702198 h 2832168"/>
              <a:gd name="connsiteX16" fmla="*/ 83843 w 463451"/>
              <a:gd name="connsiteY16" fmla="*/ 2618378 h 2832168"/>
              <a:gd name="connsiteX17" fmla="*/ 175283 w 463451"/>
              <a:gd name="connsiteY17" fmla="*/ 2305958 h 2832168"/>
              <a:gd name="connsiteX18" fmla="*/ 167663 w 463451"/>
              <a:gd name="connsiteY18" fmla="*/ 439058 h 2832168"/>
              <a:gd name="connsiteX0" fmla="*/ 168143 w 463931"/>
              <a:gd name="connsiteY0" fmla="*/ 439058 h 2832168"/>
              <a:gd name="connsiteX1" fmla="*/ 8123 w 463931"/>
              <a:gd name="connsiteY1" fmla="*/ 149498 h 2832168"/>
              <a:gd name="connsiteX2" fmla="*/ 15743 w 463931"/>
              <a:gd name="connsiteY2" fmla="*/ 4718 h 2832168"/>
              <a:gd name="connsiteX3" fmla="*/ 191003 w 463931"/>
              <a:gd name="connsiteY3" fmla="*/ 35198 h 2832168"/>
              <a:gd name="connsiteX4" fmla="*/ 328163 w 463931"/>
              <a:gd name="connsiteY4" fmla="*/ 35198 h 2832168"/>
              <a:gd name="connsiteX5" fmla="*/ 450083 w 463931"/>
              <a:gd name="connsiteY5" fmla="*/ 42818 h 2832168"/>
              <a:gd name="connsiteX6" fmla="*/ 450083 w 463931"/>
              <a:gd name="connsiteY6" fmla="*/ 218078 h 2832168"/>
              <a:gd name="connsiteX7" fmla="*/ 351023 w 463931"/>
              <a:gd name="connsiteY7" fmla="*/ 332378 h 2832168"/>
              <a:gd name="connsiteX8" fmla="*/ 358643 w 463931"/>
              <a:gd name="connsiteY8" fmla="*/ 972458 h 2832168"/>
              <a:gd name="connsiteX9" fmla="*/ 373883 w 463931"/>
              <a:gd name="connsiteY9" fmla="*/ 2168798 h 2832168"/>
              <a:gd name="connsiteX10" fmla="*/ 373883 w 463931"/>
              <a:gd name="connsiteY10" fmla="*/ 2542178 h 2832168"/>
              <a:gd name="connsiteX11" fmla="*/ 457703 w 463931"/>
              <a:gd name="connsiteY11" fmla="*/ 2732678 h 2832168"/>
              <a:gd name="connsiteX12" fmla="*/ 358643 w 463931"/>
              <a:gd name="connsiteY12" fmla="*/ 2831738 h 2832168"/>
              <a:gd name="connsiteX13" fmla="*/ 198623 w 463931"/>
              <a:gd name="connsiteY13" fmla="*/ 2770778 h 2832168"/>
              <a:gd name="connsiteX14" fmla="*/ 91943 w 463931"/>
              <a:gd name="connsiteY14" fmla="*/ 2824118 h 2832168"/>
              <a:gd name="connsiteX15" fmla="*/ 503 w 463931"/>
              <a:gd name="connsiteY15" fmla="*/ 2702198 h 2832168"/>
              <a:gd name="connsiteX16" fmla="*/ 61463 w 463931"/>
              <a:gd name="connsiteY16" fmla="*/ 2610758 h 2832168"/>
              <a:gd name="connsiteX17" fmla="*/ 175763 w 463931"/>
              <a:gd name="connsiteY17" fmla="*/ 2305958 h 2832168"/>
              <a:gd name="connsiteX18" fmla="*/ 168143 w 463931"/>
              <a:gd name="connsiteY18" fmla="*/ 439058 h 2832168"/>
              <a:gd name="connsiteX0" fmla="*/ 168143 w 463931"/>
              <a:gd name="connsiteY0" fmla="*/ 439058 h 2832168"/>
              <a:gd name="connsiteX1" fmla="*/ 8123 w 463931"/>
              <a:gd name="connsiteY1" fmla="*/ 149498 h 2832168"/>
              <a:gd name="connsiteX2" fmla="*/ 15743 w 463931"/>
              <a:gd name="connsiteY2" fmla="*/ 4718 h 2832168"/>
              <a:gd name="connsiteX3" fmla="*/ 191003 w 463931"/>
              <a:gd name="connsiteY3" fmla="*/ 35198 h 2832168"/>
              <a:gd name="connsiteX4" fmla="*/ 328163 w 463931"/>
              <a:gd name="connsiteY4" fmla="*/ 35198 h 2832168"/>
              <a:gd name="connsiteX5" fmla="*/ 450083 w 463931"/>
              <a:gd name="connsiteY5" fmla="*/ 42818 h 2832168"/>
              <a:gd name="connsiteX6" fmla="*/ 450083 w 463931"/>
              <a:gd name="connsiteY6" fmla="*/ 218078 h 2832168"/>
              <a:gd name="connsiteX7" fmla="*/ 351023 w 463931"/>
              <a:gd name="connsiteY7" fmla="*/ 332378 h 2832168"/>
              <a:gd name="connsiteX8" fmla="*/ 358643 w 463931"/>
              <a:gd name="connsiteY8" fmla="*/ 972458 h 2832168"/>
              <a:gd name="connsiteX9" fmla="*/ 373883 w 463931"/>
              <a:gd name="connsiteY9" fmla="*/ 2168798 h 2832168"/>
              <a:gd name="connsiteX10" fmla="*/ 373883 w 463931"/>
              <a:gd name="connsiteY10" fmla="*/ 2542178 h 2832168"/>
              <a:gd name="connsiteX11" fmla="*/ 457703 w 463931"/>
              <a:gd name="connsiteY11" fmla="*/ 2732678 h 2832168"/>
              <a:gd name="connsiteX12" fmla="*/ 358643 w 463931"/>
              <a:gd name="connsiteY12" fmla="*/ 2831738 h 2832168"/>
              <a:gd name="connsiteX13" fmla="*/ 198623 w 463931"/>
              <a:gd name="connsiteY13" fmla="*/ 2770778 h 2832168"/>
              <a:gd name="connsiteX14" fmla="*/ 91943 w 463931"/>
              <a:gd name="connsiteY14" fmla="*/ 2824118 h 2832168"/>
              <a:gd name="connsiteX15" fmla="*/ 503 w 463931"/>
              <a:gd name="connsiteY15" fmla="*/ 2702198 h 2832168"/>
              <a:gd name="connsiteX16" fmla="*/ 61463 w 463931"/>
              <a:gd name="connsiteY16" fmla="*/ 2610758 h 2832168"/>
              <a:gd name="connsiteX17" fmla="*/ 175763 w 463931"/>
              <a:gd name="connsiteY17" fmla="*/ 2305958 h 2832168"/>
              <a:gd name="connsiteX18" fmla="*/ 168143 w 463931"/>
              <a:gd name="connsiteY18" fmla="*/ 439058 h 2832168"/>
              <a:gd name="connsiteX0" fmla="*/ 168143 w 463931"/>
              <a:gd name="connsiteY0" fmla="*/ 411730 h 2804840"/>
              <a:gd name="connsiteX1" fmla="*/ 8123 w 463931"/>
              <a:gd name="connsiteY1" fmla="*/ 122170 h 2804840"/>
              <a:gd name="connsiteX2" fmla="*/ 53843 w 463931"/>
              <a:gd name="connsiteY2" fmla="*/ 15490 h 2804840"/>
              <a:gd name="connsiteX3" fmla="*/ 191003 w 463931"/>
              <a:gd name="connsiteY3" fmla="*/ 7870 h 2804840"/>
              <a:gd name="connsiteX4" fmla="*/ 328163 w 463931"/>
              <a:gd name="connsiteY4" fmla="*/ 7870 h 2804840"/>
              <a:gd name="connsiteX5" fmla="*/ 450083 w 463931"/>
              <a:gd name="connsiteY5" fmla="*/ 15490 h 2804840"/>
              <a:gd name="connsiteX6" fmla="*/ 450083 w 463931"/>
              <a:gd name="connsiteY6" fmla="*/ 190750 h 2804840"/>
              <a:gd name="connsiteX7" fmla="*/ 351023 w 463931"/>
              <a:gd name="connsiteY7" fmla="*/ 305050 h 2804840"/>
              <a:gd name="connsiteX8" fmla="*/ 358643 w 463931"/>
              <a:gd name="connsiteY8" fmla="*/ 945130 h 2804840"/>
              <a:gd name="connsiteX9" fmla="*/ 373883 w 463931"/>
              <a:gd name="connsiteY9" fmla="*/ 2141470 h 2804840"/>
              <a:gd name="connsiteX10" fmla="*/ 373883 w 463931"/>
              <a:gd name="connsiteY10" fmla="*/ 2514850 h 2804840"/>
              <a:gd name="connsiteX11" fmla="*/ 457703 w 463931"/>
              <a:gd name="connsiteY11" fmla="*/ 2705350 h 2804840"/>
              <a:gd name="connsiteX12" fmla="*/ 358643 w 463931"/>
              <a:gd name="connsiteY12" fmla="*/ 2804410 h 2804840"/>
              <a:gd name="connsiteX13" fmla="*/ 198623 w 463931"/>
              <a:gd name="connsiteY13" fmla="*/ 2743450 h 2804840"/>
              <a:gd name="connsiteX14" fmla="*/ 91943 w 463931"/>
              <a:gd name="connsiteY14" fmla="*/ 2796790 h 2804840"/>
              <a:gd name="connsiteX15" fmla="*/ 503 w 463931"/>
              <a:gd name="connsiteY15" fmla="*/ 2674870 h 2804840"/>
              <a:gd name="connsiteX16" fmla="*/ 61463 w 463931"/>
              <a:gd name="connsiteY16" fmla="*/ 2583430 h 2804840"/>
              <a:gd name="connsiteX17" fmla="*/ 175763 w 463931"/>
              <a:gd name="connsiteY17" fmla="*/ 2278630 h 2804840"/>
              <a:gd name="connsiteX18" fmla="*/ 168143 w 463931"/>
              <a:gd name="connsiteY18" fmla="*/ 411730 h 2804840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50083 w 466542"/>
              <a:gd name="connsiteY7" fmla="*/ 18586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50083 w 466542"/>
              <a:gd name="connsiteY7" fmla="*/ 15538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19603 w 466542"/>
              <a:gd name="connsiteY7" fmla="*/ 13252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78196"/>
              <a:gd name="connsiteY0" fmla="*/ 406841 h 2799951"/>
              <a:gd name="connsiteX1" fmla="*/ 8123 w 478196"/>
              <a:gd name="connsiteY1" fmla="*/ 117281 h 2799951"/>
              <a:gd name="connsiteX2" fmla="*/ 53843 w 478196"/>
              <a:gd name="connsiteY2" fmla="*/ 10601 h 2799951"/>
              <a:gd name="connsiteX3" fmla="*/ 191003 w 478196"/>
              <a:gd name="connsiteY3" fmla="*/ 2981 h 2799951"/>
              <a:gd name="connsiteX4" fmla="*/ 328163 w 478196"/>
              <a:gd name="connsiteY4" fmla="*/ 2981 h 2799951"/>
              <a:gd name="connsiteX5" fmla="*/ 450083 w 478196"/>
              <a:gd name="connsiteY5" fmla="*/ 10601 h 2799951"/>
              <a:gd name="connsiteX6" fmla="*/ 465324 w 478196"/>
              <a:gd name="connsiteY6" fmla="*/ 18221 h 2799951"/>
              <a:gd name="connsiteX7" fmla="*/ 419603 w 478196"/>
              <a:gd name="connsiteY7" fmla="*/ 132521 h 2799951"/>
              <a:gd name="connsiteX8" fmla="*/ 351023 w 478196"/>
              <a:gd name="connsiteY8" fmla="*/ 300161 h 2799951"/>
              <a:gd name="connsiteX9" fmla="*/ 358643 w 478196"/>
              <a:gd name="connsiteY9" fmla="*/ 940241 h 2799951"/>
              <a:gd name="connsiteX10" fmla="*/ 373883 w 478196"/>
              <a:gd name="connsiteY10" fmla="*/ 2136581 h 2799951"/>
              <a:gd name="connsiteX11" fmla="*/ 373883 w 478196"/>
              <a:gd name="connsiteY11" fmla="*/ 2509961 h 2799951"/>
              <a:gd name="connsiteX12" fmla="*/ 457703 w 478196"/>
              <a:gd name="connsiteY12" fmla="*/ 2700461 h 2799951"/>
              <a:gd name="connsiteX13" fmla="*/ 358643 w 478196"/>
              <a:gd name="connsiteY13" fmla="*/ 2799521 h 2799951"/>
              <a:gd name="connsiteX14" fmla="*/ 198623 w 478196"/>
              <a:gd name="connsiteY14" fmla="*/ 2738561 h 2799951"/>
              <a:gd name="connsiteX15" fmla="*/ 91943 w 478196"/>
              <a:gd name="connsiteY15" fmla="*/ 2791901 h 2799951"/>
              <a:gd name="connsiteX16" fmla="*/ 503 w 478196"/>
              <a:gd name="connsiteY16" fmla="*/ 2669981 h 2799951"/>
              <a:gd name="connsiteX17" fmla="*/ 61463 w 478196"/>
              <a:gd name="connsiteY17" fmla="*/ 2578541 h 2799951"/>
              <a:gd name="connsiteX18" fmla="*/ 175763 w 478196"/>
              <a:gd name="connsiteY18" fmla="*/ 2273741 h 2799951"/>
              <a:gd name="connsiteX19" fmla="*/ 168143 w 478196"/>
              <a:gd name="connsiteY19" fmla="*/ 406841 h 2799951"/>
              <a:gd name="connsiteX0" fmla="*/ 168143 w 478196"/>
              <a:gd name="connsiteY0" fmla="*/ 409530 h 2802640"/>
              <a:gd name="connsiteX1" fmla="*/ 84323 w 478196"/>
              <a:gd name="connsiteY1" fmla="*/ 158070 h 2802640"/>
              <a:gd name="connsiteX2" fmla="*/ 53843 w 478196"/>
              <a:gd name="connsiteY2" fmla="*/ 13290 h 2802640"/>
              <a:gd name="connsiteX3" fmla="*/ 191003 w 478196"/>
              <a:gd name="connsiteY3" fmla="*/ 5670 h 2802640"/>
              <a:gd name="connsiteX4" fmla="*/ 328163 w 478196"/>
              <a:gd name="connsiteY4" fmla="*/ 5670 h 2802640"/>
              <a:gd name="connsiteX5" fmla="*/ 450083 w 478196"/>
              <a:gd name="connsiteY5" fmla="*/ 13290 h 2802640"/>
              <a:gd name="connsiteX6" fmla="*/ 465324 w 478196"/>
              <a:gd name="connsiteY6" fmla="*/ 20910 h 2802640"/>
              <a:gd name="connsiteX7" fmla="*/ 419603 w 478196"/>
              <a:gd name="connsiteY7" fmla="*/ 135210 h 2802640"/>
              <a:gd name="connsiteX8" fmla="*/ 351023 w 478196"/>
              <a:gd name="connsiteY8" fmla="*/ 302850 h 2802640"/>
              <a:gd name="connsiteX9" fmla="*/ 358643 w 478196"/>
              <a:gd name="connsiteY9" fmla="*/ 942930 h 2802640"/>
              <a:gd name="connsiteX10" fmla="*/ 373883 w 478196"/>
              <a:gd name="connsiteY10" fmla="*/ 2139270 h 2802640"/>
              <a:gd name="connsiteX11" fmla="*/ 373883 w 478196"/>
              <a:gd name="connsiteY11" fmla="*/ 2512650 h 2802640"/>
              <a:gd name="connsiteX12" fmla="*/ 457703 w 478196"/>
              <a:gd name="connsiteY12" fmla="*/ 2703150 h 2802640"/>
              <a:gd name="connsiteX13" fmla="*/ 358643 w 478196"/>
              <a:gd name="connsiteY13" fmla="*/ 2802210 h 2802640"/>
              <a:gd name="connsiteX14" fmla="*/ 198623 w 478196"/>
              <a:gd name="connsiteY14" fmla="*/ 2741250 h 2802640"/>
              <a:gd name="connsiteX15" fmla="*/ 91943 w 478196"/>
              <a:gd name="connsiteY15" fmla="*/ 2794590 h 2802640"/>
              <a:gd name="connsiteX16" fmla="*/ 503 w 478196"/>
              <a:gd name="connsiteY16" fmla="*/ 2672670 h 2802640"/>
              <a:gd name="connsiteX17" fmla="*/ 61463 w 478196"/>
              <a:gd name="connsiteY17" fmla="*/ 2581230 h 2802640"/>
              <a:gd name="connsiteX18" fmla="*/ 175763 w 478196"/>
              <a:gd name="connsiteY18" fmla="*/ 2276430 h 2802640"/>
              <a:gd name="connsiteX19" fmla="*/ 168143 w 478196"/>
              <a:gd name="connsiteY19" fmla="*/ 409530 h 2802640"/>
              <a:gd name="connsiteX0" fmla="*/ 168143 w 478196"/>
              <a:gd name="connsiteY0" fmla="*/ 426780 h 2819890"/>
              <a:gd name="connsiteX1" fmla="*/ 84323 w 478196"/>
              <a:gd name="connsiteY1" fmla="*/ 175320 h 2819890"/>
              <a:gd name="connsiteX2" fmla="*/ 53843 w 478196"/>
              <a:gd name="connsiteY2" fmla="*/ 30540 h 2819890"/>
              <a:gd name="connsiteX3" fmla="*/ 198623 w 478196"/>
              <a:gd name="connsiteY3" fmla="*/ 60 h 2819890"/>
              <a:gd name="connsiteX4" fmla="*/ 328163 w 478196"/>
              <a:gd name="connsiteY4" fmla="*/ 22920 h 2819890"/>
              <a:gd name="connsiteX5" fmla="*/ 450083 w 478196"/>
              <a:gd name="connsiteY5" fmla="*/ 30540 h 2819890"/>
              <a:gd name="connsiteX6" fmla="*/ 465324 w 478196"/>
              <a:gd name="connsiteY6" fmla="*/ 38160 h 2819890"/>
              <a:gd name="connsiteX7" fmla="*/ 419603 w 478196"/>
              <a:gd name="connsiteY7" fmla="*/ 152460 h 2819890"/>
              <a:gd name="connsiteX8" fmla="*/ 351023 w 478196"/>
              <a:gd name="connsiteY8" fmla="*/ 320100 h 2819890"/>
              <a:gd name="connsiteX9" fmla="*/ 358643 w 478196"/>
              <a:gd name="connsiteY9" fmla="*/ 960180 h 2819890"/>
              <a:gd name="connsiteX10" fmla="*/ 373883 w 478196"/>
              <a:gd name="connsiteY10" fmla="*/ 2156520 h 2819890"/>
              <a:gd name="connsiteX11" fmla="*/ 373883 w 478196"/>
              <a:gd name="connsiteY11" fmla="*/ 2529900 h 2819890"/>
              <a:gd name="connsiteX12" fmla="*/ 457703 w 478196"/>
              <a:gd name="connsiteY12" fmla="*/ 2720400 h 2819890"/>
              <a:gd name="connsiteX13" fmla="*/ 358643 w 478196"/>
              <a:gd name="connsiteY13" fmla="*/ 2819460 h 2819890"/>
              <a:gd name="connsiteX14" fmla="*/ 198623 w 478196"/>
              <a:gd name="connsiteY14" fmla="*/ 2758500 h 2819890"/>
              <a:gd name="connsiteX15" fmla="*/ 91943 w 478196"/>
              <a:gd name="connsiteY15" fmla="*/ 2811840 h 2819890"/>
              <a:gd name="connsiteX16" fmla="*/ 503 w 478196"/>
              <a:gd name="connsiteY16" fmla="*/ 2689920 h 2819890"/>
              <a:gd name="connsiteX17" fmla="*/ 61463 w 478196"/>
              <a:gd name="connsiteY17" fmla="*/ 2598480 h 2819890"/>
              <a:gd name="connsiteX18" fmla="*/ 175763 w 478196"/>
              <a:gd name="connsiteY18" fmla="*/ 2293680 h 2819890"/>
              <a:gd name="connsiteX19" fmla="*/ 168143 w 478196"/>
              <a:gd name="connsiteY19" fmla="*/ 426780 h 2819890"/>
              <a:gd name="connsiteX0" fmla="*/ 168143 w 478196"/>
              <a:gd name="connsiteY0" fmla="*/ 428305 h 2821415"/>
              <a:gd name="connsiteX1" fmla="*/ 84323 w 478196"/>
              <a:gd name="connsiteY1" fmla="*/ 176845 h 2821415"/>
              <a:gd name="connsiteX2" fmla="*/ 53843 w 478196"/>
              <a:gd name="connsiteY2" fmla="*/ 32065 h 2821415"/>
              <a:gd name="connsiteX3" fmla="*/ 198623 w 478196"/>
              <a:gd name="connsiteY3" fmla="*/ 1585 h 2821415"/>
              <a:gd name="connsiteX4" fmla="*/ 328163 w 478196"/>
              <a:gd name="connsiteY4" fmla="*/ 62545 h 2821415"/>
              <a:gd name="connsiteX5" fmla="*/ 450083 w 478196"/>
              <a:gd name="connsiteY5" fmla="*/ 32065 h 2821415"/>
              <a:gd name="connsiteX6" fmla="*/ 465324 w 478196"/>
              <a:gd name="connsiteY6" fmla="*/ 39685 h 2821415"/>
              <a:gd name="connsiteX7" fmla="*/ 419603 w 478196"/>
              <a:gd name="connsiteY7" fmla="*/ 153985 h 2821415"/>
              <a:gd name="connsiteX8" fmla="*/ 351023 w 478196"/>
              <a:gd name="connsiteY8" fmla="*/ 321625 h 2821415"/>
              <a:gd name="connsiteX9" fmla="*/ 358643 w 478196"/>
              <a:gd name="connsiteY9" fmla="*/ 961705 h 2821415"/>
              <a:gd name="connsiteX10" fmla="*/ 373883 w 478196"/>
              <a:gd name="connsiteY10" fmla="*/ 2158045 h 2821415"/>
              <a:gd name="connsiteX11" fmla="*/ 373883 w 478196"/>
              <a:gd name="connsiteY11" fmla="*/ 2531425 h 2821415"/>
              <a:gd name="connsiteX12" fmla="*/ 457703 w 478196"/>
              <a:gd name="connsiteY12" fmla="*/ 2721925 h 2821415"/>
              <a:gd name="connsiteX13" fmla="*/ 358643 w 478196"/>
              <a:gd name="connsiteY13" fmla="*/ 2820985 h 2821415"/>
              <a:gd name="connsiteX14" fmla="*/ 198623 w 478196"/>
              <a:gd name="connsiteY14" fmla="*/ 2760025 h 2821415"/>
              <a:gd name="connsiteX15" fmla="*/ 91943 w 478196"/>
              <a:gd name="connsiteY15" fmla="*/ 2813365 h 2821415"/>
              <a:gd name="connsiteX16" fmla="*/ 503 w 478196"/>
              <a:gd name="connsiteY16" fmla="*/ 2691445 h 2821415"/>
              <a:gd name="connsiteX17" fmla="*/ 61463 w 478196"/>
              <a:gd name="connsiteY17" fmla="*/ 2600005 h 2821415"/>
              <a:gd name="connsiteX18" fmla="*/ 175763 w 478196"/>
              <a:gd name="connsiteY18" fmla="*/ 2295205 h 2821415"/>
              <a:gd name="connsiteX19" fmla="*/ 168143 w 478196"/>
              <a:gd name="connsiteY19" fmla="*/ 428305 h 2821415"/>
              <a:gd name="connsiteX0" fmla="*/ 168143 w 478196"/>
              <a:gd name="connsiteY0" fmla="*/ 443126 h 2836236"/>
              <a:gd name="connsiteX1" fmla="*/ 84323 w 478196"/>
              <a:gd name="connsiteY1" fmla="*/ 191666 h 2836236"/>
              <a:gd name="connsiteX2" fmla="*/ 53843 w 478196"/>
              <a:gd name="connsiteY2" fmla="*/ 46886 h 2836236"/>
              <a:gd name="connsiteX3" fmla="*/ 198623 w 478196"/>
              <a:gd name="connsiteY3" fmla="*/ 16406 h 2836236"/>
              <a:gd name="connsiteX4" fmla="*/ 328163 w 478196"/>
              <a:gd name="connsiteY4" fmla="*/ 1166 h 2836236"/>
              <a:gd name="connsiteX5" fmla="*/ 450083 w 478196"/>
              <a:gd name="connsiteY5" fmla="*/ 46886 h 2836236"/>
              <a:gd name="connsiteX6" fmla="*/ 465324 w 478196"/>
              <a:gd name="connsiteY6" fmla="*/ 54506 h 2836236"/>
              <a:gd name="connsiteX7" fmla="*/ 419603 w 478196"/>
              <a:gd name="connsiteY7" fmla="*/ 168806 h 2836236"/>
              <a:gd name="connsiteX8" fmla="*/ 351023 w 478196"/>
              <a:gd name="connsiteY8" fmla="*/ 336446 h 2836236"/>
              <a:gd name="connsiteX9" fmla="*/ 358643 w 478196"/>
              <a:gd name="connsiteY9" fmla="*/ 976526 h 2836236"/>
              <a:gd name="connsiteX10" fmla="*/ 373883 w 478196"/>
              <a:gd name="connsiteY10" fmla="*/ 2172866 h 2836236"/>
              <a:gd name="connsiteX11" fmla="*/ 373883 w 478196"/>
              <a:gd name="connsiteY11" fmla="*/ 2546246 h 2836236"/>
              <a:gd name="connsiteX12" fmla="*/ 457703 w 478196"/>
              <a:gd name="connsiteY12" fmla="*/ 2736746 h 2836236"/>
              <a:gd name="connsiteX13" fmla="*/ 358643 w 478196"/>
              <a:gd name="connsiteY13" fmla="*/ 2835806 h 2836236"/>
              <a:gd name="connsiteX14" fmla="*/ 198623 w 478196"/>
              <a:gd name="connsiteY14" fmla="*/ 2774846 h 2836236"/>
              <a:gd name="connsiteX15" fmla="*/ 91943 w 478196"/>
              <a:gd name="connsiteY15" fmla="*/ 2828186 h 2836236"/>
              <a:gd name="connsiteX16" fmla="*/ 503 w 478196"/>
              <a:gd name="connsiteY16" fmla="*/ 2706266 h 2836236"/>
              <a:gd name="connsiteX17" fmla="*/ 61463 w 478196"/>
              <a:gd name="connsiteY17" fmla="*/ 2614826 h 2836236"/>
              <a:gd name="connsiteX18" fmla="*/ 175763 w 478196"/>
              <a:gd name="connsiteY18" fmla="*/ 2310026 h 2836236"/>
              <a:gd name="connsiteX19" fmla="*/ 168143 w 478196"/>
              <a:gd name="connsiteY19" fmla="*/ 443126 h 2836236"/>
              <a:gd name="connsiteX0" fmla="*/ 168143 w 478196"/>
              <a:gd name="connsiteY0" fmla="*/ 466569 h 2859679"/>
              <a:gd name="connsiteX1" fmla="*/ 84323 w 478196"/>
              <a:gd name="connsiteY1" fmla="*/ 215109 h 2859679"/>
              <a:gd name="connsiteX2" fmla="*/ 53843 w 478196"/>
              <a:gd name="connsiteY2" fmla="*/ 70329 h 2859679"/>
              <a:gd name="connsiteX3" fmla="*/ 114803 w 478196"/>
              <a:gd name="connsiteY3" fmla="*/ 1749 h 2859679"/>
              <a:gd name="connsiteX4" fmla="*/ 328163 w 478196"/>
              <a:gd name="connsiteY4" fmla="*/ 24609 h 2859679"/>
              <a:gd name="connsiteX5" fmla="*/ 450083 w 478196"/>
              <a:gd name="connsiteY5" fmla="*/ 70329 h 2859679"/>
              <a:gd name="connsiteX6" fmla="*/ 465324 w 478196"/>
              <a:gd name="connsiteY6" fmla="*/ 77949 h 2859679"/>
              <a:gd name="connsiteX7" fmla="*/ 419603 w 478196"/>
              <a:gd name="connsiteY7" fmla="*/ 192249 h 2859679"/>
              <a:gd name="connsiteX8" fmla="*/ 351023 w 478196"/>
              <a:gd name="connsiteY8" fmla="*/ 359889 h 2859679"/>
              <a:gd name="connsiteX9" fmla="*/ 358643 w 478196"/>
              <a:gd name="connsiteY9" fmla="*/ 999969 h 2859679"/>
              <a:gd name="connsiteX10" fmla="*/ 373883 w 478196"/>
              <a:gd name="connsiteY10" fmla="*/ 2196309 h 2859679"/>
              <a:gd name="connsiteX11" fmla="*/ 373883 w 478196"/>
              <a:gd name="connsiteY11" fmla="*/ 2569689 h 2859679"/>
              <a:gd name="connsiteX12" fmla="*/ 457703 w 478196"/>
              <a:gd name="connsiteY12" fmla="*/ 2760189 h 2859679"/>
              <a:gd name="connsiteX13" fmla="*/ 358643 w 478196"/>
              <a:gd name="connsiteY13" fmla="*/ 2859249 h 2859679"/>
              <a:gd name="connsiteX14" fmla="*/ 198623 w 478196"/>
              <a:gd name="connsiteY14" fmla="*/ 2798289 h 2859679"/>
              <a:gd name="connsiteX15" fmla="*/ 91943 w 478196"/>
              <a:gd name="connsiteY15" fmla="*/ 2851629 h 2859679"/>
              <a:gd name="connsiteX16" fmla="*/ 503 w 478196"/>
              <a:gd name="connsiteY16" fmla="*/ 2729709 h 2859679"/>
              <a:gd name="connsiteX17" fmla="*/ 61463 w 478196"/>
              <a:gd name="connsiteY17" fmla="*/ 2638269 h 2859679"/>
              <a:gd name="connsiteX18" fmla="*/ 175763 w 478196"/>
              <a:gd name="connsiteY18" fmla="*/ 2333469 h 2859679"/>
              <a:gd name="connsiteX19" fmla="*/ 168143 w 478196"/>
              <a:gd name="connsiteY19" fmla="*/ 466569 h 2859679"/>
              <a:gd name="connsiteX0" fmla="*/ 168143 w 478196"/>
              <a:gd name="connsiteY0" fmla="*/ 478405 h 2871515"/>
              <a:gd name="connsiteX1" fmla="*/ 84323 w 478196"/>
              <a:gd name="connsiteY1" fmla="*/ 226945 h 2871515"/>
              <a:gd name="connsiteX2" fmla="*/ 53843 w 478196"/>
              <a:gd name="connsiteY2" fmla="*/ 82165 h 2871515"/>
              <a:gd name="connsiteX3" fmla="*/ 114803 w 478196"/>
              <a:gd name="connsiteY3" fmla="*/ 13585 h 2871515"/>
              <a:gd name="connsiteX4" fmla="*/ 373883 w 478196"/>
              <a:gd name="connsiteY4" fmla="*/ 5965 h 2871515"/>
              <a:gd name="connsiteX5" fmla="*/ 450083 w 478196"/>
              <a:gd name="connsiteY5" fmla="*/ 82165 h 2871515"/>
              <a:gd name="connsiteX6" fmla="*/ 465324 w 478196"/>
              <a:gd name="connsiteY6" fmla="*/ 89785 h 2871515"/>
              <a:gd name="connsiteX7" fmla="*/ 419603 w 478196"/>
              <a:gd name="connsiteY7" fmla="*/ 204085 h 2871515"/>
              <a:gd name="connsiteX8" fmla="*/ 351023 w 478196"/>
              <a:gd name="connsiteY8" fmla="*/ 371725 h 2871515"/>
              <a:gd name="connsiteX9" fmla="*/ 358643 w 478196"/>
              <a:gd name="connsiteY9" fmla="*/ 1011805 h 2871515"/>
              <a:gd name="connsiteX10" fmla="*/ 373883 w 478196"/>
              <a:gd name="connsiteY10" fmla="*/ 2208145 h 2871515"/>
              <a:gd name="connsiteX11" fmla="*/ 373883 w 478196"/>
              <a:gd name="connsiteY11" fmla="*/ 2581525 h 2871515"/>
              <a:gd name="connsiteX12" fmla="*/ 457703 w 478196"/>
              <a:gd name="connsiteY12" fmla="*/ 2772025 h 2871515"/>
              <a:gd name="connsiteX13" fmla="*/ 358643 w 478196"/>
              <a:gd name="connsiteY13" fmla="*/ 2871085 h 2871515"/>
              <a:gd name="connsiteX14" fmla="*/ 198623 w 478196"/>
              <a:gd name="connsiteY14" fmla="*/ 2810125 h 2871515"/>
              <a:gd name="connsiteX15" fmla="*/ 91943 w 478196"/>
              <a:gd name="connsiteY15" fmla="*/ 2863465 h 2871515"/>
              <a:gd name="connsiteX16" fmla="*/ 503 w 478196"/>
              <a:gd name="connsiteY16" fmla="*/ 2741545 h 2871515"/>
              <a:gd name="connsiteX17" fmla="*/ 61463 w 478196"/>
              <a:gd name="connsiteY17" fmla="*/ 2650105 h 2871515"/>
              <a:gd name="connsiteX18" fmla="*/ 175763 w 478196"/>
              <a:gd name="connsiteY18" fmla="*/ 2345305 h 2871515"/>
              <a:gd name="connsiteX19" fmla="*/ 168143 w 478196"/>
              <a:gd name="connsiteY19" fmla="*/ 478405 h 2871515"/>
              <a:gd name="connsiteX0" fmla="*/ 167844 w 477897"/>
              <a:gd name="connsiteY0" fmla="*/ 478405 h 2871515"/>
              <a:gd name="connsiteX1" fmla="*/ 84024 w 477897"/>
              <a:gd name="connsiteY1" fmla="*/ 226945 h 2871515"/>
              <a:gd name="connsiteX2" fmla="*/ 53544 w 477897"/>
              <a:gd name="connsiteY2" fmla="*/ 82165 h 2871515"/>
              <a:gd name="connsiteX3" fmla="*/ 114504 w 477897"/>
              <a:gd name="connsiteY3" fmla="*/ 13585 h 2871515"/>
              <a:gd name="connsiteX4" fmla="*/ 373584 w 477897"/>
              <a:gd name="connsiteY4" fmla="*/ 5965 h 2871515"/>
              <a:gd name="connsiteX5" fmla="*/ 449784 w 477897"/>
              <a:gd name="connsiteY5" fmla="*/ 82165 h 2871515"/>
              <a:gd name="connsiteX6" fmla="*/ 465025 w 477897"/>
              <a:gd name="connsiteY6" fmla="*/ 89785 h 2871515"/>
              <a:gd name="connsiteX7" fmla="*/ 419304 w 477897"/>
              <a:gd name="connsiteY7" fmla="*/ 204085 h 2871515"/>
              <a:gd name="connsiteX8" fmla="*/ 350724 w 477897"/>
              <a:gd name="connsiteY8" fmla="*/ 371725 h 2871515"/>
              <a:gd name="connsiteX9" fmla="*/ 358344 w 477897"/>
              <a:gd name="connsiteY9" fmla="*/ 1011805 h 2871515"/>
              <a:gd name="connsiteX10" fmla="*/ 373584 w 477897"/>
              <a:gd name="connsiteY10" fmla="*/ 2208145 h 2871515"/>
              <a:gd name="connsiteX11" fmla="*/ 373584 w 477897"/>
              <a:gd name="connsiteY11" fmla="*/ 2581525 h 2871515"/>
              <a:gd name="connsiteX12" fmla="*/ 457404 w 477897"/>
              <a:gd name="connsiteY12" fmla="*/ 2772025 h 2871515"/>
              <a:gd name="connsiteX13" fmla="*/ 358344 w 477897"/>
              <a:gd name="connsiteY13" fmla="*/ 2871085 h 2871515"/>
              <a:gd name="connsiteX14" fmla="*/ 198324 w 477897"/>
              <a:gd name="connsiteY14" fmla="*/ 2810125 h 2871515"/>
              <a:gd name="connsiteX15" fmla="*/ 91644 w 477897"/>
              <a:gd name="connsiteY15" fmla="*/ 2863465 h 2871515"/>
              <a:gd name="connsiteX16" fmla="*/ 204 w 477897"/>
              <a:gd name="connsiteY16" fmla="*/ 2741545 h 2871515"/>
              <a:gd name="connsiteX17" fmla="*/ 70689 w 477897"/>
              <a:gd name="connsiteY17" fmla="*/ 2662805 h 2871515"/>
              <a:gd name="connsiteX18" fmla="*/ 175464 w 477897"/>
              <a:gd name="connsiteY18" fmla="*/ 2345305 h 2871515"/>
              <a:gd name="connsiteX19" fmla="*/ 167844 w 477897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233324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821 w 477874"/>
              <a:gd name="connsiteY0" fmla="*/ 478405 h 2871515"/>
              <a:gd name="connsiteX1" fmla="*/ 84001 w 477874"/>
              <a:gd name="connsiteY1" fmla="*/ 226945 h 2871515"/>
              <a:gd name="connsiteX2" fmla="*/ 53521 w 477874"/>
              <a:gd name="connsiteY2" fmla="*/ 82165 h 2871515"/>
              <a:gd name="connsiteX3" fmla="*/ 114481 w 477874"/>
              <a:gd name="connsiteY3" fmla="*/ 13585 h 2871515"/>
              <a:gd name="connsiteX4" fmla="*/ 373561 w 477874"/>
              <a:gd name="connsiteY4" fmla="*/ 5965 h 2871515"/>
              <a:gd name="connsiteX5" fmla="*/ 449761 w 477874"/>
              <a:gd name="connsiteY5" fmla="*/ 82165 h 2871515"/>
              <a:gd name="connsiteX6" fmla="*/ 465002 w 477874"/>
              <a:gd name="connsiteY6" fmla="*/ 89785 h 2871515"/>
              <a:gd name="connsiteX7" fmla="*/ 419281 w 477874"/>
              <a:gd name="connsiteY7" fmla="*/ 204085 h 2871515"/>
              <a:gd name="connsiteX8" fmla="*/ 350701 w 477874"/>
              <a:gd name="connsiteY8" fmla="*/ 371725 h 2871515"/>
              <a:gd name="connsiteX9" fmla="*/ 358321 w 477874"/>
              <a:gd name="connsiteY9" fmla="*/ 1011805 h 2871515"/>
              <a:gd name="connsiteX10" fmla="*/ 373561 w 477874"/>
              <a:gd name="connsiteY10" fmla="*/ 2208145 h 2871515"/>
              <a:gd name="connsiteX11" fmla="*/ 373561 w 477874"/>
              <a:gd name="connsiteY11" fmla="*/ 2581525 h 2871515"/>
              <a:gd name="connsiteX12" fmla="*/ 457381 w 477874"/>
              <a:gd name="connsiteY12" fmla="*/ 2772025 h 2871515"/>
              <a:gd name="connsiteX13" fmla="*/ 358321 w 477874"/>
              <a:gd name="connsiteY13" fmla="*/ 2871085 h 2871515"/>
              <a:gd name="connsiteX14" fmla="*/ 233226 w 477874"/>
              <a:gd name="connsiteY14" fmla="*/ 2810125 h 2871515"/>
              <a:gd name="connsiteX15" fmla="*/ 91621 w 477874"/>
              <a:gd name="connsiteY15" fmla="*/ 2863465 h 2871515"/>
              <a:gd name="connsiteX16" fmla="*/ 181 w 477874"/>
              <a:gd name="connsiteY16" fmla="*/ 2741545 h 2871515"/>
              <a:gd name="connsiteX17" fmla="*/ 70666 w 477874"/>
              <a:gd name="connsiteY17" fmla="*/ 2662805 h 2871515"/>
              <a:gd name="connsiteX18" fmla="*/ 155530 w 477874"/>
              <a:gd name="connsiteY18" fmla="*/ 2570435 h 2871515"/>
              <a:gd name="connsiteX19" fmla="*/ 175441 w 477874"/>
              <a:gd name="connsiteY19" fmla="*/ 2345305 h 2871515"/>
              <a:gd name="connsiteX20" fmla="*/ 167821 w 477874"/>
              <a:gd name="connsiteY20" fmla="*/ 478405 h 2871515"/>
              <a:gd name="connsiteX0" fmla="*/ 168831 w 478884"/>
              <a:gd name="connsiteY0" fmla="*/ 478405 h 2871515"/>
              <a:gd name="connsiteX1" fmla="*/ 85011 w 478884"/>
              <a:gd name="connsiteY1" fmla="*/ 226945 h 2871515"/>
              <a:gd name="connsiteX2" fmla="*/ 54531 w 478884"/>
              <a:gd name="connsiteY2" fmla="*/ 82165 h 2871515"/>
              <a:gd name="connsiteX3" fmla="*/ 115491 w 478884"/>
              <a:gd name="connsiteY3" fmla="*/ 13585 h 2871515"/>
              <a:gd name="connsiteX4" fmla="*/ 374571 w 478884"/>
              <a:gd name="connsiteY4" fmla="*/ 5965 h 2871515"/>
              <a:gd name="connsiteX5" fmla="*/ 450771 w 478884"/>
              <a:gd name="connsiteY5" fmla="*/ 82165 h 2871515"/>
              <a:gd name="connsiteX6" fmla="*/ 466012 w 478884"/>
              <a:gd name="connsiteY6" fmla="*/ 89785 h 2871515"/>
              <a:gd name="connsiteX7" fmla="*/ 420291 w 478884"/>
              <a:gd name="connsiteY7" fmla="*/ 204085 h 2871515"/>
              <a:gd name="connsiteX8" fmla="*/ 351711 w 478884"/>
              <a:gd name="connsiteY8" fmla="*/ 371725 h 2871515"/>
              <a:gd name="connsiteX9" fmla="*/ 359331 w 478884"/>
              <a:gd name="connsiteY9" fmla="*/ 1011805 h 2871515"/>
              <a:gd name="connsiteX10" fmla="*/ 374571 w 478884"/>
              <a:gd name="connsiteY10" fmla="*/ 2208145 h 2871515"/>
              <a:gd name="connsiteX11" fmla="*/ 374571 w 478884"/>
              <a:gd name="connsiteY11" fmla="*/ 2581525 h 2871515"/>
              <a:gd name="connsiteX12" fmla="*/ 458391 w 478884"/>
              <a:gd name="connsiteY12" fmla="*/ 2772025 h 2871515"/>
              <a:gd name="connsiteX13" fmla="*/ 359331 w 478884"/>
              <a:gd name="connsiteY13" fmla="*/ 2871085 h 2871515"/>
              <a:gd name="connsiteX14" fmla="*/ 234236 w 478884"/>
              <a:gd name="connsiteY14" fmla="*/ 2810125 h 2871515"/>
              <a:gd name="connsiteX15" fmla="*/ 92631 w 478884"/>
              <a:gd name="connsiteY15" fmla="*/ 2863465 h 2871515"/>
              <a:gd name="connsiteX16" fmla="*/ 1191 w 478884"/>
              <a:gd name="connsiteY16" fmla="*/ 2741545 h 2871515"/>
              <a:gd name="connsiteX17" fmla="*/ 156540 w 478884"/>
              <a:gd name="connsiteY17" fmla="*/ 2570435 h 2871515"/>
              <a:gd name="connsiteX18" fmla="*/ 176451 w 478884"/>
              <a:gd name="connsiteY18" fmla="*/ 2345305 h 2871515"/>
              <a:gd name="connsiteX19" fmla="*/ 168831 w 478884"/>
              <a:gd name="connsiteY19" fmla="*/ 478405 h 2871515"/>
              <a:gd name="connsiteX0" fmla="*/ 168831 w 478884"/>
              <a:gd name="connsiteY0" fmla="*/ 478405 h 2871515"/>
              <a:gd name="connsiteX1" fmla="*/ 85011 w 478884"/>
              <a:gd name="connsiteY1" fmla="*/ 226945 h 2871515"/>
              <a:gd name="connsiteX2" fmla="*/ 54531 w 478884"/>
              <a:gd name="connsiteY2" fmla="*/ 82165 h 2871515"/>
              <a:gd name="connsiteX3" fmla="*/ 115491 w 478884"/>
              <a:gd name="connsiteY3" fmla="*/ 13585 h 2871515"/>
              <a:gd name="connsiteX4" fmla="*/ 374571 w 478884"/>
              <a:gd name="connsiteY4" fmla="*/ 5965 h 2871515"/>
              <a:gd name="connsiteX5" fmla="*/ 450771 w 478884"/>
              <a:gd name="connsiteY5" fmla="*/ 82165 h 2871515"/>
              <a:gd name="connsiteX6" fmla="*/ 466012 w 478884"/>
              <a:gd name="connsiteY6" fmla="*/ 89785 h 2871515"/>
              <a:gd name="connsiteX7" fmla="*/ 420291 w 478884"/>
              <a:gd name="connsiteY7" fmla="*/ 204085 h 2871515"/>
              <a:gd name="connsiteX8" fmla="*/ 351711 w 478884"/>
              <a:gd name="connsiteY8" fmla="*/ 371725 h 2871515"/>
              <a:gd name="connsiteX9" fmla="*/ 359331 w 478884"/>
              <a:gd name="connsiteY9" fmla="*/ 1011805 h 2871515"/>
              <a:gd name="connsiteX10" fmla="*/ 374571 w 478884"/>
              <a:gd name="connsiteY10" fmla="*/ 2208145 h 2871515"/>
              <a:gd name="connsiteX11" fmla="*/ 374571 w 478884"/>
              <a:gd name="connsiteY11" fmla="*/ 2581525 h 2871515"/>
              <a:gd name="connsiteX12" fmla="*/ 458391 w 478884"/>
              <a:gd name="connsiteY12" fmla="*/ 2772025 h 2871515"/>
              <a:gd name="connsiteX13" fmla="*/ 359331 w 478884"/>
              <a:gd name="connsiteY13" fmla="*/ 2871085 h 2871515"/>
              <a:gd name="connsiteX14" fmla="*/ 234236 w 478884"/>
              <a:gd name="connsiteY14" fmla="*/ 2810125 h 2871515"/>
              <a:gd name="connsiteX15" fmla="*/ 92631 w 478884"/>
              <a:gd name="connsiteY15" fmla="*/ 2863465 h 2871515"/>
              <a:gd name="connsiteX16" fmla="*/ 1191 w 478884"/>
              <a:gd name="connsiteY16" fmla="*/ 2741545 h 2871515"/>
              <a:gd name="connsiteX17" fmla="*/ 156540 w 478884"/>
              <a:gd name="connsiteY17" fmla="*/ 2570435 h 2871515"/>
              <a:gd name="connsiteX18" fmla="*/ 176451 w 478884"/>
              <a:gd name="connsiteY18" fmla="*/ 2345305 h 2871515"/>
              <a:gd name="connsiteX19" fmla="*/ 168831 w 478884"/>
              <a:gd name="connsiteY19" fmla="*/ 478405 h 2871515"/>
              <a:gd name="connsiteX0" fmla="*/ 169535 w 479588"/>
              <a:gd name="connsiteY0" fmla="*/ 478405 h 2871515"/>
              <a:gd name="connsiteX1" fmla="*/ 85715 w 479588"/>
              <a:gd name="connsiteY1" fmla="*/ 226945 h 2871515"/>
              <a:gd name="connsiteX2" fmla="*/ 55235 w 479588"/>
              <a:gd name="connsiteY2" fmla="*/ 82165 h 2871515"/>
              <a:gd name="connsiteX3" fmla="*/ 116195 w 479588"/>
              <a:gd name="connsiteY3" fmla="*/ 13585 h 2871515"/>
              <a:gd name="connsiteX4" fmla="*/ 375275 w 479588"/>
              <a:gd name="connsiteY4" fmla="*/ 5965 h 2871515"/>
              <a:gd name="connsiteX5" fmla="*/ 451475 w 479588"/>
              <a:gd name="connsiteY5" fmla="*/ 82165 h 2871515"/>
              <a:gd name="connsiteX6" fmla="*/ 466716 w 479588"/>
              <a:gd name="connsiteY6" fmla="*/ 89785 h 2871515"/>
              <a:gd name="connsiteX7" fmla="*/ 420995 w 479588"/>
              <a:gd name="connsiteY7" fmla="*/ 204085 h 2871515"/>
              <a:gd name="connsiteX8" fmla="*/ 352415 w 479588"/>
              <a:gd name="connsiteY8" fmla="*/ 371725 h 2871515"/>
              <a:gd name="connsiteX9" fmla="*/ 360035 w 479588"/>
              <a:gd name="connsiteY9" fmla="*/ 1011805 h 2871515"/>
              <a:gd name="connsiteX10" fmla="*/ 375275 w 479588"/>
              <a:gd name="connsiteY10" fmla="*/ 2208145 h 2871515"/>
              <a:gd name="connsiteX11" fmla="*/ 375275 w 479588"/>
              <a:gd name="connsiteY11" fmla="*/ 2581525 h 2871515"/>
              <a:gd name="connsiteX12" fmla="*/ 459095 w 479588"/>
              <a:gd name="connsiteY12" fmla="*/ 2772025 h 2871515"/>
              <a:gd name="connsiteX13" fmla="*/ 360035 w 479588"/>
              <a:gd name="connsiteY13" fmla="*/ 2871085 h 2871515"/>
              <a:gd name="connsiteX14" fmla="*/ 234940 w 479588"/>
              <a:gd name="connsiteY14" fmla="*/ 2810125 h 2871515"/>
              <a:gd name="connsiteX15" fmla="*/ 93335 w 479588"/>
              <a:gd name="connsiteY15" fmla="*/ 2863465 h 2871515"/>
              <a:gd name="connsiteX16" fmla="*/ 1895 w 479588"/>
              <a:gd name="connsiteY16" fmla="*/ 2741545 h 2871515"/>
              <a:gd name="connsiteX17" fmla="*/ 177155 w 479588"/>
              <a:gd name="connsiteY17" fmla="*/ 2345305 h 2871515"/>
              <a:gd name="connsiteX18" fmla="*/ 169535 w 479588"/>
              <a:gd name="connsiteY18" fmla="*/ 478405 h 2871515"/>
              <a:gd name="connsiteX0" fmla="*/ 169535 w 479588"/>
              <a:gd name="connsiteY0" fmla="*/ 478405 h 2871515"/>
              <a:gd name="connsiteX1" fmla="*/ 85715 w 479588"/>
              <a:gd name="connsiteY1" fmla="*/ 226945 h 2871515"/>
              <a:gd name="connsiteX2" fmla="*/ 55235 w 479588"/>
              <a:gd name="connsiteY2" fmla="*/ 82165 h 2871515"/>
              <a:gd name="connsiteX3" fmla="*/ 116195 w 479588"/>
              <a:gd name="connsiteY3" fmla="*/ 13585 h 2871515"/>
              <a:gd name="connsiteX4" fmla="*/ 375275 w 479588"/>
              <a:gd name="connsiteY4" fmla="*/ 5965 h 2871515"/>
              <a:gd name="connsiteX5" fmla="*/ 451475 w 479588"/>
              <a:gd name="connsiteY5" fmla="*/ 82165 h 2871515"/>
              <a:gd name="connsiteX6" fmla="*/ 466716 w 479588"/>
              <a:gd name="connsiteY6" fmla="*/ 89785 h 2871515"/>
              <a:gd name="connsiteX7" fmla="*/ 420995 w 479588"/>
              <a:gd name="connsiteY7" fmla="*/ 204085 h 2871515"/>
              <a:gd name="connsiteX8" fmla="*/ 352415 w 479588"/>
              <a:gd name="connsiteY8" fmla="*/ 371725 h 2871515"/>
              <a:gd name="connsiteX9" fmla="*/ 360035 w 479588"/>
              <a:gd name="connsiteY9" fmla="*/ 1011805 h 2871515"/>
              <a:gd name="connsiteX10" fmla="*/ 375275 w 479588"/>
              <a:gd name="connsiteY10" fmla="*/ 2208145 h 2871515"/>
              <a:gd name="connsiteX11" fmla="*/ 375275 w 479588"/>
              <a:gd name="connsiteY11" fmla="*/ 2581525 h 2871515"/>
              <a:gd name="connsiteX12" fmla="*/ 459095 w 479588"/>
              <a:gd name="connsiteY12" fmla="*/ 2772025 h 2871515"/>
              <a:gd name="connsiteX13" fmla="*/ 360035 w 479588"/>
              <a:gd name="connsiteY13" fmla="*/ 2871085 h 2871515"/>
              <a:gd name="connsiteX14" fmla="*/ 234940 w 479588"/>
              <a:gd name="connsiteY14" fmla="*/ 2810125 h 2871515"/>
              <a:gd name="connsiteX15" fmla="*/ 93335 w 479588"/>
              <a:gd name="connsiteY15" fmla="*/ 2863465 h 2871515"/>
              <a:gd name="connsiteX16" fmla="*/ 1895 w 479588"/>
              <a:gd name="connsiteY16" fmla="*/ 2741545 h 2871515"/>
              <a:gd name="connsiteX17" fmla="*/ 177155 w 479588"/>
              <a:gd name="connsiteY17" fmla="*/ 2345305 h 2871515"/>
              <a:gd name="connsiteX18" fmla="*/ 169535 w 479588"/>
              <a:gd name="connsiteY18" fmla="*/ 478405 h 2871515"/>
              <a:gd name="connsiteX0" fmla="*/ 168383 w 478436"/>
              <a:gd name="connsiteY0" fmla="*/ 478405 h 2871515"/>
              <a:gd name="connsiteX1" fmla="*/ 84563 w 478436"/>
              <a:gd name="connsiteY1" fmla="*/ 226945 h 2871515"/>
              <a:gd name="connsiteX2" fmla="*/ 54083 w 478436"/>
              <a:gd name="connsiteY2" fmla="*/ 82165 h 2871515"/>
              <a:gd name="connsiteX3" fmla="*/ 115043 w 478436"/>
              <a:gd name="connsiteY3" fmla="*/ 13585 h 2871515"/>
              <a:gd name="connsiteX4" fmla="*/ 374123 w 478436"/>
              <a:gd name="connsiteY4" fmla="*/ 5965 h 2871515"/>
              <a:gd name="connsiteX5" fmla="*/ 450323 w 478436"/>
              <a:gd name="connsiteY5" fmla="*/ 82165 h 2871515"/>
              <a:gd name="connsiteX6" fmla="*/ 465564 w 478436"/>
              <a:gd name="connsiteY6" fmla="*/ 89785 h 2871515"/>
              <a:gd name="connsiteX7" fmla="*/ 419843 w 478436"/>
              <a:gd name="connsiteY7" fmla="*/ 204085 h 2871515"/>
              <a:gd name="connsiteX8" fmla="*/ 351263 w 478436"/>
              <a:gd name="connsiteY8" fmla="*/ 371725 h 2871515"/>
              <a:gd name="connsiteX9" fmla="*/ 358883 w 478436"/>
              <a:gd name="connsiteY9" fmla="*/ 1011805 h 2871515"/>
              <a:gd name="connsiteX10" fmla="*/ 374123 w 478436"/>
              <a:gd name="connsiteY10" fmla="*/ 2208145 h 2871515"/>
              <a:gd name="connsiteX11" fmla="*/ 374123 w 478436"/>
              <a:gd name="connsiteY11" fmla="*/ 2581525 h 2871515"/>
              <a:gd name="connsiteX12" fmla="*/ 457943 w 478436"/>
              <a:gd name="connsiteY12" fmla="*/ 2772025 h 2871515"/>
              <a:gd name="connsiteX13" fmla="*/ 358883 w 478436"/>
              <a:gd name="connsiteY13" fmla="*/ 2871085 h 2871515"/>
              <a:gd name="connsiteX14" fmla="*/ 233788 w 478436"/>
              <a:gd name="connsiteY14" fmla="*/ 2810125 h 2871515"/>
              <a:gd name="connsiteX15" fmla="*/ 92183 w 478436"/>
              <a:gd name="connsiteY15" fmla="*/ 2863465 h 2871515"/>
              <a:gd name="connsiteX16" fmla="*/ 743 w 478436"/>
              <a:gd name="connsiteY16" fmla="*/ 2741545 h 2871515"/>
              <a:gd name="connsiteX17" fmla="*/ 141078 w 478436"/>
              <a:gd name="connsiteY17" fmla="*/ 2224655 h 2871515"/>
              <a:gd name="connsiteX18" fmla="*/ 168383 w 478436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74497 w 478810"/>
              <a:gd name="connsiteY10" fmla="*/ 2208145 h 2871515"/>
              <a:gd name="connsiteX11" fmla="*/ 374497 w 478810"/>
              <a:gd name="connsiteY11" fmla="*/ 2581525 h 2871515"/>
              <a:gd name="connsiteX12" fmla="*/ 458317 w 478810"/>
              <a:gd name="connsiteY12" fmla="*/ 2772025 h 2871515"/>
              <a:gd name="connsiteX13" fmla="*/ 359257 w 478810"/>
              <a:gd name="connsiteY13" fmla="*/ 2871085 h 2871515"/>
              <a:gd name="connsiteX14" fmla="*/ 234162 w 478810"/>
              <a:gd name="connsiteY14" fmla="*/ 2810125 h 2871515"/>
              <a:gd name="connsiteX15" fmla="*/ 92557 w 478810"/>
              <a:gd name="connsiteY15" fmla="*/ 2863465 h 2871515"/>
              <a:gd name="connsiteX16" fmla="*/ 1117 w 478810"/>
              <a:gd name="connsiteY16" fmla="*/ 2741545 h 2871515"/>
              <a:gd name="connsiteX17" fmla="*/ 154152 w 478810"/>
              <a:gd name="connsiteY17" fmla="*/ 2208780 h 2871515"/>
              <a:gd name="connsiteX18" fmla="*/ 168757 w 478810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374497 w 478810"/>
              <a:gd name="connsiteY11" fmla="*/ 2581525 h 2871515"/>
              <a:gd name="connsiteX12" fmla="*/ 458317 w 478810"/>
              <a:gd name="connsiteY12" fmla="*/ 2772025 h 2871515"/>
              <a:gd name="connsiteX13" fmla="*/ 359257 w 478810"/>
              <a:gd name="connsiteY13" fmla="*/ 2871085 h 2871515"/>
              <a:gd name="connsiteX14" fmla="*/ 234162 w 478810"/>
              <a:gd name="connsiteY14" fmla="*/ 2810125 h 2871515"/>
              <a:gd name="connsiteX15" fmla="*/ 92557 w 478810"/>
              <a:gd name="connsiteY15" fmla="*/ 2863465 h 2871515"/>
              <a:gd name="connsiteX16" fmla="*/ 1117 w 478810"/>
              <a:gd name="connsiteY16" fmla="*/ 2741545 h 2871515"/>
              <a:gd name="connsiteX17" fmla="*/ 154152 w 478810"/>
              <a:gd name="connsiteY17" fmla="*/ 2208780 h 2871515"/>
              <a:gd name="connsiteX18" fmla="*/ 168757 w 478810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458317 w 478810"/>
              <a:gd name="connsiteY11" fmla="*/ 2772025 h 2871515"/>
              <a:gd name="connsiteX12" fmla="*/ 359257 w 478810"/>
              <a:gd name="connsiteY12" fmla="*/ 2871085 h 2871515"/>
              <a:gd name="connsiteX13" fmla="*/ 234162 w 478810"/>
              <a:gd name="connsiteY13" fmla="*/ 2810125 h 2871515"/>
              <a:gd name="connsiteX14" fmla="*/ 92557 w 478810"/>
              <a:gd name="connsiteY14" fmla="*/ 2863465 h 2871515"/>
              <a:gd name="connsiteX15" fmla="*/ 1117 w 478810"/>
              <a:gd name="connsiteY15" fmla="*/ 2741545 h 2871515"/>
              <a:gd name="connsiteX16" fmla="*/ 154152 w 478810"/>
              <a:gd name="connsiteY16" fmla="*/ 2208780 h 2871515"/>
              <a:gd name="connsiteX17" fmla="*/ 168757 w 478810"/>
              <a:gd name="connsiteY17" fmla="*/ 478405 h 2871515"/>
              <a:gd name="connsiteX0" fmla="*/ 168757 w 478810"/>
              <a:gd name="connsiteY0" fmla="*/ 478405 h 2884231"/>
              <a:gd name="connsiteX1" fmla="*/ 84937 w 478810"/>
              <a:gd name="connsiteY1" fmla="*/ 226945 h 2884231"/>
              <a:gd name="connsiteX2" fmla="*/ 54457 w 478810"/>
              <a:gd name="connsiteY2" fmla="*/ 82165 h 2884231"/>
              <a:gd name="connsiteX3" fmla="*/ 115417 w 478810"/>
              <a:gd name="connsiteY3" fmla="*/ 13585 h 2884231"/>
              <a:gd name="connsiteX4" fmla="*/ 374497 w 478810"/>
              <a:gd name="connsiteY4" fmla="*/ 5965 h 2884231"/>
              <a:gd name="connsiteX5" fmla="*/ 450697 w 478810"/>
              <a:gd name="connsiteY5" fmla="*/ 82165 h 2884231"/>
              <a:gd name="connsiteX6" fmla="*/ 465938 w 478810"/>
              <a:gd name="connsiteY6" fmla="*/ 89785 h 2884231"/>
              <a:gd name="connsiteX7" fmla="*/ 420217 w 478810"/>
              <a:gd name="connsiteY7" fmla="*/ 204085 h 2884231"/>
              <a:gd name="connsiteX8" fmla="*/ 351637 w 478810"/>
              <a:gd name="connsiteY8" fmla="*/ 371725 h 2884231"/>
              <a:gd name="connsiteX9" fmla="*/ 359257 w 478810"/>
              <a:gd name="connsiteY9" fmla="*/ 1011805 h 2884231"/>
              <a:gd name="connsiteX10" fmla="*/ 342747 w 478810"/>
              <a:gd name="connsiteY10" fmla="*/ 2214495 h 2884231"/>
              <a:gd name="connsiteX11" fmla="*/ 458317 w 478810"/>
              <a:gd name="connsiteY11" fmla="*/ 2772025 h 2884231"/>
              <a:gd name="connsiteX12" fmla="*/ 359257 w 478810"/>
              <a:gd name="connsiteY12" fmla="*/ 2871085 h 2884231"/>
              <a:gd name="connsiteX13" fmla="*/ 234162 w 478810"/>
              <a:gd name="connsiteY13" fmla="*/ 2810125 h 2884231"/>
              <a:gd name="connsiteX14" fmla="*/ 92557 w 478810"/>
              <a:gd name="connsiteY14" fmla="*/ 2863465 h 2884231"/>
              <a:gd name="connsiteX15" fmla="*/ 1117 w 478810"/>
              <a:gd name="connsiteY15" fmla="*/ 2741545 h 2884231"/>
              <a:gd name="connsiteX16" fmla="*/ 154152 w 478810"/>
              <a:gd name="connsiteY16" fmla="*/ 2208780 h 2884231"/>
              <a:gd name="connsiteX17" fmla="*/ 168757 w 478810"/>
              <a:gd name="connsiteY17" fmla="*/ 478405 h 2884231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458317 w 478810"/>
              <a:gd name="connsiteY11" fmla="*/ 2772025 h 2871515"/>
              <a:gd name="connsiteX12" fmla="*/ 359257 w 478810"/>
              <a:gd name="connsiteY12" fmla="*/ 2871085 h 2871515"/>
              <a:gd name="connsiteX13" fmla="*/ 234162 w 478810"/>
              <a:gd name="connsiteY13" fmla="*/ 2810125 h 2871515"/>
              <a:gd name="connsiteX14" fmla="*/ 92557 w 478810"/>
              <a:gd name="connsiteY14" fmla="*/ 2863465 h 2871515"/>
              <a:gd name="connsiteX15" fmla="*/ 1117 w 478810"/>
              <a:gd name="connsiteY15" fmla="*/ 2741545 h 2871515"/>
              <a:gd name="connsiteX16" fmla="*/ 154152 w 478810"/>
              <a:gd name="connsiteY16" fmla="*/ 2208780 h 2871515"/>
              <a:gd name="connsiteX17" fmla="*/ 168757 w 478810"/>
              <a:gd name="connsiteY17" fmla="*/ 478405 h 2871515"/>
              <a:gd name="connsiteX0" fmla="*/ 168757 w 478810"/>
              <a:gd name="connsiteY0" fmla="*/ 478405 h 2877834"/>
              <a:gd name="connsiteX1" fmla="*/ 84937 w 478810"/>
              <a:gd name="connsiteY1" fmla="*/ 226945 h 2877834"/>
              <a:gd name="connsiteX2" fmla="*/ 54457 w 478810"/>
              <a:gd name="connsiteY2" fmla="*/ 82165 h 2877834"/>
              <a:gd name="connsiteX3" fmla="*/ 115417 w 478810"/>
              <a:gd name="connsiteY3" fmla="*/ 13585 h 2877834"/>
              <a:gd name="connsiteX4" fmla="*/ 374497 w 478810"/>
              <a:gd name="connsiteY4" fmla="*/ 5965 h 2877834"/>
              <a:gd name="connsiteX5" fmla="*/ 450697 w 478810"/>
              <a:gd name="connsiteY5" fmla="*/ 82165 h 2877834"/>
              <a:gd name="connsiteX6" fmla="*/ 465938 w 478810"/>
              <a:gd name="connsiteY6" fmla="*/ 89785 h 2877834"/>
              <a:gd name="connsiteX7" fmla="*/ 420217 w 478810"/>
              <a:gd name="connsiteY7" fmla="*/ 204085 h 2877834"/>
              <a:gd name="connsiteX8" fmla="*/ 351637 w 478810"/>
              <a:gd name="connsiteY8" fmla="*/ 371725 h 2877834"/>
              <a:gd name="connsiteX9" fmla="*/ 359257 w 478810"/>
              <a:gd name="connsiteY9" fmla="*/ 1011805 h 2877834"/>
              <a:gd name="connsiteX10" fmla="*/ 342747 w 478810"/>
              <a:gd name="connsiteY10" fmla="*/ 2214495 h 2877834"/>
              <a:gd name="connsiteX11" fmla="*/ 458317 w 478810"/>
              <a:gd name="connsiteY11" fmla="*/ 2772025 h 2877834"/>
              <a:gd name="connsiteX12" fmla="*/ 387832 w 478810"/>
              <a:gd name="connsiteY12" fmla="*/ 2877435 h 2877834"/>
              <a:gd name="connsiteX13" fmla="*/ 234162 w 478810"/>
              <a:gd name="connsiteY13" fmla="*/ 2810125 h 2877834"/>
              <a:gd name="connsiteX14" fmla="*/ 92557 w 478810"/>
              <a:gd name="connsiteY14" fmla="*/ 2863465 h 2877834"/>
              <a:gd name="connsiteX15" fmla="*/ 1117 w 478810"/>
              <a:gd name="connsiteY15" fmla="*/ 2741545 h 2877834"/>
              <a:gd name="connsiteX16" fmla="*/ 154152 w 478810"/>
              <a:gd name="connsiteY16" fmla="*/ 2208780 h 2877834"/>
              <a:gd name="connsiteX17" fmla="*/ 168757 w 478810"/>
              <a:gd name="connsiteY17" fmla="*/ 478405 h 2877834"/>
              <a:gd name="connsiteX0" fmla="*/ 168757 w 478810"/>
              <a:gd name="connsiteY0" fmla="*/ 478405 h 2878837"/>
              <a:gd name="connsiteX1" fmla="*/ 84937 w 478810"/>
              <a:gd name="connsiteY1" fmla="*/ 226945 h 2878837"/>
              <a:gd name="connsiteX2" fmla="*/ 54457 w 478810"/>
              <a:gd name="connsiteY2" fmla="*/ 82165 h 2878837"/>
              <a:gd name="connsiteX3" fmla="*/ 115417 w 478810"/>
              <a:gd name="connsiteY3" fmla="*/ 13585 h 2878837"/>
              <a:gd name="connsiteX4" fmla="*/ 374497 w 478810"/>
              <a:gd name="connsiteY4" fmla="*/ 5965 h 2878837"/>
              <a:gd name="connsiteX5" fmla="*/ 450697 w 478810"/>
              <a:gd name="connsiteY5" fmla="*/ 82165 h 2878837"/>
              <a:gd name="connsiteX6" fmla="*/ 465938 w 478810"/>
              <a:gd name="connsiteY6" fmla="*/ 89785 h 2878837"/>
              <a:gd name="connsiteX7" fmla="*/ 420217 w 478810"/>
              <a:gd name="connsiteY7" fmla="*/ 204085 h 2878837"/>
              <a:gd name="connsiteX8" fmla="*/ 351637 w 478810"/>
              <a:gd name="connsiteY8" fmla="*/ 371725 h 2878837"/>
              <a:gd name="connsiteX9" fmla="*/ 359257 w 478810"/>
              <a:gd name="connsiteY9" fmla="*/ 1011805 h 2878837"/>
              <a:gd name="connsiteX10" fmla="*/ 342747 w 478810"/>
              <a:gd name="connsiteY10" fmla="*/ 2214495 h 2878837"/>
              <a:gd name="connsiteX11" fmla="*/ 458317 w 478810"/>
              <a:gd name="connsiteY11" fmla="*/ 2772025 h 2878837"/>
              <a:gd name="connsiteX12" fmla="*/ 387832 w 478810"/>
              <a:gd name="connsiteY12" fmla="*/ 2877435 h 2878837"/>
              <a:gd name="connsiteX13" fmla="*/ 234162 w 478810"/>
              <a:gd name="connsiteY13" fmla="*/ 2810125 h 2878837"/>
              <a:gd name="connsiteX14" fmla="*/ 92557 w 478810"/>
              <a:gd name="connsiteY14" fmla="*/ 2863465 h 2878837"/>
              <a:gd name="connsiteX15" fmla="*/ 1117 w 478810"/>
              <a:gd name="connsiteY15" fmla="*/ 2741545 h 2878837"/>
              <a:gd name="connsiteX16" fmla="*/ 154152 w 478810"/>
              <a:gd name="connsiteY16" fmla="*/ 2208780 h 2878837"/>
              <a:gd name="connsiteX17" fmla="*/ 168757 w 478810"/>
              <a:gd name="connsiteY17" fmla="*/ 478405 h 2878837"/>
              <a:gd name="connsiteX0" fmla="*/ 168765 w 478818"/>
              <a:gd name="connsiteY0" fmla="*/ 478405 h 2877443"/>
              <a:gd name="connsiteX1" fmla="*/ 84945 w 478818"/>
              <a:gd name="connsiteY1" fmla="*/ 226945 h 2877443"/>
              <a:gd name="connsiteX2" fmla="*/ 54465 w 478818"/>
              <a:gd name="connsiteY2" fmla="*/ 82165 h 2877443"/>
              <a:gd name="connsiteX3" fmla="*/ 115425 w 478818"/>
              <a:gd name="connsiteY3" fmla="*/ 13585 h 2877443"/>
              <a:gd name="connsiteX4" fmla="*/ 374505 w 478818"/>
              <a:gd name="connsiteY4" fmla="*/ 5965 h 2877443"/>
              <a:gd name="connsiteX5" fmla="*/ 450705 w 478818"/>
              <a:gd name="connsiteY5" fmla="*/ 82165 h 2877443"/>
              <a:gd name="connsiteX6" fmla="*/ 465946 w 478818"/>
              <a:gd name="connsiteY6" fmla="*/ 89785 h 2877443"/>
              <a:gd name="connsiteX7" fmla="*/ 420225 w 478818"/>
              <a:gd name="connsiteY7" fmla="*/ 204085 h 2877443"/>
              <a:gd name="connsiteX8" fmla="*/ 351645 w 478818"/>
              <a:gd name="connsiteY8" fmla="*/ 371725 h 2877443"/>
              <a:gd name="connsiteX9" fmla="*/ 359265 w 478818"/>
              <a:gd name="connsiteY9" fmla="*/ 1011805 h 2877443"/>
              <a:gd name="connsiteX10" fmla="*/ 342755 w 478818"/>
              <a:gd name="connsiteY10" fmla="*/ 2214495 h 2877443"/>
              <a:gd name="connsiteX11" fmla="*/ 458325 w 478818"/>
              <a:gd name="connsiteY11" fmla="*/ 2772025 h 2877443"/>
              <a:gd name="connsiteX12" fmla="*/ 387840 w 478818"/>
              <a:gd name="connsiteY12" fmla="*/ 2877435 h 2877443"/>
              <a:gd name="connsiteX13" fmla="*/ 237345 w 478818"/>
              <a:gd name="connsiteY13" fmla="*/ 2778375 h 2877443"/>
              <a:gd name="connsiteX14" fmla="*/ 92565 w 478818"/>
              <a:gd name="connsiteY14" fmla="*/ 2863465 h 2877443"/>
              <a:gd name="connsiteX15" fmla="*/ 1125 w 478818"/>
              <a:gd name="connsiteY15" fmla="*/ 2741545 h 2877443"/>
              <a:gd name="connsiteX16" fmla="*/ 154160 w 478818"/>
              <a:gd name="connsiteY16" fmla="*/ 2208780 h 2877443"/>
              <a:gd name="connsiteX17" fmla="*/ 168765 w 478818"/>
              <a:gd name="connsiteY17" fmla="*/ 478405 h 2877443"/>
              <a:gd name="connsiteX0" fmla="*/ 168765 w 478818"/>
              <a:gd name="connsiteY0" fmla="*/ 478405 h 2877439"/>
              <a:gd name="connsiteX1" fmla="*/ 84945 w 478818"/>
              <a:gd name="connsiteY1" fmla="*/ 226945 h 2877439"/>
              <a:gd name="connsiteX2" fmla="*/ 54465 w 478818"/>
              <a:gd name="connsiteY2" fmla="*/ 82165 h 2877439"/>
              <a:gd name="connsiteX3" fmla="*/ 115425 w 478818"/>
              <a:gd name="connsiteY3" fmla="*/ 13585 h 2877439"/>
              <a:gd name="connsiteX4" fmla="*/ 374505 w 478818"/>
              <a:gd name="connsiteY4" fmla="*/ 5965 h 2877439"/>
              <a:gd name="connsiteX5" fmla="*/ 450705 w 478818"/>
              <a:gd name="connsiteY5" fmla="*/ 82165 h 2877439"/>
              <a:gd name="connsiteX6" fmla="*/ 465946 w 478818"/>
              <a:gd name="connsiteY6" fmla="*/ 89785 h 2877439"/>
              <a:gd name="connsiteX7" fmla="*/ 420225 w 478818"/>
              <a:gd name="connsiteY7" fmla="*/ 204085 h 2877439"/>
              <a:gd name="connsiteX8" fmla="*/ 351645 w 478818"/>
              <a:gd name="connsiteY8" fmla="*/ 371725 h 2877439"/>
              <a:gd name="connsiteX9" fmla="*/ 359265 w 478818"/>
              <a:gd name="connsiteY9" fmla="*/ 1011805 h 2877439"/>
              <a:gd name="connsiteX10" fmla="*/ 342755 w 478818"/>
              <a:gd name="connsiteY10" fmla="*/ 2214495 h 2877439"/>
              <a:gd name="connsiteX11" fmla="*/ 458325 w 478818"/>
              <a:gd name="connsiteY11" fmla="*/ 2772025 h 2877439"/>
              <a:gd name="connsiteX12" fmla="*/ 387840 w 478818"/>
              <a:gd name="connsiteY12" fmla="*/ 2877435 h 2877439"/>
              <a:gd name="connsiteX13" fmla="*/ 237345 w 478818"/>
              <a:gd name="connsiteY13" fmla="*/ 2778375 h 2877439"/>
              <a:gd name="connsiteX14" fmla="*/ 92565 w 478818"/>
              <a:gd name="connsiteY14" fmla="*/ 2863465 h 2877439"/>
              <a:gd name="connsiteX15" fmla="*/ 1125 w 478818"/>
              <a:gd name="connsiteY15" fmla="*/ 2741545 h 2877439"/>
              <a:gd name="connsiteX16" fmla="*/ 154160 w 478818"/>
              <a:gd name="connsiteY16" fmla="*/ 2208780 h 2877439"/>
              <a:gd name="connsiteX17" fmla="*/ 168765 w 478818"/>
              <a:gd name="connsiteY17" fmla="*/ 478405 h 2877439"/>
              <a:gd name="connsiteX0" fmla="*/ 168662 w 478715"/>
              <a:gd name="connsiteY0" fmla="*/ 478405 h 2877439"/>
              <a:gd name="connsiteX1" fmla="*/ 84842 w 478715"/>
              <a:gd name="connsiteY1" fmla="*/ 226945 h 2877439"/>
              <a:gd name="connsiteX2" fmla="*/ 54362 w 478715"/>
              <a:gd name="connsiteY2" fmla="*/ 82165 h 2877439"/>
              <a:gd name="connsiteX3" fmla="*/ 115322 w 478715"/>
              <a:gd name="connsiteY3" fmla="*/ 13585 h 2877439"/>
              <a:gd name="connsiteX4" fmla="*/ 374402 w 478715"/>
              <a:gd name="connsiteY4" fmla="*/ 5965 h 2877439"/>
              <a:gd name="connsiteX5" fmla="*/ 450602 w 478715"/>
              <a:gd name="connsiteY5" fmla="*/ 82165 h 2877439"/>
              <a:gd name="connsiteX6" fmla="*/ 465843 w 478715"/>
              <a:gd name="connsiteY6" fmla="*/ 89785 h 2877439"/>
              <a:gd name="connsiteX7" fmla="*/ 420122 w 478715"/>
              <a:gd name="connsiteY7" fmla="*/ 204085 h 2877439"/>
              <a:gd name="connsiteX8" fmla="*/ 351542 w 478715"/>
              <a:gd name="connsiteY8" fmla="*/ 371725 h 2877439"/>
              <a:gd name="connsiteX9" fmla="*/ 359162 w 478715"/>
              <a:gd name="connsiteY9" fmla="*/ 1011805 h 2877439"/>
              <a:gd name="connsiteX10" fmla="*/ 342652 w 478715"/>
              <a:gd name="connsiteY10" fmla="*/ 2214495 h 2877439"/>
              <a:gd name="connsiteX11" fmla="*/ 458222 w 478715"/>
              <a:gd name="connsiteY11" fmla="*/ 2772025 h 2877439"/>
              <a:gd name="connsiteX12" fmla="*/ 387737 w 478715"/>
              <a:gd name="connsiteY12" fmla="*/ 2877435 h 2877439"/>
              <a:gd name="connsiteX13" fmla="*/ 192792 w 478715"/>
              <a:gd name="connsiteY13" fmla="*/ 2778375 h 2877439"/>
              <a:gd name="connsiteX14" fmla="*/ 92462 w 478715"/>
              <a:gd name="connsiteY14" fmla="*/ 2863465 h 2877439"/>
              <a:gd name="connsiteX15" fmla="*/ 1022 w 478715"/>
              <a:gd name="connsiteY15" fmla="*/ 2741545 h 2877439"/>
              <a:gd name="connsiteX16" fmla="*/ 154057 w 478715"/>
              <a:gd name="connsiteY16" fmla="*/ 2208780 h 2877439"/>
              <a:gd name="connsiteX17" fmla="*/ 168662 w 478715"/>
              <a:gd name="connsiteY17" fmla="*/ 478405 h 2877439"/>
              <a:gd name="connsiteX0" fmla="*/ 169524 w 479577"/>
              <a:gd name="connsiteY0" fmla="*/ 478405 h 2877443"/>
              <a:gd name="connsiteX1" fmla="*/ 85704 w 479577"/>
              <a:gd name="connsiteY1" fmla="*/ 226945 h 2877443"/>
              <a:gd name="connsiteX2" fmla="*/ 55224 w 479577"/>
              <a:gd name="connsiteY2" fmla="*/ 82165 h 2877443"/>
              <a:gd name="connsiteX3" fmla="*/ 116184 w 479577"/>
              <a:gd name="connsiteY3" fmla="*/ 13585 h 2877443"/>
              <a:gd name="connsiteX4" fmla="*/ 375264 w 479577"/>
              <a:gd name="connsiteY4" fmla="*/ 5965 h 2877443"/>
              <a:gd name="connsiteX5" fmla="*/ 451464 w 479577"/>
              <a:gd name="connsiteY5" fmla="*/ 82165 h 2877443"/>
              <a:gd name="connsiteX6" fmla="*/ 466705 w 479577"/>
              <a:gd name="connsiteY6" fmla="*/ 89785 h 2877443"/>
              <a:gd name="connsiteX7" fmla="*/ 420984 w 479577"/>
              <a:gd name="connsiteY7" fmla="*/ 204085 h 2877443"/>
              <a:gd name="connsiteX8" fmla="*/ 352404 w 479577"/>
              <a:gd name="connsiteY8" fmla="*/ 371725 h 2877443"/>
              <a:gd name="connsiteX9" fmla="*/ 360024 w 479577"/>
              <a:gd name="connsiteY9" fmla="*/ 1011805 h 2877443"/>
              <a:gd name="connsiteX10" fmla="*/ 343514 w 479577"/>
              <a:gd name="connsiteY10" fmla="*/ 2214495 h 2877443"/>
              <a:gd name="connsiteX11" fmla="*/ 459084 w 479577"/>
              <a:gd name="connsiteY11" fmla="*/ 2772025 h 2877443"/>
              <a:gd name="connsiteX12" fmla="*/ 388599 w 479577"/>
              <a:gd name="connsiteY12" fmla="*/ 2877435 h 2877443"/>
              <a:gd name="connsiteX13" fmla="*/ 193654 w 479577"/>
              <a:gd name="connsiteY13" fmla="*/ 2778375 h 2877443"/>
              <a:gd name="connsiteX14" fmla="*/ 77449 w 479577"/>
              <a:gd name="connsiteY14" fmla="*/ 2860290 h 2877443"/>
              <a:gd name="connsiteX15" fmla="*/ 1884 w 479577"/>
              <a:gd name="connsiteY15" fmla="*/ 2741545 h 2877443"/>
              <a:gd name="connsiteX16" fmla="*/ 154919 w 479577"/>
              <a:gd name="connsiteY16" fmla="*/ 2208780 h 2877443"/>
              <a:gd name="connsiteX17" fmla="*/ 169524 w 479577"/>
              <a:gd name="connsiteY17" fmla="*/ 478405 h 2877443"/>
              <a:gd name="connsiteX0" fmla="*/ 169524 w 479577"/>
              <a:gd name="connsiteY0" fmla="*/ 478405 h 2877977"/>
              <a:gd name="connsiteX1" fmla="*/ 85704 w 479577"/>
              <a:gd name="connsiteY1" fmla="*/ 226945 h 2877977"/>
              <a:gd name="connsiteX2" fmla="*/ 55224 w 479577"/>
              <a:gd name="connsiteY2" fmla="*/ 82165 h 2877977"/>
              <a:gd name="connsiteX3" fmla="*/ 116184 w 479577"/>
              <a:gd name="connsiteY3" fmla="*/ 13585 h 2877977"/>
              <a:gd name="connsiteX4" fmla="*/ 375264 w 479577"/>
              <a:gd name="connsiteY4" fmla="*/ 5965 h 2877977"/>
              <a:gd name="connsiteX5" fmla="*/ 451464 w 479577"/>
              <a:gd name="connsiteY5" fmla="*/ 82165 h 2877977"/>
              <a:gd name="connsiteX6" fmla="*/ 466705 w 479577"/>
              <a:gd name="connsiteY6" fmla="*/ 89785 h 2877977"/>
              <a:gd name="connsiteX7" fmla="*/ 420984 w 479577"/>
              <a:gd name="connsiteY7" fmla="*/ 204085 h 2877977"/>
              <a:gd name="connsiteX8" fmla="*/ 352404 w 479577"/>
              <a:gd name="connsiteY8" fmla="*/ 371725 h 2877977"/>
              <a:gd name="connsiteX9" fmla="*/ 360024 w 479577"/>
              <a:gd name="connsiteY9" fmla="*/ 1011805 h 2877977"/>
              <a:gd name="connsiteX10" fmla="*/ 343514 w 479577"/>
              <a:gd name="connsiteY10" fmla="*/ 2214495 h 2877977"/>
              <a:gd name="connsiteX11" fmla="*/ 459084 w 479577"/>
              <a:gd name="connsiteY11" fmla="*/ 2772025 h 2877977"/>
              <a:gd name="connsiteX12" fmla="*/ 388599 w 479577"/>
              <a:gd name="connsiteY12" fmla="*/ 2877435 h 2877977"/>
              <a:gd name="connsiteX13" fmla="*/ 271533 w 479577"/>
              <a:gd name="connsiteY13" fmla="*/ 2811734 h 2877977"/>
              <a:gd name="connsiteX14" fmla="*/ 193654 w 479577"/>
              <a:gd name="connsiteY14" fmla="*/ 2778375 h 2877977"/>
              <a:gd name="connsiteX15" fmla="*/ 77449 w 479577"/>
              <a:gd name="connsiteY15" fmla="*/ 2860290 h 2877977"/>
              <a:gd name="connsiteX16" fmla="*/ 1884 w 479577"/>
              <a:gd name="connsiteY16" fmla="*/ 2741545 h 2877977"/>
              <a:gd name="connsiteX17" fmla="*/ 154919 w 479577"/>
              <a:gd name="connsiteY17" fmla="*/ 2208780 h 2877977"/>
              <a:gd name="connsiteX18" fmla="*/ 169524 w 479577"/>
              <a:gd name="connsiteY18" fmla="*/ 478405 h 2877977"/>
              <a:gd name="connsiteX0" fmla="*/ 169524 w 479577"/>
              <a:gd name="connsiteY0" fmla="*/ 478405 h 2877489"/>
              <a:gd name="connsiteX1" fmla="*/ 85704 w 479577"/>
              <a:gd name="connsiteY1" fmla="*/ 226945 h 2877489"/>
              <a:gd name="connsiteX2" fmla="*/ 55224 w 479577"/>
              <a:gd name="connsiteY2" fmla="*/ 82165 h 2877489"/>
              <a:gd name="connsiteX3" fmla="*/ 116184 w 479577"/>
              <a:gd name="connsiteY3" fmla="*/ 13585 h 2877489"/>
              <a:gd name="connsiteX4" fmla="*/ 375264 w 479577"/>
              <a:gd name="connsiteY4" fmla="*/ 5965 h 2877489"/>
              <a:gd name="connsiteX5" fmla="*/ 451464 w 479577"/>
              <a:gd name="connsiteY5" fmla="*/ 82165 h 2877489"/>
              <a:gd name="connsiteX6" fmla="*/ 466705 w 479577"/>
              <a:gd name="connsiteY6" fmla="*/ 89785 h 2877489"/>
              <a:gd name="connsiteX7" fmla="*/ 420984 w 479577"/>
              <a:gd name="connsiteY7" fmla="*/ 204085 h 2877489"/>
              <a:gd name="connsiteX8" fmla="*/ 352404 w 479577"/>
              <a:gd name="connsiteY8" fmla="*/ 371725 h 2877489"/>
              <a:gd name="connsiteX9" fmla="*/ 360024 w 479577"/>
              <a:gd name="connsiteY9" fmla="*/ 1011805 h 2877489"/>
              <a:gd name="connsiteX10" fmla="*/ 343514 w 479577"/>
              <a:gd name="connsiteY10" fmla="*/ 2214495 h 2877489"/>
              <a:gd name="connsiteX11" fmla="*/ 459084 w 479577"/>
              <a:gd name="connsiteY11" fmla="*/ 2772025 h 2877489"/>
              <a:gd name="connsiteX12" fmla="*/ 388599 w 479577"/>
              <a:gd name="connsiteY12" fmla="*/ 2877435 h 2877489"/>
              <a:gd name="connsiteX13" fmla="*/ 271533 w 479577"/>
              <a:gd name="connsiteY13" fmla="*/ 2786334 h 2877489"/>
              <a:gd name="connsiteX14" fmla="*/ 193654 w 479577"/>
              <a:gd name="connsiteY14" fmla="*/ 2778375 h 2877489"/>
              <a:gd name="connsiteX15" fmla="*/ 77449 w 479577"/>
              <a:gd name="connsiteY15" fmla="*/ 2860290 h 2877489"/>
              <a:gd name="connsiteX16" fmla="*/ 1884 w 479577"/>
              <a:gd name="connsiteY16" fmla="*/ 2741545 h 2877489"/>
              <a:gd name="connsiteX17" fmla="*/ 154919 w 479577"/>
              <a:gd name="connsiteY17" fmla="*/ 2208780 h 2877489"/>
              <a:gd name="connsiteX18" fmla="*/ 169524 w 479577"/>
              <a:gd name="connsiteY18" fmla="*/ 478405 h 2877489"/>
              <a:gd name="connsiteX0" fmla="*/ 169524 w 479577"/>
              <a:gd name="connsiteY0" fmla="*/ 478405 h 2877489"/>
              <a:gd name="connsiteX1" fmla="*/ 85704 w 479577"/>
              <a:gd name="connsiteY1" fmla="*/ 226945 h 2877489"/>
              <a:gd name="connsiteX2" fmla="*/ 55224 w 479577"/>
              <a:gd name="connsiteY2" fmla="*/ 82165 h 2877489"/>
              <a:gd name="connsiteX3" fmla="*/ 116184 w 479577"/>
              <a:gd name="connsiteY3" fmla="*/ 13585 h 2877489"/>
              <a:gd name="connsiteX4" fmla="*/ 375264 w 479577"/>
              <a:gd name="connsiteY4" fmla="*/ 5965 h 2877489"/>
              <a:gd name="connsiteX5" fmla="*/ 451464 w 479577"/>
              <a:gd name="connsiteY5" fmla="*/ 82165 h 2877489"/>
              <a:gd name="connsiteX6" fmla="*/ 466705 w 479577"/>
              <a:gd name="connsiteY6" fmla="*/ 89785 h 2877489"/>
              <a:gd name="connsiteX7" fmla="*/ 420984 w 479577"/>
              <a:gd name="connsiteY7" fmla="*/ 204085 h 2877489"/>
              <a:gd name="connsiteX8" fmla="*/ 352404 w 479577"/>
              <a:gd name="connsiteY8" fmla="*/ 371725 h 2877489"/>
              <a:gd name="connsiteX9" fmla="*/ 360024 w 479577"/>
              <a:gd name="connsiteY9" fmla="*/ 1011805 h 2877489"/>
              <a:gd name="connsiteX10" fmla="*/ 343514 w 479577"/>
              <a:gd name="connsiteY10" fmla="*/ 2214495 h 2877489"/>
              <a:gd name="connsiteX11" fmla="*/ 459084 w 479577"/>
              <a:gd name="connsiteY11" fmla="*/ 2772025 h 2877489"/>
              <a:gd name="connsiteX12" fmla="*/ 388599 w 479577"/>
              <a:gd name="connsiteY12" fmla="*/ 2877435 h 2877489"/>
              <a:gd name="connsiteX13" fmla="*/ 271533 w 479577"/>
              <a:gd name="connsiteY13" fmla="*/ 2786334 h 2877489"/>
              <a:gd name="connsiteX14" fmla="*/ 193654 w 479577"/>
              <a:gd name="connsiteY14" fmla="*/ 2778375 h 2877489"/>
              <a:gd name="connsiteX15" fmla="*/ 77449 w 479577"/>
              <a:gd name="connsiteY15" fmla="*/ 2860290 h 2877489"/>
              <a:gd name="connsiteX16" fmla="*/ 1884 w 479577"/>
              <a:gd name="connsiteY16" fmla="*/ 2741545 h 2877489"/>
              <a:gd name="connsiteX17" fmla="*/ 154919 w 479577"/>
              <a:gd name="connsiteY17" fmla="*/ 2208780 h 2877489"/>
              <a:gd name="connsiteX18" fmla="*/ 169524 w 479577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519"/>
              <a:gd name="connsiteX1" fmla="*/ 85691 w 479564"/>
              <a:gd name="connsiteY1" fmla="*/ 226945 h 2877519"/>
              <a:gd name="connsiteX2" fmla="*/ 55211 w 479564"/>
              <a:gd name="connsiteY2" fmla="*/ 82165 h 2877519"/>
              <a:gd name="connsiteX3" fmla="*/ 116171 w 479564"/>
              <a:gd name="connsiteY3" fmla="*/ 13585 h 2877519"/>
              <a:gd name="connsiteX4" fmla="*/ 375251 w 479564"/>
              <a:gd name="connsiteY4" fmla="*/ 5965 h 2877519"/>
              <a:gd name="connsiteX5" fmla="*/ 451451 w 479564"/>
              <a:gd name="connsiteY5" fmla="*/ 82165 h 2877519"/>
              <a:gd name="connsiteX6" fmla="*/ 466692 w 479564"/>
              <a:gd name="connsiteY6" fmla="*/ 89785 h 2877519"/>
              <a:gd name="connsiteX7" fmla="*/ 420971 w 479564"/>
              <a:gd name="connsiteY7" fmla="*/ 204085 h 2877519"/>
              <a:gd name="connsiteX8" fmla="*/ 352391 w 479564"/>
              <a:gd name="connsiteY8" fmla="*/ 371725 h 2877519"/>
              <a:gd name="connsiteX9" fmla="*/ 360011 w 479564"/>
              <a:gd name="connsiteY9" fmla="*/ 1011805 h 2877519"/>
              <a:gd name="connsiteX10" fmla="*/ 343501 w 479564"/>
              <a:gd name="connsiteY10" fmla="*/ 2214495 h 2877519"/>
              <a:gd name="connsiteX11" fmla="*/ 459071 w 479564"/>
              <a:gd name="connsiteY11" fmla="*/ 2772025 h 2877519"/>
              <a:gd name="connsiteX12" fmla="*/ 388586 w 479564"/>
              <a:gd name="connsiteY12" fmla="*/ 2877435 h 2877519"/>
              <a:gd name="connsiteX13" fmla="*/ 271520 w 479564"/>
              <a:gd name="connsiteY13" fmla="*/ 2786334 h 2877519"/>
              <a:gd name="connsiteX14" fmla="*/ 190466 w 479564"/>
              <a:gd name="connsiteY14" fmla="*/ 2784725 h 2877519"/>
              <a:gd name="connsiteX15" fmla="*/ 77436 w 479564"/>
              <a:gd name="connsiteY15" fmla="*/ 2860290 h 2877519"/>
              <a:gd name="connsiteX16" fmla="*/ 1871 w 479564"/>
              <a:gd name="connsiteY16" fmla="*/ 2741545 h 2877519"/>
              <a:gd name="connsiteX17" fmla="*/ 154906 w 479564"/>
              <a:gd name="connsiteY17" fmla="*/ 2208780 h 2877519"/>
              <a:gd name="connsiteX18" fmla="*/ 169511 w 479564"/>
              <a:gd name="connsiteY18" fmla="*/ 478405 h 2877519"/>
              <a:gd name="connsiteX0" fmla="*/ 169511 w 479564"/>
              <a:gd name="connsiteY0" fmla="*/ 478405 h 2877666"/>
              <a:gd name="connsiteX1" fmla="*/ 85691 w 479564"/>
              <a:gd name="connsiteY1" fmla="*/ 226945 h 2877666"/>
              <a:gd name="connsiteX2" fmla="*/ 55211 w 479564"/>
              <a:gd name="connsiteY2" fmla="*/ 82165 h 2877666"/>
              <a:gd name="connsiteX3" fmla="*/ 116171 w 479564"/>
              <a:gd name="connsiteY3" fmla="*/ 13585 h 2877666"/>
              <a:gd name="connsiteX4" fmla="*/ 375251 w 479564"/>
              <a:gd name="connsiteY4" fmla="*/ 5965 h 2877666"/>
              <a:gd name="connsiteX5" fmla="*/ 451451 w 479564"/>
              <a:gd name="connsiteY5" fmla="*/ 82165 h 2877666"/>
              <a:gd name="connsiteX6" fmla="*/ 466692 w 479564"/>
              <a:gd name="connsiteY6" fmla="*/ 89785 h 2877666"/>
              <a:gd name="connsiteX7" fmla="*/ 420971 w 479564"/>
              <a:gd name="connsiteY7" fmla="*/ 204085 h 2877666"/>
              <a:gd name="connsiteX8" fmla="*/ 352391 w 479564"/>
              <a:gd name="connsiteY8" fmla="*/ 371725 h 2877666"/>
              <a:gd name="connsiteX9" fmla="*/ 360011 w 479564"/>
              <a:gd name="connsiteY9" fmla="*/ 1011805 h 2877666"/>
              <a:gd name="connsiteX10" fmla="*/ 343501 w 479564"/>
              <a:gd name="connsiteY10" fmla="*/ 2214495 h 2877666"/>
              <a:gd name="connsiteX11" fmla="*/ 459071 w 479564"/>
              <a:gd name="connsiteY11" fmla="*/ 2772025 h 2877666"/>
              <a:gd name="connsiteX12" fmla="*/ 388586 w 479564"/>
              <a:gd name="connsiteY12" fmla="*/ 2877435 h 2877666"/>
              <a:gd name="connsiteX13" fmla="*/ 271520 w 479564"/>
              <a:gd name="connsiteY13" fmla="*/ 2786334 h 2877666"/>
              <a:gd name="connsiteX14" fmla="*/ 190466 w 479564"/>
              <a:gd name="connsiteY14" fmla="*/ 2784725 h 2877666"/>
              <a:gd name="connsiteX15" fmla="*/ 77436 w 479564"/>
              <a:gd name="connsiteY15" fmla="*/ 2860290 h 2877666"/>
              <a:gd name="connsiteX16" fmla="*/ 1871 w 479564"/>
              <a:gd name="connsiteY16" fmla="*/ 2741545 h 2877666"/>
              <a:gd name="connsiteX17" fmla="*/ 154906 w 479564"/>
              <a:gd name="connsiteY17" fmla="*/ 2208780 h 2877666"/>
              <a:gd name="connsiteX18" fmla="*/ 169511 w 479564"/>
              <a:gd name="connsiteY18" fmla="*/ 478405 h 2877666"/>
              <a:gd name="connsiteX0" fmla="*/ 169511 w 479564"/>
              <a:gd name="connsiteY0" fmla="*/ 478405 h 2879013"/>
              <a:gd name="connsiteX1" fmla="*/ 85691 w 479564"/>
              <a:gd name="connsiteY1" fmla="*/ 226945 h 2879013"/>
              <a:gd name="connsiteX2" fmla="*/ 55211 w 479564"/>
              <a:gd name="connsiteY2" fmla="*/ 82165 h 2879013"/>
              <a:gd name="connsiteX3" fmla="*/ 116171 w 479564"/>
              <a:gd name="connsiteY3" fmla="*/ 13585 h 2879013"/>
              <a:gd name="connsiteX4" fmla="*/ 375251 w 479564"/>
              <a:gd name="connsiteY4" fmla="*/ 5965 h 2879013"/>
              <a:gd name="connsiteX5" fmla="*/ 451451 w 479564"/>
              <a:gd name="connsiteY5" fmla="*/ 82165 h 2879013"/>
              <a:gd name="connsiteX6" fmla="*/ 466692 w 479564"/>
              <a:gd name="connsiteY6" fmla="*/ 89785 h 2879013"/>
              <a:gd name="connsiteX7" fmla="*/ 420971 w 479564"/>
              <a:gd name="connsiteY7" fmla="*/ 204085 h 2879013"/>
              <a:gd name="connsiteX8" fmla="*/ 352391 w 479564"/>
              <a:gd name="connsiteY8" fmla="*/ 371725 h 2879013"/>
              <a:gd name="connsiteX9" fmla="*/ 360011 w 479564"/>
              <a:gd name="connsiteY9" fmla="*/ 1011805 h 2879013"/>
              <a:gd name="connsiteX10" fmla="*/ 343501 w 479564"/>
              <a:gd name="connsiteY10" fmla="*/ 2214495 h 2879013"/>
              <a:gd name="connsiteX11" fmla="*/ 459071 w 479564"/>
              <a:gd name="connsiteY11" fmla="*/ 2772025 h 2879013"/>
              <a:gd name="connsiteX12" fmla="*/ 388586 w 479564"/>
              <a:gd name="connsiteY12" fmla="*/ 2877435 h 2879013"/>
              <a:gd name="connsiteX13" fmla="*/ 271520 w 479564"/>
              <a:gd name="connsiteY13" fmla="*/ 2786334 h 2879013"/>
              <a:gd name="connsiteX14" fmla="*/ 190466 w 479564"/>
              <a:gd name="connsiteY14" fmla="*/ 2784725 h 2879013"/>
              <a:gd name="connsiteX15" fmla="*/ 77436 w 479564"/>
              <a:gd name="connsiteY15" fmla="*/ 2860290 h 2879013"/>
              <a:gd name="connsiteX16" fmla="*/ 1871 w 479564"/>
              <a:gd name="connsiteY16" fmla="*/ 2741545 h 2879013"/>
              <a:gd name="connsiteX17" fmla="*/ 154906 w 479564"/>
              <a:gd name="connsiteY17" fmla="*/ 2208780 h 2879013"/>
              <a:gd name="connsiteX18" fmla="*/ 169511 w 479564"/>
              <a:gd name="connsiteY18" fmla="*/ 478405 h 2879013"/>
              <a:gd name="connsiteX0" fmla="*/ 169511 w 479564"/>
              <a:gd name="connsiteY0" fmla="*/ 478405 h 2879773"/>
              <a:gd name="connsiteX1" fmla="*/ 85691 w 479564"/>
              <a:gd name="connsiteY1" fmla="*/ 226945 h 2879773"/>
              <a:gd name="connsiteX2" fmla="*/ 55211 w 479564"/>
              <a:gd name="connsiteY2" fmla="*/ 82165 h 2879773"/>
              <a:gd name="connsiteX3" fmla="*/ 116171 w 479564"/>
              <a:gd name="connsiteY3" fmla="*/ 13585 h 2879773"/>
              <a:gd name="connsiteX4" fmla="*/ 375251 w 479564"/>
              <a:gd name="connsiteY4" fmla="*/ 5965 h 2879773"/>
              <a:gd name="connsiteX5" fmla="*/ 451451 w 479564"/>
              <a:gd name="connsiteY5" fmla="*/ 82165 h 2879773"/>
              <a:gd name="connsiteX6" fmla="*/ 466692 w 479564"/>
              <a:gd name="connsiteY6" fmla="*/ 89785 h 2879773"/>
              <a:gd name="connsiteX7" fmla="*/ 420971 w 479564"/>
              <a:gd name="connsiteY7" fmla="*/ 204085 h 2879773"/>
              <a:gd name="connsiteX8" fmla="*/ 352391 w 479564"/>
              <a:gd name="connsiteY8" fmla="*/ 371725 h 2879773"/>
              <a:gd name="connsiteX9" fmla="*/ 360011 w 479564"/>
              <a:gd name="connsiteY9" fmla="*/ 1011805 h 2879773"/>
              <a:gd name="connsiteX10" fmla="*/ 343501 w 479564"/>
              <a:gd name="connsiteY10" fmla="*/ 2214495 h 2879773"/>
              <a:gd name="connsiteX11" fmla="*/ 440021 w 479564"/>
              <a:gd name="connsiteY11" fmla="*/ 2695825 h 2879773"/>
              <a:gd name="connsiteX12" fmla="*/ 388586 w 479564"/>
              <a:gd name="connsiteY12" fmla="*/ 2877435 h 2879773"/>
              <a:gd name="connsiteX13" fmla="*/ 271520 w 479564"/>
              <a:gd name="connsiteY13" fmla="*/ 2786334 h 2879773"/>
              <a:gd name="connsiteX14" fmla="*/ 190466 w 479564"/>
              <a:gd name="connsiteY14" fmla="*/ 2784725 h 2879773"/>
              <a:gd name="connsiteX15" fmla="*/ 77436 w 479564"/>
              <a:gd name="connsiteY15" fmla="*/ 2860290 h 2879773"/>
              <a:gd name="connsiteX16" fmla="*/ 1871 w 479564"/>
              <a:gd name="connsiteY16" fmla="*/ 2741545 h 2879773"/>
              <a:gd name="connsiteX17" fmla="*/ 154906 w 479564"/>
              <a:gd name="connsiteY17" fmla="*/ 2208780 h 2879773"/>
              <a:gd name="connsiteX18" fmla="*/ 169511 w 479564"/>
              <a:gd name="connsiteY18" fmla="*/ 478405 h 2879773"/>
              <a:gd name="connsiteX0" fmla="*/ 169511 w 488201"/>
              <a:gd name="connsiteY0" fmla="*/ 478405 h 2877559"/>
              <a:gd name="connsiteX1" fmla="*/ 85691 w 488201"/>
              <a:gd name="connsiteY1" fmla="*/ 226945 h 2877559"/>
              <a:gd name="connsiteX2" fmla="*/ 55211 w 488201"/>
              <a:gd name="connsiteY2" fmla="*/ 82165 h 2877559"/>
              <a:gd name="connsiteX3" fmla="*/ 116171 w 488201"/>
              <a:gd name="connsiteY3" fmla="*/ 13585 h 2877559"/>
              <a:gd name="connsiteX4" fmla="*/ 375251 w 488201"/>
              <a:gd name="connsiteY4" fmla="*/ 5965 h 2877559"/>
              <a:gd name="connsiteX5" fmla="*/ 451451 w 488201"/>
              <a:gd name="connsiteY5" fmla="*/ 82165 h 2877559"/>
              <a:gd name="connsiteX6" fmla="*/ 466692 w 488201"/>
              <a:gd name="connsiteY6" fmla="*/ 89785 h 2877559"/>
              <a:gd name="connsiteX7" fmla="*/ 420971 w 488201"/>
              <a:gd name="connsiteY7" fmla="*/ 204085 h 2877559"/>
              <a:gd name="connsiteX8" fmla="*/ 352391 w 488201"/>
              <a:gd name="connsiteY8" fmla="*/ 371725 h 2877559"/>
              <a:gd name="connsiteX9" fmla="*/ 360011 w 488201"/>
              <a:gd name="connsiteY9" fmla="*/ 1011805 h 2877559"/>
              <a:gd name="connsiteX10" fmla="*/ 343501 w 488201"/>
              <a:gd name="connsiteY10" fmla="*/ 2214495 h 2877559"/>
              <a:gd name="connsiteX11" fmla="*/ 487646 w 488201"/>
              <a:gd name="connsiteY11" fmla="*/ 2768850 h 2877559"/>
              <a:gd name="connsiteX12" fmla="*/ 388586 w 488201"/>
              <a:gd name="connsiteY12" fmla="*/ 2877435 h 2877559"/>
              <a:gd name="connsiteX13" fmla="*/ 271520 w 488201"/>
              <a:gd name="connsiteY13" fmla="*/ 2786334 h 2877559"/>
              <a:gd name="connsiteX14" fmla="*/ 190466 w 488201"/>
              <a:gd name="connsiteY14" fmla="*/ 2784725 h 2877559"/>
              <a:gd name="connsiteX15" fmla="*/ 77436 w 488201"/>
              <a:gd name="connsiteY15" fmla="*/ 2860290 h 2877559"/>
              <a:gd name="connsiteX16" fmla="*/ 1871 w 488201"/>
              <a:gd name="connsiteY16" fmla="*/ 2741545 h 2877559"/>
              <a:gd name="connsiteX17" fmla="*/ 154906 w 488201"/>
              <a:gd name="connsiteY17" fmla="*/ 2208780 h 2877559"/>
              <a:gd name="connsiteX18" fmla="*/ 169511 w 488201"/>
              <a:gd name="connsiteY18" fmla="*/ 478405 h 2877559"/>
              <a:gd name="connsiteX0" fmla="*/ 169511 w 488197"/>
              <a:gd name="connsiteY0" fmla="*/ 478405 h 2879101"/>
              <a:gd name="connsiteX1" fmla="*/ 85691 w 488197"/>
              <a:gd name="connsiteY1" fmla="*/ 226945 h 2879101"/>
              <a:gd name="connsiteX2" fmla="*/ 55211 w 488197"/>
              <a:gd name="connsiteY2" fmla="*/ 82165 h 2879101"/>
              <a:gd name="connsiteX3" fmla="*/ 116171 w 488197"/>
              <a:gd name="connsiteY3" fmla="*/ 13585 h 2879101"/>
              <a:gd name="connsiteX4" fmla="*/ 375251 w 488197"/>
              <a:gd name="connsiteY4" fmla="*/ 5965 h 2879101"/>
              <a:gd name="connsiteX5" fmla="*/ 451451 w 488197"/>
              <a:gd name="connsiteY5" fmla="*/ 82165 h 2879101"/>
              <a:gd name="connsiteX6" fmla="*/ 466692 w 488197"/>
              <a:gd name="connsiteY6" fmla="*/ 89785 h 2879101"/>
              <a:gd name="connsiteX7" fmla="*/ 420971 w 488197"/>
              <a:gd name="connsiteY7" fmla="*/ 204085 h 2879101"/>
              <a:gd name="connsiteX8" fmla="*/ 352391 w 488197"/>
              <a:gd name="connsiteY8" fmla="*/ 371725 h 2879101"/>
              <a:gd name="connsiteX9" fmla="*/ 360011 w 488197"/>
              <a:gd name="connsiteY9" fmla="*/ 1011805 h 2879101"/>
              <a:gd name="connsiteX10" fmla="*/ 343501 w 488197"/>
              <a:gd name="connsiteY10" fmla="*/ 2214495 h 2879101"/>
              <a:gd name="connsiteX11" fmla="*/ 487646 w 488197"/>
              <a:gd name="connsiteY11" fmla="*/ 2768850 h 2879101"/>
              <a:gd name="connsiteX12" fmla="*/ 388586 w 488197"/>
              <a:gd name="connsiteY12" fmla="*/ 2877435 h 2879101"/>
              <a:gd name="connsiteX13" fmla="*/ 274695 w 488197"/>
              <a:gd name="connsiteY13" fmla="*/ 2818084 h 2879101"/>
              <a:gd name="connsiteX14" fmla="*/ 190466 w 488197"/>
              <a:gd name="connsiteY14" fmla="*/ 2784725 h 2879101"/>
              <a:gd name="connsiteX15" fmla="*/ 77436 w 488197"/>
              <a:gd name="connsiteY15" fmla="*/ 2860290 h 2879101"/>
              <a:gd name="connsiteX16" fmla="*/ 1871 w 488197"/>
              <a:gd name="connsiteY16" fmla="*/ 2741545 h 2879101"/>
              <a:gd name="connsiteX17" fmla="*/ 154906 w 488197"/>
              <a:gd name="connsiteY17" fmla="*/ 2208780 h 2879101"/>
              <a:gd name="connsiteX18" fmla="*/ 169511 w 488197"/>
              <a:gd name="connsiteY18" fmla="*/ 478405 h 2879101"/>
              <a:gd name="connsiteX0" fmla="*/ 169524 w 488210"/>
              <a:gd name="connsiteY0" fmla="*/ 478405 h 2879101"/>
              <a:gd name="connsiteX1" fmla="*/ 85704 w 488210"/>
              <a:gd name="connsiteY1" fmla="*/ 226945 h 2879101"/>
              <a:gd name="connsiteX2" fmla="*/ 55224 w 488210"/>
              <a:gd name="connsiteY2" fmla="*/ 82165 h 2879101"/>
              <a:gd name="connsiteX3" fmla="*/ 116184 w 488210"/>
              <a:gd name="connsiteY3" fmla="*/ 13585 h 2879101"/>
              <a:gd name="connsiteX4" fmla="*/ 375264 w 488210"/>
              <a:gd name="connsiteY4" fmla="*/ 5965 h 2879101"/>
              <a:gd name="connsiteX5" fmla="*/ 451464 w 488210"/>
              <a:gd name="connsiteY5" fmla="*/ 82165 h 2879101"/>
              <a:gd name="connsiteX6" fmla="*/ 466705 w 488210"/>
              <a:gd name="connsiteY6" fmla="*/ 89785 h 2879101"/>
              <a:gd name="connsiteX7" fmla="*/ 420984 w 488210"/>
              <a:gd name="connsiteY7" fmla="*/ 204085 h 2879101"/>
              <a:gd name="connsiteX8" fmla="*/ 352404 w 488210"/>
              <a:gd name="connsiteY8" fmla="*/ 371725 h 2879101"/>
              <a:gd name="connsiteX9" fmla="*/ 360024 w 488210"/>
              <a:gd name="connsiteY9" fmla="*/ 1011805 h 2879101"/>
              <a:gd name="connsiteX10" fmla="*/ 343514 w 488210"/>
              <a:gd name="connsiteY10" fmla="*/ 2214495 h 2879101"/>
              <a:gd name="connsiteX11" fmla="*/ 487659 w 488210"/>
              <a:gd name="connsiteY11" fmla="*/ 2768850 h 2879101"/>
              <a:gd name="connsiteX12" fmla="*/ 388599 w 488210"/>
              <a:gd name="connsiteY12" fmla="*/ 2877435 h 2879101"/>
              <a:gd name="connsiteX13" fmla="*/ 274708 w 488210"/>
              <a:gd name="connsiteY13" fmla="*/ 2818084 h 2879101"/>
              <a:gd name="connsiteX14" fmla="*/ 193654 w 488210"/>
              <a:gd name="connsiteY14" fmla="*/ 2813300 h 2879101"/>
              <a:gd name="connsiteX15" fmla="*/ 77449 w 488210"/>
              <a:gd name="connsiteY15" fmla="*/ 2860290 h 2879101"/>
              <a:gd name="connsiteX16" fmla="*/ 1884 w 488210"/>
              <a:gd name="connsiteY16" fmla="*/ 2741545 h 2879101"/>
              <a:gd name="connsiteX17" fmla="*/ 154919 w 488210"/>
              <a:gd name="connsiteY17" fmla="*/ 2208780 h 2879101"/>
              <a:gd name="connsiteX18" fmla="*/ 169524 w 488210"/>
              <a:gd name="connsiteY18" fmla="*/ 478405 h 2879101"/>
              <a:gd name="connsiteX0" fmla="*/ 169497 w 488183"/>
              <a:gd name="connsiteY0" fmla="*/ 478405 h 2879101"/>
              <a:gd name="connsiteX1" fmla="*/ 85677 w 488183"/>
              <a:gd name="connsiteY1" fmla="*/ 226945 h 2879101"/>
              <a:gd name="connsiteX2" fmla="*/ 55197 w 488183"/>
              <a:gd name="connsiteY2" fmla="*/ 82165 h 2879101"/>
              <a:gd name="connsiteX3" fmla="*/ 116157 w 488183"/>
              <a:gd name="connsiteY3" fmla="*/ 13585 h 2879101"/>
              <a:gd name="connsiteX4" fmla="*/ 375237 w 488183"/>
              <a:gd name="connsiteY4" fmla="*/ 5965 h 2879101"/>
              <a:gd name="connsiteX5" fmla="*/ 451437 w 488183"/>
              <a:gd name="connsiteY5" fmla="*/ 82165 h 2879101"/>
              <a:gd name="connsiteX6" fmla="*/ 466678 w 488183"/>
              <a:gd name="connsiteY6" fmla="*/ 89785 h 2879101"/>
              <a:gd name="connsiteX7" fmla="*/ 420957 w 488183"/>
              <a:gd name="connsiteY7" fmla="*/ 204085 h 2879101"/>
              <a:gd name="connsiteX8" fmla="*/ 352377 w 488183"/>
              <a:gd name="connsiteY8" fmla="*/ 371725 h 2879101"/>
              <a:gd name="connsiteX9" fmla="*/ 359997 w 488183"/>
              <a:gd name="connsiteY9" fmla="*/ 1011805 h 2879101"/>
              <a:gd name="connsiteX10" fmla="*/ 343487 w 488183"/>
              <a:gd name="connsiteY10" fmla="*/ 2214495 h 2879101"/>
              <a:gd name="connsiteX11" fmla="*/ 487632 w 488183"/>
              <a:gd name="connsiteY11" fmla="*/ 2768850 h 2879101"/>
              <a:gd name="connsiteX12" fmla="*/ 388572 w 488183"/>
              <a:gd name="connsiteY12" fmla="*/ 2877435 h 2879101"/>
              <a:gd name="connsiteX13" fmla="*/ 274681 w 488183"/>
              <a:gd name="connsiteY13" fmla="*/ 2818084 h 2879101"/>
              <a:gd name="connsiteX14" fmla="*/ 187277 w 488183"/>
              <a:gd name="connsiteY14" fmla="*/ 2835525 h 2879101"/>
              <a:gd name="connsiteX15" fmla="*/ 77422 w 488183"/>
              <a:gd name="connsiteY15" fmla="*/ 2860290 h 2879101"/>
              <a:gd name="connsiteX16" fmla="*/ 1857 w 488183"/>
              <a:gd name="connsiteY16" fmla="*/ 2741545 h 2879101"/>
              <a:gd name="connsiteX17" fmla="*/ 154892 w 488183"/>
              <a:gd name="connsiteY17" fmla="*/ 2208780 h 2879101"/>
              <a:gd name="connsiteX18" fmla="*/ 169497 w 488183"/>
              <a:gd name="connsiteY18" fmla="*/ 478405 h 2879101"/>
              <a:gd name="connsiteX0" fmla="*/ 171604 w 490290"/>
              <a:gd name="connsiteY0" fmla="*/ 478405 h 2879101"/>
              <a:gd name="connsiteX1" fmla="*/ 87784 w 490290"/>
              <a:gd name="connsiteY1" fmla="*/ 226945 h 2879101"/>
              <a:gd name="connsiteX2" fmla="*/ 57304 w 490290"/>
              <a:gd name="connsiteY2" fmla="*/ 82165 h 2879101"/>
              <a:gd name="connsiteX3" fmla="*/ 118264 w 490290"/>
              <a:gd name="connsiteY3" fmla="*/ 13585 h 2879101"/>
              <a:gd name="connsiteX4" fmla="*/ 377344 w 490290"/>
              <a:gd name="connsiteY4" fmla="*/ 5965 h 2879101"/>
              <a:gd name="connsiteX5" fmla="*/ 453544 w 490290"/>
              <a:gd name="connsiteY5" fmla="*/ 82165 h 2879101"/>
              <a:gd name="connsiteX6" fmla="*/ 468785 w 490290"/>
              <a:gd name="connsiteY6" fmla="*/ 89785 h 2879101"/>
              <a:gd name="connsiteX7" fmla="*/ 423064 w 490290"/>
              <a:gd name="connsiteY7" fmla="*/ 204085 h 2879101"/>
              <a:gd name="connsiteX8" fmla="*/ 354484 w 490290"/>
              <a:gd name="connsiteY8" fmla="*/ 371725 h 2879101"/>
              <a:gd name="connsiteX9" fmla="*/ 362104 w 490290"/>
              <a:gd name="connsiteY9" fmla="*/ 1011805 h 2879101"/>
              <a:gd name="connsiteX10" fmla="*/ 345594 w 490290"/>
              <a:gd name="connsiteY10" fmla="*/ 2214495 h 2879101"/>
              <a:gd name="connsiteX11" fmla="*/ 489739 w 490290"/>
              <a:gd name="connsiteY11" fmla="*/ 2768850 h 2879101"/>
              <a:gd name="connsiteX12" fmla="*/ 390679 w 490290"/>
              <a:gd name="connsiteY12" fmla="*/ 2877435 h 2879101"/>
              <a:gd name="connsiteX13" fmla="*/ 276788 w 490290"/>
              <a:gd name="connsiteY13" fmla="*/ 2818084 h 2879101"/>
              <a:gd name="connsiteX14" fmla="*/ 189384 w 490290"/>
              <a:gd name="connsiteY14" fmla="*/ 2835525 h 2879101"/>
              <a:gd name="connsiteX15" fmla="*/ 57304 w 490290"/>
              <a:gd name="connsiteY15" fmla="*/ 2860290 h 2879101"/>
              <a:gd name="connsiteX16" fmla="*/ 3964 w 490290"/>
              <a:gd name="connsiteY16" fmla="*/ 2741545 h 2879101"/>
              <a:gd name="connsiteX17" fmla="*/ 156999 w 490290"/>
              <a:gd name="connsiteY17" fmla="*/ 2208780 h 2879101"/>
              <a:gd name="connsiteX18" fmla="*/ 171604 w 490290"/>
              <a:gd name="connsiteY18" fmla="*/ 478405 h 2879101"/>
              <a:gd name="connsiteX0" fmla="*/ 156996 w 475682"/>
              <a:gd name="connsiteY0" fmla="*/ 478405 h 2879101"/>
              <a:gd name="connsiteX1" fmla="*/ 73176 w 475682"/>
              <a:gd name="connsiteY1" fmla="*/ 226945 h 2879101"/>
              <a:gd name="connsiteX2" fmla="*/ 42696 w 475682"/>
              <a:gd name="connsiteY2" fmla="*/ 82165 h 2879101"/>
              <a:gd name="connsiteX3" fmla="*/ 103656 w 475682"/>
              <a:gd name="connsiteY3" fmla="*/ 13585 h 2879101"/>
              <a:gd name="connsiteX4" fmla="*/ 362736 w 475682"/>
              <a:gd name="connsiteY4" fmla="*/ 5965 h 2879101"/>
              <a:gd name="connsiteX5" fmla="*/ 438936 w 475682"/>
              <a:gd name="connsiteY5" fmla="*/ 82165 h 2879101"/>
              <a:gd name="connsiteX6" fmla="*/ 454177 w 475682"/>
              <a:gd name="connsiteY6" fmla="*/ 89785 h 2879101"/>
              <a:gd name="connsiteX7" fmla="*/ 408456 w 475682"/>
              <a:gd name="connsiteY7" fmla="*/ 204085 h 2879101"/>
              <a:gd name="connsiteX8" fmla="*/ 339876 w 475682"/>
              <a:gd name="connsiteY8" fmla="*/ 371725 h 2879101"/>
              <a:gd name="connsiteX9" fmla="*/ 347496 w 475682"/>
              <a:gd name="connsiteY9" fmla="*/ 1011805 h 2879101"/>
              <a:gd name="connsiteX10" fmla="*/ 330986 w 475682"/>
              <a:gd name="connsiteY10" fmla="*/ 2214495 h 2879101"/>
              <a:gd name="connsiteX11" fmla="*/ 475131 w 475682"/>
              <a:gd name="connsiteY11" fmla="*/ 2768850 h 2879101"/>
              <a:gd name="connsiteX12" fmla="*/ 376071 w 475682"/>
              <a:gd name="connsiteY12" fmla="*/ 2877435 h 2879101"/>
              <a:gd name="connsiteX13" fmla="*/ 262180 w 475682"/>
              <a:gd name="connsiteY13" fmla="*/ 2818084 h 2879101"/>
              <a:gd name="connsiteX14" fmla="*/ 174776 w 475682"/>
              <a:gd name="connsiteY14" fmla="*/ 2835525 h 2879101"/>
              <a:gd name="connsiteX15" fmla="*/ 42696 w 475682"/>
              <a:gd name="connsiteY15" fmla="*/ 2860290 h 2879101"/>
              <a:gd name="connsiteX16" fmla="*/ 5231 w 475682"/>
              <a:gd name="connsiteY16" fmla="*/ 2728845 h 2879101"/>
              <a:gd name="connsiteX17" fmla="*/ 142391 w 475682"/>
              <a:gd name="connsiteY17" fmla="*/ 2208780 h 2879101"/>
              <a:gd name="connsiteX18" fmla="*/ 156996 w 475682"/>
              <a:gd name="connsiteY18" fmla="*/ 478405 h 2879101"/>
              <a:gd name="connsiteX0" fmla="*/ 189748 w 508434"/>
              <a:gd name="connsiteY0" fmla="*/ 478405 h 2879101"/>
              <a:gd name="connsiteX1" fmla="*/ 105928 w 508434"/>
              <a:gd name="connsiteY1" fmla="*/ 226945 h 2879101"/>
              <a:gd name="connsiteX2" fmla="*/ 75448 w 508434"/>
              <a:gd name="connsiteY2" fmla="*/ 82165 h 2879101"/>
              <a:gd name="connsiteX3" fmla="*/ 136408 w 508434"/>
              <a:gd name="connsiteY3" fmla="*/ 13585 h 2879101"/>
              <a:gd name="connsiteX4" fmla="*/ 395488 w 508434"/>
              <a:gd name="connsiteY4" fmla="*/ 5965 h 2879101"/>
              <a:gd name="connsiteX5" fmla="*/ 471688 w 508434"/>
              <a:gd name="connsiteY5" fmla="*/ 82165 h 2879101"/>
              <a:gd name="connsiteX6" fmla="*/ 486929 w 508434"/>
              <a:gd name="connsiteY6" fmla="*/ 89785 h 2879101"/>
              <a:gd name="connsiteX7" fmla="*/ 441208 w 508434"/>
              <a:gd name="connsiteY7" fmla="*/ 204085 h 2879101"/>
              <a:gd name="connsiteX8" fmla="*/ 372628 w 508434"/>
              <a:gd name="connsiteY8" fmla="*/ 371725 h 2879101"/>
              <a:gd name="connsiteX9" fmla="*/ 380248 w 508434"/>
              <a:gd name="connsiteY9" fmla="*/ 1011805 h 2879101"/>
              <a:gd name="connsiteX10" fmla="*/ 363738 w 508434"/>
              <a:gd name="connsiteY10" fmla="*/ 2214495 h 2879101"/>
              <a:gd name="connsiteX11" fmla="*/ 507883 w 508434"/>
              <a:gd name="connsiteY11" fmla="*/ 2768850 h 2879101"/>
              <a:gd name="connsiteX12" fmla="*/ 408823 w 508434"/>
              <a:gd name="connsiteY12" fmla="*/ 2877435 h 2879101"/>
              <a:gd name="connsiteX13" fmla="*/ 294932 w 508434"/>
              <a:gd name="connsiteY13" fmla="*/ 2818084 h 2879101"/>
              <a:gd name="connsiteX14" fmla="*/ 207528 w 508434"/>
              <a:gd name="connsiteY14" fmla="*/ 2835525 h 2879101"/>
              <a:gd name="connsiteX15" fmla="*/ 75448 w 508434"/>
              <a:gd name="connsiteY15" fmla="*/ 2860290 h 2879101"/>
              <a:gd name="connsiteX16" fmla="*/ 3058 w 508434"/>
              <a:gd name="connsiteY16" fmla="*/ 2732020 h 2879101"/>
              <a:gd name="connsiteX17" fmla="*/ 175143 w 508434"/>
              <a:gd name="connsiteY17" fmla="*/ 2208780 h 2879101"/>
              <a:gd name="connsiteX18" fmla="*/ 189748 w 508434"/>
              <a:gd name="connsiteY18" fmla="*/ 478405 h 2879101"/>
              <a:gd name="connsiteX0" fmla="*/ 189748 w 508434"/>
              <a:gd name="connsiteY0" fmla="*/ 478405 h 2879101"/>
              <a:gd name="connsiteX1" fmla="*/ 105928 w 508434"/>
              <a:gd name="connsiteY1" fmla="*/ 226945 h 2879101"/>
              <a:gd name="connsiteX2" fmla="*/ 75448 w 508434"/>
              <a:gd name="connsiteY2" fmla="*/ 82165 h 2879101"/>
              <a:gd name="connsiteX3" fmla="*/ 136408 w 508434"/>
              <a:gd name="connsiteY3" fmla="*/ 13585 h 2879101"/>
              <a:gd name="connsiteX4" fmla="*/ 395488 w 508434"/>
              <a:gd name="connsiteY4" fmla="*/ 5965 h 2879101"/>
              <a:gd name="connsiteX5" fmla="*/ 471688 w 508434"/>
              <a:gd name="connsiteY5" fmla="*/ 82165 h 2879101"/>
              <a:gd name="connsiteX6" fmla="*/ 486929 w 508434"/>
              <a:gd name="connsiteY6" fmla="*/ 89785 h 2879101"/>
              <a:gd name="connsiteX7" fmla="*/ 441208 w 508434"/>
              <a:gd name="connsiteY7" fmla="*/ 204085 h 2879101"/>
              <a:gd name="connsiteX8" fmla="*/ 372628 w 508434"/>
              <a:gd name="connsiteY8" fmla="*/ 371725 h 2879101"/>
              <a:gd name="connsiteX9" fmla="*/ 380248 w 508434"/>
              <a:gd name="connsiteY9" fmla="*/ 1011805 h 2879101"/>
              <a:gd name="connsiteX10" fmla="*/ 363738 w 508434"/>
              <a:gd name="connsiteY10" fmla="*/ 2214495 h 2879101"/>
              <a:gd name="connsiteX11" fmla="*/ 507883 w 508434"/>
              <a:gd name="connsiteY11" fmla="*/ 2768850 h 2879101"/>
              <a:gd name="connsiteX12" fmla="*/ 408823 w 508434"/>
              <a:gd name="connsiteY12" fmla="*/ 2877435 h 2879101"/>
              <a:gd name="connsiteX13" fmla="*/ 294932 w 508434"/>
              <a:gd name="connsiteY13" fmla="*/ 2818084 h 2879101"/>
              <a:gd name="connsiteX14" fmla="*/ 207528 w 508434"/>
              <a:gd name="connsiteY14" fmla="*/ 2835525 h 2879101"/>
              <a:gd name="connsiteX15" fmla="*/ 75448 w 508434"/>
              <a:gd name="connsiteY15" fmla="*/ 2860290 h 2879101"/>
              <a:gd name="connsiteX16" fmla="*/ 3058 w 508434"/>
              <a:gd name="connsiteY16" fmla="*/ 2732020 h 2879101"/>
              <a:gd name="connsiteX17" fmla="*/ 175143 w 508434"/>
              <a:gd name="connsiteY17" fmla="*/ 2208780 h 2879101"/>
              <a:gd name="connsiteX18" fmla="*/ 189748 w 508434"/>
              <a:gd name="connsiteY18" fmla="*/ 478405 h 2879101"/>
              <a:gd name="connsiteX0" fmla="*/ 189522 w 508208"/>
              <a:gd name="connsiteY0" fmla="*/ 478405 h 2879101"/>
              <a:gd name="connsiteX1" fmla="*/ 105702 w 508208"/>
              <a:gd name="connsiteY1" fmla="*/ 226945 h 2879101"/>
              <a:gd name="connsiteX2" fmla="*/ 75222 w 508208"/>
              <a:gd name="connsiteY2" fmla="*/ 82165 h 2879101"/>
              <a:gd name="connsiteX3" fmla="*/ 136182 w 508208"/>
              <a:gd name="connsiteY3" fmla="*/ 13585 h 2879101"/>
              <a:gd name="connsiteX4" fmla="*/ 395262 w 508208"/>
              <a:gd name="connsiteY4" fmla="*/ 5965 h 2879101"/>
              <a:gd name="connsiteX5" fmla="*/ 471462 w 508208"/>
              <a:gd name="connsiteY5" fmla="*/ 82165 h 2879101"/>
              <a:gd name="connsiteX6" fmla="*/ 486703 w 508208"/>
              <a:gd name="connsiteY6" fmla="*/ 89785 h 2879101"/>
              <a:gd name="connsiteX7" fmla="*/ 440982 w 508208"/>
              <a:gd name="connsiteY7" fmla="*/ 204085 h 2879101"/>
              <a:gd name="connsiteX8" fmla="*/ 372402 w 508208"/>
              <a:gd name="connsiteY8" fmla="*/ 371725 h 2879101"/>
              <a:gd name="connsiteX9" fmla="*/ 380022 w 508208"/>
              <a:gd name="connsiteY9" fmla="*/ 1011805 h 2879101"/>
              <a:gd name="connsiteX10" fmla="*/ 363512 w 508208"/>
              <a:gd name="connsiteY10" fmla="*/ 2214495 h 2879101"/>
              <a:gd name="connsiteX11" fmla="*/ 507657 w 508208"/>
              <a:gd name="connsiteY11" fmla="*/ 2768850 h 2879101"/>
              <a:gd name="connsiteX12" fmla="*/ 408597 w 508208"/>
              <a:gd name="connsiteY12" fmla="*/ 2877435 h 2879101"/>
              <a:gd name="connsiteX13" fmla="*/ 294706 w 508208"/>
              <a:gd name="connsiteY13" fmla="*/ 2818084 h 2879101"/>
              <a:gd name="connsiteX14" fmla="*/ 172377 w 508208"/>
              <a:gd name="connsiteY14" fmla="*/ 2838700 h 2879101"/>
              <a:gd name="connsiteX15" fmla="*/ 75222 w 508208"/>
              <a:gd name="connsiteY15" fmla="*/ 2860290 h 2879101"/>
              <a:gd name="connsiteX16" fmla="*/ 2832 w 508208"/>
              <a:gd name="connsiteY16" fmla="*/ 2732020 h 2879101"/>
              <a:gd name="connsiteX17" fmla="*/ 174917 w 508208"/>
              <a:gd name="connsiteY17" fmla="*/ 2208780 h 2879101"/>
              <a:gd name="connsiteX18" fmla="*/ 189522 w 508208"/>
              <a:gd name="connsiteY18" fmla="*/ 478405 h 2879101"/>
              <a:gd name="connsiteX0" fmla="*/ 189620 w 508306"/>
              <a:gd name="connsiteY0" fmla="*/ 478405 h 2879101"/>
              <a:gd name="connsiteX1" fmla="*/ 105800 w 508306"/>
              <a:gd name="connsiteY1" fmla="*/ 226945 h 2879101"/>
              <a:gd name="connsiteX2" fmla="*/ 75320 w 508306"/>
              <a:gd name="connsiteY2" fmla="*/ 82165 h 2879101"/>
              <a:gd name="connsiteX3" fmla="*/ 136280 w 508306"/>
              <a:gd name="connsiteY3" fmla="*/ 13585 h 2879101"/>
              <a:gd name="connsiteX4" fmla="*/ 395360 w 508306"/>
              <a:gd name="connsiteY4" fmla="*/ 5965 h 2879101"/>
              <a:gd name="connsiteX5" fmla="*/ 471560 w 508306"/>
              <a:gd name="connsiteY5" fmla="*/ 82165 h 2879101"/>
              <a:gd name="connsiteX6" fmla="*/ 486801 w 508306"/>
              <a:gd name="connsiteY6" fmla="*/ 89785 h 2879101"/>
              <a:gd name="connsiteX7" fmla="*/ 441080 w 508306"/>
              <a:gd name="connsiteY7" fmla="*/ 204085 h 2879101"/>
              <a:gd name="connsiteX8" fmla="*/ 372500 w 508306"/>
              <a:gd name="connsiteY8" fmla="*/ 371725 h 2879101"/>
              <a:gd name="connsiteX9" fmla="*/ 380120 w 508306"/>
              <a:gd name="connsiteY9" fmla="*/ 1011805 h 2879101"/>
              <a:gd name="connsiteX10" fmla="*/ 363610 w 508306"/>
              <a:gd name="connsiteY10" fmla="*/ 2214495 h 2879101"/>
              <a:gd name="connsiteX11" fmla="*/ 507755 w 508306"/>
              <a:gd name="connsiteY11" fmla="*/ 2768850 h 2879101"/>
              <a:gd name="connsiteX12" fmla="*/ 408695 w 508306"/>
              <a:gd name="connsiteY12" fmla="*/ 2877435 h 2879101"/>
              <a:gd name="connsiteX13" fmla="*/ 294804 w 508306"/>
              <a:gd name="connsiteY13" fmla="*/ 2818084 h 2879101"/>
              <a:gd name="connsiteX14" fmla="*/ 188350 w 508306"/>
              <a:gd name="connsiteY14" fmla="*/ 2854575 h 2879101"/>
              <a:gd name="connsiteX15" fmla="*/ 75320 w 508306"/>
              <a:gd name="connsiteY15" fmla="*/ 2860290 h 2879101"/>
              <a:gd name="connsiteX16" fmla="*/ 2930 w 508306"/>
              <a:gd name="connsiteY16" fmla="*/ 2732020 h 2879101"/>
              <a:gd name="connsiteX17" fmla="*/ 175015 w 508306"/>
              <a:gd name="connsiteY17" fmla="*/ 2208780 h 2879101"/>
              <a:gd name="connsiteX18" fmla="*/ 189620 w 508306"/>
              <a:gd name="connsiteY18" fmla="*/ 478405 h 2879101"/>
              <a:gd name="connsiteX0" fmla="*/ 190037 w 508723"/>
              <a:gd name="connsiteY0" fmla="*/ 478405 h 2879101"/>
              <a:gd name="connsiteX1" fmla="*/ 106217 w 508723"/>
              <a:gd name="connsiteY1" fmla="*/ 226945 h 2879101"/>
              <a:gd name="connsiteX2" fmla="*/ 75737 w 508723"/>
              <a:gd name="connsiteY2" fmla="*/ 82165 h 2879101"/>
              <a:gd name="connsiteX3" fmla="*/ 136697 w 508723"/>
              <a:gd name="connsiteY3" fmla="*/ 13585 h 2879101"/>
              <a:gd name="connsiteX4" fmla="*/ 395777 w 508723"/>
              <a:gd name="connsiteY4" fmla="*/ 5965 h 2879101"/>
              <a:gd name="connsiteX5" fmla="*/ 471977 w 508723"/>
              <a:gd name="connsiteY5" fmla="*/ 82165 h 2879101"/>
              <a:gd name="connsiteX6" fmla="*/ 487218 w 508723"/>
              <a:gd name="connsiteY6" fmla="*/ 89785 h 2879101"/>
              <a:gd name="connsiteX7" fmla="*/ 441497 w 508723"/>
              <a:gd name="connsiteY7" fmla="*/ 204085 h 2879101"/>
              <a:gd name="connsiteX8" fmla="*/ 372917 w 508723"/>
              <a:gd name="connsiteY8" fmla="*/ 371725 h 2879101"/>
              <a:gd name="connsiteX9" fmla="*/ 380537 w 508723"/>
              <a:gd name="connsiteY9" fmla="*/ 1011805 h 2879101"/>
              <a:gd name="connsiteX10" fmla="*/ 364027 w 508723"/>
              <a:gd name="connsiteY10" fmla="*/ 2214495 h 2879101"/>
              <a:gd name="connsiteX11" fmla="*/ 508172 w 508723"/>
              <a:gd name="connsiteY11" fmla="*/ 2768850 h 2879101"/>
              <a:gd name="connsiteX12" fmla="*/ 409112 w 508723"/>
              <a:gd name="connsiteY12" fmla="*/ 2877435 h 2879101"/>
              <a:gd name="connsiteX13" fmla="*/ 295221 w 508723"/>
              <a:gd name="connsiteY13" fmla="*/ 2818084 h 2879101"/>
              <a:gd name="connsiteX14" fmla="*/ 188767 w 508723"/>
              <a:gd name="connsiteY14" fmla="*/ 2854575 h 2879101"/>
              <a:gd name="connsiteX15" fmla="*/ 75737 w 508723"/>
              <a:gd name="connsiteY15" fmla="*/ 2860290 h 2879101"/>
              <a:gd name="connsiteX16" fmla="*/ 3347 w 508723"/>
              <a:gd name="connsiteY16" fmla="*/ 2732020 h 2879101"/>
              <a:gd name="connsiteX17" fmla="*/ 175432 w 508723"/>
              <a:gd name="connsiteY17" fmla="*/ 2208780 h 2879101"/>
              <a:gd name="connsiteX18" fmla="*/ 190037 w 508723"/>
              <a:gd name="connsiteY18" fmla="*/ 478405 h 2879101"/>
              <a:gd name="connsiteX0" fmla="*/ 190037 w 508723"/>
              <a:gd name="connsiteY0" fmla="*/ 478405 h 2879101"/>
              <a:gd name="connsiteX1" fmla="*/ 106217 w 508723"/>
              <a:gd name="connsiteY1" fmla="*/ 226945 h 2879101"/>
              <a:gd name="connsiteX2" fmla="*/ 75737 w 508723"/>
              <a:gd name="connsiteY2" fmla="*/ 82165 h 2879101"/>
              <a:gd name="connsiteX3" fmla="*/ 136697 w 508723"/>
              <a:gd name="connsiteY3" fmla="*/ 13585 h 2879101"/>
              <a:gd name="connsiteX4" fmla="*/ 395777 w 508723"/>
              <a:gd name="connsiteY4" fmla="*/ 5965 h 2879101"/>
              <a:gd name="connsiteX5" fmla="*/ 471977 w 508723"/>
              <a:gd name="connsiteY5" fmla="*/ 82165 h 2879101"/>
              <a:gd name="connsiteX6" fmla="*/ 487218 w 508723"/>
              <a:gd name="connsiteY6" fmla="*/ 89785 h 2879101"/>
              <a:gd name="connsiteX7" fmla="*/ 441497 w 508723"/>
              <a:gd name="connsiteY7" fmla="*/ 204085 h 2879101"/>
              <a:gd name="connsiteX8" fmla="*/ 372917 w 508723"/>
              <a:gd name="connsiteY8" fmla="*/ 371725 h 2879101"/>
              <a:gd name="connsiteX9" fmla="*/ 380537 w 508723"/>
              <a:gd name="connsiteY9" fmla="*/ 1011805 h 2879101"/>
              <a:gd name="connsiteX10" fmla="*/ 364027 w 508723"/>
              <a:gd name="connsiteY10" fmla="*/ 2214495 h 2879101"/>
              <a:gd name="connsiteX11" fmla="*/ 508172 w 508723"/>
              <a:gd name="connsiteY11" fmla="*/ 2768850 h 2879101"/>
              <a:gd name="connsiteX12" fmla="*/ 409112 w 508723"/>
              <a:gd name="connsiteY12" fmla="*/ 2877435 h 2879101"/>
              <a:gd name="connsiteX13" fmla="*/ 295221 w 508723"/>
              <a:gd name="connsiteY13" fmla="*/ 2818084 h 2879101"/>
              <a:gd name="connsiteX14" fmla="*/ 188767 w 508723"/>
              <a:gd name="connsiteY14" fmla="*/ 2854575 h 2879101"/>
              <a:gd name="connsiteX15" fmla="*/ 75737 w 508723"/>
              <a:gd name="connsiteY15" fmla="*/ 2860290 h 2879101"/>
              <a:gd name="connsiteX16" fmla="*/ 3347 w 508723"/>
              <a:gd name="connsiteY16" fmla="*/ 2732020 h 2879101"/>
              <a:gd name="connsiteX17" fmla="*/ 175432 w 508723"/>
              <a:gd name="connsiteY17" fmla="*/ 2208780 h 2879101"/>
              <a:gd name="connsiteX18" fmla="*/ 190037 w 508723"/>
              <a:gd name="connsiteY18" fmla="*/ 478405 h 2879101"/>
              <a:gd name="connsiteX0" fmla="*/ 190037 w 508772"/>
              <a:gd name="connsiteY0" fmla="*/ 478405 h 2878639"/>
              <a:gd name="connsiteX1" fmla="*/ 106217 w 508772"/>
              <a:gd name="connsiteY1" fmla="*/ 226945 h 2878639"/>
              <a:gd name="connsiteX2" fmla="*/ 75737 w 508772"/>
              <a:gd name="connsiteY2" fmla="*/ 82165 h 2878639"/>
              <a:gd name="connsiteX3" fmla="*/ 136697 w 508772"/>
              <a:gd name="connsiteY3" fmla="*/ 13585 h 2878639"/>
              <a:gd name="connsiteX4" fmla="*/ 395777 w 508772"/>
              <a:gd name="connsiteY4" fmla="*/ 5965 h 2878639"/>
              <a:gd name="connsiteX5" fmla="*/ 471977 w 508772"/>
              <a:gd name="connsiteY5" fmla="*/ 82165 h 2878639"/>
              <a:gd name="connsiteX6" fmla="*/ 487218 w 508772"/>
              <a:gd name="connsiteY6" fmla="*/ 89785 h 2878639"/>
              <a:gd name="connsiteX7" fmla="*/ 441497 w 508772"/>
              <a:gd name="connsiteY7" fmla="*/ 204085 h 2878639"/>
              <a:gd name="connsiteX8" fmla="*/ 372917 w 508772"/>
              <a:gd name="connsiteY8" fmla="*/ 371725 h 2878639"/>
              <a:gd name="connsiteX9" fmla="*/ 380537 w 508772"/>
              <a:gd name="connsiteY9" fmla="*/ 1011805 h 2878639"/>
              <a:gd name="connsiteX10" fmla="*/ 364027 w 508772"/>
              <a:gd name="connsiteY10" fmla="*/ 2214495 h 2878639"/>
              <a:gd name="connsiteX11" fmla="*/ 508172 w 508772"/>
              <a:gd name="connsiteY11" fmla="*/ 2768850 h 2878639"/>
              <a:gd name="connsiteX12" fmla="*/ 409112 w 508772"/>
              <a:gd name="connsiteY12" fmla="*/ 2877435 h 2878639"/>
              <a:gd name="connsiteX13" fmla="*/ 295221 w 508772"/>
              <a:gd name="connsiteY13" fmla="*/ 2818084 h 2878639"/>
              <a:gd name="connsiteX14" fmla="*/ 188767 w 508772"/>
              <a:gd name="connsiteY14" fmla="*/ 2854575 h 2878639"/>
              <a:gd name="connsiteX15" fmla="*/ 75737 w 508772"/>
              <a:gd name="connsiteY15" fmla="*/ 2860290 h 2878639"/>
              <a:gd name="connsiteX16" fmla="*/ 3347 w 508772"/>
              <a:gd name="connsiteY16" fmla="*/ 2732020 h 2878639"/>
              <a:gd name="connsiteX17" fmla="*/ 175432 w 508772"/>
              <a:gd name="connsiteY17" fmla="*/ 2208780 h 2878639"/>
              <a:gd name="connsiteX18" fmla="*/ 190037 w 508772"/>
              <a:gd name="connsiteY18" fmla="*/ 478405 h 2878639"/>
              <a:gd name="connsiteX0" fmla="*/ 189600 w 508335"/>
              <a:gd name="connsiteY0" fmla="*/ 478405 h 2878639"/>
              <a:gd name="connsiteX1" fmla="*/ 105780 w 508335"/>
              <a:gd name="connsiteY1" fmla="*/ 226945 h 2878639"/>
              <a:gd name="connsiteX2" fmla="*/ 75300 w 508335"/>
              <a:gd name="connsiteY2" fmla="*/ 82165 h 2878639"/>
              <a:gd name="connsiteX3" fmla="*/ 136260 w 508335"/>
              <a:gd name="connsiteY3" fmla="*/ 13585 h 2878639"/>
              <a:gd name="connsiteX4" fmla="*/ 395340 w 508335"/>
              <a:gd name="connsiteY4" fmla="*/ 5965 h 2878639"/>
              <a:gd name="connsiteX5" fmla="*/ 471540 w 508335"/>
              <a:gd name="connsiteY5" fmla="*/ 82165 h 2878639"/>
              <a:gd name="connsiteX6" fmla="*/ 486781 w 508335"/>
              <a:gd name="connsiteY6" fmla="*/ 89785 h 2878639"/>
              <a:gd name="connsiteX7" fmla="*/ 441060 w 508335"/>
              <a:gd name="connsiteY7" fmla="*/ 204085 h 2878639"/>
              <a:gd name="connsiteX8" fmla="*/ 372480 w 508335"/>
              <a:gd name="connsiteY8" fmla="*/ 371725 h 2878639"/>
              <a:gd name="connsiteX9" fmla="*/ 380100 w 508335"/>
              <a:gd name="connsiteY9" fmla="*/ 1011805 h 2878639"/>
              <a:gd name="connsiteX10" fmla="*/ 363590 w 508335"/>
              <a:gd name="connsiteY10" fmla="*/ 2214495 h 2878639"/>
              <a:gd name="connsiteX11" fmla="*/ 507735 w 508335"/>
              <a:gd name="connsiteY11" fmla="*/ 2768850 h 2878639"/>
              <a:gd name="connsiteX12" fmla="*/ 408675 w 508335"/>
              <a:gd name="connsiteY12" fmla="*/ 2877435 h 2878639"/>
              <a:gd name="connsiteX13" fmla="*/ 294784 w 508335"/>
              <a:gd name="connsiteY13" fmla="*/ 2818084 h 2878639"/>
              <a:gd name="connsiteX14" fmla="*/ 185155 w 508335"/>
              <a:gd name="connsiteY14" fmla="*/ 2867275 h 2878639"/>
              <a:gd name="connsiteX15" fmla="*/ 75300 w 508335"/>
              <a:gd name="connsiteY15" fmla="*/ 2860290 h 2878639"/>
              <a:gd name="connsiteX16" fmla="*/ 2910 w 508335"/>
              <a:gd name="connsiteY16" fmla="*/ 2732020 h 2878639"/>
              <a:gd name="connsiteX17" fmla="*/ 174995 w 508335"/>
              <a:gd name="connsiteY17" fmla="*/ 2208780 h 2878639"/>
              <a:gd name="connsiteX18" fmla="*/ 189600 w 508335"/>
              <a:gd name="connsiteY18" fmla="*/ 478405 h 2878639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185155 w 508306"/>
              <a:gd name="connsiteY14" fmla="*/ 2867275 h 2879101"/>
              <a:gd name="connsiteX15" fmla="*/ 75300 w 508306"/>
              <a:gd name="connsiteY15" fmla="*/ 2860290 h 2879101"/>
              <a:gd name="connsiteX16" fmla="*/ 2910 w 508306"/>
              <a:gd name="connsiteY16" fmla="*/ 2732020 h 2879101"/>
              <a:gd name="connsiteX17" fmla="*/ 174995 w 508306"/>
              <a:gd name="connsiteY17" fmla="*/ 2208780 h 2879101"/>
              <a:gd name="connsiteX18" fmla="*/ 189600 w 508306"/>
              <a:gd name="connsiteY18" fmla="*/ 478405 h 2879101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185155 w 508306"/>
              <a:gd name="connsiteY14" fmla="*/ 2867275 h 2879101"/>
              <a:gd name="connsiteX15" fmla="*/ 75300 w 508306"/>
              <a:gd name="connsiteY15" fmla="*/ 2860290 h 2879101"/>
              <a:gd name="connsiteX16" fmla="*/ 2910 w 508306"/>
              <a:gd name="connsiteY16" fmla="*/ 2732020 h 2879101"/>
              <a:gd name="connsiteX17" fmla="*/ 174995 w 508306"/>
              <a:gd name="connsiteY17" fmla="*/ 2208780 h 2879101"/>
              <a:gd name="connsiteX18" fmla="*/ 189600 w 508306"/>
              <a:gd name="connsiteY18" fmla="*/ 478405 h 2879101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75300 w 508306"/>
              <a:gd name="connsiteY14" fmla="*/ 2860290 h 2879101"/>
              <a:gd name="connsiteX15" fmla="*/ 2910 w 508306"/>
              <a:gd name="connsiteY15" fmla="*/ 2732020 h 2879101"/>
              <a:gd name="connsiteX16" fmla="*/ 174995 w 508306"/>
              <a:gd name="connsiteY16" fmla="*/ 2208780 h 2879101"/>
              <a:gd name="connsiteX17" fmla="*/ 189600 w 508306"/>
              <a:gd name="connsiteY17" fmla="*/ 478405 h 2879101"/>
              <a:gd name="connsiteX0" fmla="*/ 192486 w 511192"/>
              <a:gd name="connsiteY0" fmla="*/ 478405 h 2879101"/>
              <a:gd name="connsiteX1" fmla="*/ 108666 w 511192"/>
              <a:gd name="connsiteY1" fmla="*/ 226945 h 2879101"/>
              <a:gd name="connsiteX2" fmla="*/ 78186 w 511192"/>
              <a:gd name="connsiteY2" fmla="*/ 82165 h 2879101"/>
              <a:gd name="connsiteX3" fmla="*/ 139146 w 511192"/>
              <a:gd name="connsiteY3" fmla="*/ 13585 h 2879101"/>
              <a:gd name="connsiteX4" fmla="*/ 398226 w 511192"/>
              <a:gd name="connsiteY4" fmla="*/ 5965 h 2879101"/>
              <a:gd name="connsiteX5" fmla="*/ 474426 w 511192"/>
              <a:gd name="connsiteY5" fmla="*/ 82165 h 2879101"/>
              <a:gd name="connsiteX6" fmla="*/ 489667 w 511192"/>
              <a:gd name="connsiteY6" fmla="*/ 89785 h 2879101"/>
              <a:gd name="connsiteX7" fmla="*/ 443946 w 511192"/>
              <a:gd name="connsiteY7" fmla="*/ 204085 h 2879101"/>
              <a:gd name="connsiteX8" fmla="*/ 375366 w 511192"/>
              <a:gd name="connsiteY8" fmla="*/ 371725 h 2879101"/>
              <a:gd name="connsiteX9" fmla="*/ 382986 w 511192"/>
              <a:gd name="connsiteY9" fmla="*/ 1011805 h 2879101"/>
              <a:gd name="connsiteX10" fmla="*/ 366476 w 511192"/>
              <a:gd name="connsiteY10" fmla="*/ 2214495 h 2879101"/>
              <a:gd name="connsiteX11" fmla="*/ 510621 w 511192"/>
              <a:gd name="connsiteY11" fmla="*/ 2768850 h 2879101"/>
              <a:gd name="connsiteX12" fmla="*/ 411561 w 511192"/>
              <a:gd name="connsiteY12" fmla="*/ 2877435 h 2879101"/>
              <a:gd name="connsiteX13" fmla="*/ 281795 w 511192"/>
              <a:gd name="connsiteY13" fmla="*/ 2818084 h 2879101"/>
              <a:gd name="connsiteX14" fmla="*/ 78186 w 511192"/>
              <a:gd name="connsiteY14" fmla="*/ 2860290 h 2879101"/>
              <a:gd name="connsiteX15" fmla="*/ 5796 w 511192"/>
              <a:gd name="connsiteY15" fmla="*/ 2732020 h 2879101"/>
              <a:gd name="connsiteX16" fmla="*/ 177881 w 511192"/>
              <a:gd name="connsiteY16" fmla="*/ 2208780 h 2879101"/>
              <a:gd name="connsiteX17" fmla="*/ 192486 w 511192"/>
              <a:gd name="connsiteY17" fmla="*/ 478405 h 2879101"/>
              <a:gd name="connsiteX0" fmla="*/ 190160 w 508866"/>
              <a:gd name="connsiteY0" fmla="*/ 478405 h 2879101"/>
              <a:gd name="connsiteX1" fmla="*/ 106340 w 508866"/>
              <a:gd name="connsiteY1" fmla="*/ 226945 h 2879101"/>
              <a:gd name="connsiteX2" fmla="*/ 75860 w 508866"/>
              <a:gd name="connsiteY2" fmla="*/ 82165 h 2879101"/>
              <a:gd name="connsiteX3" fmla="*/ 136820 w 508866"/>
              <a:gd name="connsiteY3" fmla="*/ 13585 h 2879101"/>
              <a:gd name="connsiteX4" fmla="*/ 395900 w 508866"/>
              <a:gd name="connsiteY4" fmla="*/ 5965 h 2879101"/>
              <a:gd name="connsiteX5" fmla="*/ 472100 w 508866"/>
              <a:gd name="connsiteY5" fmla="*/ 82165 h 2879101"/>
              <a:gd name="connsiteX6" fmla="*/ 487341 w 508866"/>
              <a:gd name="connsiteY6" fmla="*/ 89785 h 2879101"/>
              <a:gd name="connsiteX7" fmla="*/ 441620 w 508866"/>
              <a:gd name="connsiteY7" fmla="*/ 204085 h 2879101"/>
              <a:gd name="connsiteX8" fmla="*/ 373040 w 508866"/>
              <a:gd name="connsiteY8" fmla="*/ 371725 h 2879101"/>
              <a:gd name="connsiteX9" fmla="*/ 380660 w 508866"/>
              <a:gd name="connsiteY9" fmla="*/ 1011805 h 2879101"/>
              <a:gd name="connsiteX10" fmla="*/ 364150 w 508866"/>
              <a:gd name="connsiteY10" fmla="*/ 2214495 h 2879101"/>
              <a:gd name="connsiteX11" fmla="*/ 508295 w 508866"/>
              <a:gd name="connsiteY11" fmla="*/ 2768850 h 2879101"/>
              <a:gd name="connsiteX12" fmla="*/ 409235 w 508866"/>
              <a:gd name="connsiteY12" fmla="*/ 2877435 h 2879101"/>
              <a:gd name="connsiteX13" fmla="*/ 279469 w 508866"/>
              <a:gd name="connsiteY13" fmla="*/ 2818084 h 2879101"/>
              <a:gd name="connsiteX14" fmla="*/ 75860 w 508866"/>
              <a:gd name="connsiteY14" fmla="*/ 2860290 h 2879101"/>
              <a:gd name="connsiteX15" fmla="*/ 3470 w 508866"/>
              <a:gd name="connsiteY15" fmla="*/ 2732020 h 2879101"/>
              <a:gd name="connsiteX16" fmla="*/ 175555 w 508866"/>
              <a:gd name="connsiteY16" fmla="*/ 2208780 h 2879101"/>
              <a:gd name="connsiteX17" fmla="*/ 190160 w 508866"/>
              <a:gd name="connsiteY17" fmla="*/ 478405 h 2879101"/>
              <a:gd name="connsiteX0" fmla="*/ 187002 w 505708"/>
              <a:gd name="connsiteY0" fmla="*/ 478405 h 2879101"/>
              <a:gd name="connsiteX1" fmla="*/ 103182 w 505708"/>
              <a:gd name="connsiteY1" fmla="*/ 226945 h 2879101"/>
              <a:gd name="connsiteX2" fmla="*/ 72702 w 505708"/>
              <a:gd name="connsiteY2" fmla="*/ 82165 h 2879101"/>
              <a:gd name="connsiteX3" fmla="*/ 133662 w 505708"/>
              <a:gd name="connsiteY3" fmla="*/ 13585 h 2879101"/>
              <a:gd name="connsiteX4" fmla="*/ 392742 w 505708"/>
              <a:gd name="connsiteY4" fmla="*/ 5965 h 2879101"/>
              <a:gd name="connsiteX5" fmla="*/ 468942 w 505708"/>
              <a:gd name="connsiteY5" fmla="*/ 82165 h 2879101"/>
              <a:gd name="connsiteX6" fmla="*/ 484183 w 505708"/>
              <a:gd name="connsiteY6" fmla="*/ 89785 h 2879101"/>
              <a:gd name="connsiteX7" fmla="*/ 438462 w 505708"/>
              <a:gd name="connsiteY7" fmla="*/ 204085 h 2879101"/>
              <a:gd name="connsiteX8" fmla="*/ 369882 w 505708"/>
              <a:gd name="connsiteY8" fmla="*/ 371725 h 2879101"/>
              <a:gd name="connsiteX9" fmla="*/ 377502 w 505708"/>
              <a:gd name="connsiteY9" fmla="*/ 1011805 h 2879101"/>
              <a:gd name="connsiteX10" fmla="*/ 360992 w 505708"/>
              <a:gd name="connsiteY10" fmla="*/ 2214495 h 2879101"/>
              <a:gd name="connsiteX11" fmla="*/ 505137 w 505708"/>
              <a:gd name="connsiteY11" fmla="*/ 2768850 h 2879101"/>
              <a:gd name="connsiteX12" fmla="*/ 406077 w 505708"/>
              <a:gd name="connsiteY12" fmla="*/ 2877435 h 2879101"/>
              <a:gd name="connsiteX13" fmla="*/ 276311 w 505708"/>
              <a:gd name="connsiteY13" fmla="*/ 2818084 h 2879101"/>
              <a:gd name="connsiteX14" fmla="*/ 72702 w 505708"/>
              <a:gd name="connsiteY14" fmla="*/ 2860290 h 2879101"/>
              <a:gd name="connsiteX15" fmla="*/ 312 w 505708"/>
              <a:gd name="connsiteY15" fmla="*/ 2732020 h 2879101"/>
              <a:gd name="connsiteX16" fmla="*/ 172397 w 505708"/>
              <a:gd name="connsiteY16" fmla="*/ 2208780 h 2879101"/>
              <a:gd name="connsiteX17" fmla="*/ 187002 w 505708"/>
              <a:gd name="connsiteY17" fmla="*/ 478405 h 2879101"/>
              <a:gd name="connsiteX0" fmla="*/ 187010 w 505732"/>
              <a:gd name="connsiteY0" fmla="*/ 478405 h 2879101"/>
              <a:gd name="connsiteX1" fmla="*/ 103190 w 505732"/>
              <a:gd name="connsiteY1" fmla="*/ 226945 h 2879101"/>
              <a:gd name="connsiteX2" fmla="*/ 72710 w 505732"/>
              <a:gd name="connsiteY2" fmla="*/ 82165 h 2879101"/>
              <a:gd name="connsiteX3" fmla="*/ 133670 w 505732"/>
              <a:gd name="connsiteY3" fmla="*/ 13585 h 2879101"/>
              <a:gd name="connsiteX4" fmla="*/ 392750 w 505732"/>
              <a:gd name="connsiteY4" fmla="*/ 5965 h 2879101"/>
              <a:gd name="connsiteX5" fmla="*/ 468950 w 505732"/>
              <a:gd name="connsiteY5" fmla="*/ 82165 h 2879101"/>
              <a:gd name="connsiteX6" fmla="*/ 484191 w 505732"/>
              <a:gd name="connsiteY6" fmla="*/ 89785 h 2879101"/>
              <a:gd name="connsiteX7" fmla="*/ 438470 w 505732"/>
              <a:gd name="connsiteY7" fmla="*/ 204085 h 2879101"/>
              <a:gd name="connsiteX8" fmla="*/ 369890 w 505732"/>
              <a:gd name="connsiteY8" fmla="*/ 371725 h 2879101"/>
              <a:gd name="connsiteX9" fmla="*/ 377510 w 505732"/>
              <a:gd name="connsiteY9" fmla="*/ 1011805 h 2879101"/>
              <a:gd name="connsiteX10" fmla="*/ 361000 w 505732"/>
              <a:gd name="connsiteY10" fmla="*/ 2214495 h 2879101"/>
              <a:gd name="connsiteX11" fmla="*/ 505145 w 505732"/>
              <a:gd name="connsiteY11" fmla="*/ 2768850 h 2879101"/>
              <a:gd name="connsiteX12" fmla="*/ 406085 w 505732"/>
              <a:gd name="connsiteY12" fmla="*/ 2877435 h 2879101"/>
              <a:gd name="connsiteX13" fmla="*/ 263619 w 505732"/>
              <a:gd name="connsiteY13" fmla="*/ 2818084 h 2879101"/>
              <a:gd name="connsiteX14" fmla="*/ 72710 w 505732"/>
              <a:gd name="connsiteY14" fmla="*/ 2860290 h 2879101"/>
              <a:gd name="connsiteX15" fmla="*/ 320 w 505732"/>
              <a:gd name="connsiteY15" fmla="*/ 2732020 h 2879101"/>
              <a:gd name="connsiteX16" fmla="*/ 172405 w 505732"/>
              <a:gd name="connsiteY16" fmla="*/ 2208780 h 2879101"/>
              <a:gd name="connsiteX17" fmla="*/ 187010 w 505732"/>
              <a:gd name="connsiteY17" fmla="*/ 478405 h 2879101"/>
              <a:gd name="connsiteX0" fmla="*/ 187010 w 505732"/>
              <a:gd name="connsiteY0" fmla="*/ 478405 h 2879101"/>
              <a:gd name="connsiteX1" fmla="*/ 103190 w 505732"/>
              <a:gd name="connsiteY1" fmla="*/ 226945 h 2879101"/>
              <a:gd name="connsiteX2" fmla="*/ 72710 w 505732"/>
              <a:gd name="connsiteY2" fmla="*/ 82165 h 2879101"/>
              <a:gd name="connsiteX3" fmla="*/ 133670 w 505732"/>
              <a:gd name="connsiteY3" fmla="*/ 13585 h 2879101"/>
              <a:gd name="connsiteX4" fmla="*/ 392750 w 505732"/>
              <a:gd name="connsiteY4" fmla="*/ 5965 h 2879101"/>
              <a:gd name="connsiteX5" fmla="*/ 468950 w 505732"/>
              <a:gd name="connsiteY5" fmla="*/ 82165 h 2879101"/>
              <a:gd name="connsiteX6" fmla="*/ 484191 w 505732"/>
              <a:gd name="connsiteY6" fmla="*/ 89785 h 2879101"/>
              <a:gd name="connsiteX7" fmla="*/ 438470 w 505732"/>
              <a:gd name="connsiteY7" fmla="*/ 204085 h 2879101"/>
              <a:gd name="connsiteX8" fmla="*/ 369890 w 505732"/>
              <a:gd name="connsiteY8" fmla="*/ 371725 h 2879101"/>
              <a:gd name="connsiteX9" fmla="*/ 377510 w 505732"/>
              <a:gd name="connsiteY9" fmla="*/ 1011805 h 2879101"/>
              <a:gd name="connsiteX10" fmla="*/ 361000 w 505732"/>
              <a:gd name="connsiteY10" fmla="*/ 2214495 h 2879101"/>
              <a:gd name="connsiteX11" fmla="*/ 505145 w 505732"/>
              <a:gd name="connsiteY11" fmla="*/ 2768850 h 2879101"/>
              <a:gd name="connsiteX12" fmla="*/ 406085 w 505732"/>
              <a:gd name="connsiteY12" fmla="*/ 2877435 h 2879101"/>
              <a:gd name="connsiteX13" fmla="*/ 263619 w 505732"/>
              <a:gd name="connsiteY13" fmla="*/ 2818084 h 2879101"/>
              <a:gd name="connsiteX14" fmla="*/ 72710 w 505732"/>
              <a:gd name="connsiteY14" fmla="*/ 2860290 h 2879101"/>
              <a:gd name="connsiteX15" fmla="*/ 320 w 505732"/>
              <a:gd name="connsiteY15" fmla="*/ 2732020 h 2879101"/>
              <a:gd name="connsiteX16" fmla="*/ 172405 w 505732"/>
              <a:gd name="connsiteY16" fmla="*/ 2208780 h 2879101"/>
              <a:gd name="connsiteX17" fmla="*/ 187010 w 505732"/>
              <a:gd name="connsiteY17" fmla="*/ 478405 h 2879101"/>
              <a:gd name="connsiteX0" fmla="*/ 187010 w 505818"/>
              <a:gd name="connsiteY0" fmla="*/ 478405 h 2877486"/>
              <a:gd name="connsiteX1" fmla="*/ 103190 w 505818"/>
              <a:gd name="connsiteY1" fmla="*/ 226945 h 2877486"/>
              <a:gd name="connsiteX2" fmla="*/ 72710 w 505818"/>
              <a:gd name="connsiteY2" fmla="*/ 82165 h 2877486"/>
              <a:gd name="connsiteX3" fmla="*/ 133670 w 505818"/>
              <a:gd name="connsiteY3" fmla="*/ 13585 h 2877486"/>
              <a:gd name="connsiteX4" fmla="*/ 392750 w 505818"/>
              <a:gd name="connsiteY4" fmla="*/ 5965 h 2877486"/>
              <a:gd name="connsiteX5" fmla="*/ 468950 w 505818"/>
              <a:gd name="connsiteY5" fmla="*/ 82165 h 2877486"/>
              <a:gd name="connsiteX6" fmla="*/ 484191 w 505818"/>
              <a:gd name="connsiteY6" fmla="*/ 89785 h 2877486"/>
              <a:gd name="connsiteX7" fmla="*/ 438470 w 505818"/>
              <a:gd name="connsiteY7" fmla="*/ 204085 h 2877486"/>
              <a:gd name="connsiteX8" fmla="*/ 369890 w 505818"/>
              <a:gd name="connsiteY8" fmla="*/ 371725 h 2877486"/>
              <a:gd name="connsiteX9" fmla="*/ 377510 w 505818"/>
              <a:gd name="connsiteY9" fmla="*/ 1011805 h 2877486"/>
              <a:gd name="connsiteX10" fmla="*/ 361000 w 505818"/>
              <a:gd name="connsiteY10" fmla="*/ 2214495 h 2877486"/>
              <a:gd name="connsiteX11" fmla="*/ 505145 w 505818"/>
              <a:gd name="connsiteY11" fmla="*/ 2768850 h 2877486"/>
              <a:gd name="connsiteX12" fmla="*/ 406085 w 505818"/>
              <a:gd name="connsiteY12" fmla="*/ 2877435 h 2877486"/>
              <a:gd name="connsiteX13" fmla="*/ 263619 w 505818"/>
              <a:gd name="connsiteY13" fmla="*/ 2818084 h 2877486"/>
              <a:gd name="connsiteX14" fmla="*/ 72710 w 505818"/>
              <a:gd name="connsiteY14" fmla="*/ 2860290 h 2877486"/>
              <a:gd name="connsiteX15" fmla="*/ 320 w 505818"/>
              <a:gd name="connsiteY15" fmla="*/ 2732020 h 2877486"/>
              <a:gd name="connsiteX16" fmla="*/ 172405 w 505818"/>
              <a:gd name="connsiteY16" fmla="*/ 2208780 h 2877486"/>
              <a:gd name="connsiteX17" fmla="*/ 187010 w 505818"/>
              <a:gd name="connsiteY17" fmla="*/ 478405 h 2877486"/>
              <a:gd name="connsiteX0" fmla="*/ 189241 w 508049"/>
              <a:gd name="connsiteY0" fmla="*/ 478405 h 2877486"/>
              <a:gd name="connsiteX1" fmla="*/ 105421 w 508049"/>
              <a:gd name="connsiteY1" fmla="*/ 226945 h 2877486"/>
              <a:gd name="connsiteX2" fmla="*/ 74941 w 508049"/>
              <a:gd name="connsiteY2" fmla="*/ 82165 h 2877486"/>
              <a:gd name="connsiteX3" fmla="*/ 135901 w 508049"/>
              <a:gd name="connsiteY3" fmla="*/ 13585 h 2877486"/>
              <a:gd name="connsiteX4" fmla="*/ 394981 w 508049"/>
              <a:gd name="connsiteY4" fmla="*/ 5965 h 2877486"/>
              <a:gd name="connsiteX5" fmla="*/ 471181 w 508049"/>
              <a:gd name="connsiteY5" fmla="*/ 82165 h 2877486"/>
              <a:gd name="connsiteX6" fmla="*/ 486422 w 508049"/>
              <a:gd name="connsiteY6" fmla="*/ 89785 h 2877486"/>
              <a:gd name="connsiteX7" fmla="*/ 440701 w 508049"/>
              <a:gd name="connsiteY7" fmla="*/ 204085 h 2877486"/>
              <a:gd name="connsiteX8" fmla="*/ 372121 w 508049"/>
              <a:gd name="connsiteY8" fmla="*/ 371725 h 2877486"/>
              <a:gd name="connsiteX9" fmla="*/ 379741 w 508049"/>
              <a:gd name="connsiteY9" fmla="*/ 1011805 h 2877486"/>
              <a:gd name="connsiteX10" fmla="*/ 363231 w 508049"/>
              <a:gd name="connsiteY10" fmla="*/ 2214495 h 2877486"/>
              <a:gd name="connsiteX11" fmla="*/ 507376 w 508049"/>
              <a:gd name="connsiteY11" fmla="*/ 2768850 h 2877486"/>
              <a:gd name="connsiteX12" fmla="*/ 408316 w 508049"/>
              <a:gd name="connsiteY12" fmla="*/ 2877435 h 2877486"/>
              <a:gd name="connsiteX13" fmla="*/ 265850 w 508049"/>
              <a:gd name="connsiteY13" fmla="*/ 2818084 h 2877486"/>
              <a:gd name="connsiteX14" fmla="*/ 74941 w 508049"/>
              <a:gd name="connsiteY14" fmla="*/ 2860290 h 2877486"/>
              <a:gd name="connsiteX15" fmla="*/ 2551 w 508049"/>
              <a:gd name="connsiteY15" fmla="*/ 2732020 h 2877486"/>
              <a:gd name="connsiteX16" fmla="*/ 155586 w 508049"/>
              <a:gd name="connsiteY16" fmla="*/ 2208780 h 2877486"/>
              <a:gd name="connsiteX17" fmla="*/ 189241 w 508049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741 w 507666"/>
              <a:gd name="connsiteY9" fmla="*/ 1011805 h 2877486"/>
              <a:gd name="connsiteX10" fmla="*/ 379900 w 507666"/>
              <a:gd name="connsiteY10" fmla="*/ 2212114 h 2877486"/>
              <a:gd name="connsiteX11" fmla="*/ 507376 w 507666"/>
              <a:gd name="connsiteY11" fmla="*/ 2768850 h 2877486"/>
              <a:gd name="connsiteX12" fmla="*/ 408316 w 507666"/>
              <a:gd name="connsiteY12" fmla="*/ 2877435 h 2877486"/>
              <a:gd name="connsiteX13" fmla="*/ 265850 w 507666"/>
              <a:gd name="connsiteY13" fmla="*/ 2818084 h 2877486"/>
              <a:gd name="connsiteX14" fmla="*/ 74941 w 507666"/>
              <a:gd name="connsiteY14" fmla="*/ 2860290 h 2877486"/>
              <a:gd name="connsiteX15" fmla="*/ 2551 w 507666"/>
              <a:gd name="connsiteY15" fmla="*/ 2732020 h 2877486"/>
              <a:gd name="connsiteX16" fmla="*/ 155586 w 507666"/>
              <a:gd name="connsiteY16" fmla="*/ 2208780 h 2877486"/>
              <a:gd name="connsiteX17" fmla="*/ 189241 w 507666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741 w 507666"/>
              <a:gd name="connsiteY9" fmla="*/ 1011805 h 2877486"/>
              <a:gd name="connsiteX10" fmla="*/ 379900 w 507666"/>
              <a:gd name="connsiteY10" fmla="*/ 2212114 h 2877486"/>
              <a:gd name="connsiteX11" fmla="*/ 507376 w 507666"/>
              <a:gd name="connsiteY11" fmla="*/ 2768850 h 2877486"/>
              <a:gd name="connsiteX12" fmla="*/ 408316 w 507666"/>
              <a:gd name="connsiteY12" fmla="*/ 2877435 h 2877486"/>
              <a:gd name="connsiteX13" fmla="*/ 265850 w 507666"/>
              <a:gd name="connsiteY13" fmla="*/ 2818084 h 2877486"/>
              <a:gd name="connsiteX14" fmla="*/ 74941 w 507666"/>
              <a:gd name="connsiteY14" fmla="*/ 2860290 h 2877486"/>
              <a:gd name="connsiteX15" fmla="*/ 2551 w 507666"/>
              <a:gd name="connsiteY15" fmla="*/ 2732020 h 2877486"/>
              <a:gd name="connsiteX16" fmla="*/ 155586 w 507666"/>
              <a:gd name="connsiteY16" fmla="*/ 2208780 h 2877486"/>
              <a:gd name="connsiteX17" fmla="*/ 189241 w 507666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49237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40701 w 507666"/>
              <a:gd name="connsiteY6" fmla="*/ 204085 h 2877486"/>
              <a:gd name="connsiteX7" fmla="*/ 384821 w 507666"/>
              <a:gd name="connsiteY7" fmla="*/ 486025 h 2877486"/>
              <a:gd name="connsiteX8" fmla="*/ 379900 w 507666"/>
              <a:gd name="connsiteY8" fmla="*/ 2212114 h 2877486"/>
              <a:gd name="connsiteX9" fmla="*/ 507376 w 507666"/>
              <a:gd name="connsiteY9" fmla="*/ 2768850 h 2877486"/>
              <a:gd name="connsiteX10" fmla="*/ 408316 w 507666"/>
              <a:gd name="connsiteY10" fmla="*/ 2877435 h 2877486"/>
              <a:gd name="connsiteX11" fmla="*/ 265850 w 507666"/>
              <a:gd name="connsiteY11" fmla="*/ 2818084 h 2877486"/>
              <a:gd name="connsiteX12" fmla="*/ 74941 w 507666"/>
              <a:gd name="connsiteY12" fmla="*/ 2860290 h 2877486"/>
              <a:gd name="connsiteX13" fmla="*/ 2551 w 507666"/>
              <a:gd name="connsiteY13" fmla="*/ 2732020 h 2877486"/>
              <a:gd name="connsiteX14" fmla="*/ 155586 w 507666"/>
              <a:gd name="connsiteY14" fmla="*/ 2208780 h 2877486"/>
              <a:gd name="connsiteX15" fmla="*/ 189241 w 507666"/>
              <a:gd name="connsiteY15" fmla="*/ 478405 h 2877486"/>
              <a:gd name="connsiteX0" fmla="*/ 189241 w 509994"/>
              <a:gd name="connsiteY0" fmla="*/ 479809 h 2878890"/>
              <a:gd name="connsiteX1" fmla="*/ 105421 w 509994"/>
              <a:gd name="connsiteY1" fmla="*/ 228349 h 2878890"/>
              <a:gd name="connsiteX2" fmla="*/ 74941 w 509994"/>
              <a:gd name="connsiteY2" fmla="*/ 83569 h 2878890"/>
              <a:gd name="connsiteX3" fmla="*/ 135901 w 509994"/>
              <a:gd name="connsiteY3" fmla="*/ 14989 h 2878890"/>
              <a:gd name="connsiteX4" fmla="*/ 394981 w 509994"/>
              <a:gd name="connsiteY4" fmla="*/ 7369 h 2878890"/>
              <a:gd name="connsiteX5" fmla="*/ 509281 w 509994"/>
              <a:gd name="connsiteY5" fmla="*/ 102619 h 2878890"/>
              <a:gd name="connsiteX6" fmla="*/ 440701 w 509994"/>
              <a:gd name="connsiteY6" fmla="*/ 205489 h 2878890"/>
              <a:gd name="connsiteX7" fmla="*/ 384821 w 509994"/>
              <a:gd name="connsiteY7" fmla="*/ 487429 h 2878890"/>
              <a:gd name="connsiteX8" fmla="*/ 379900 w 509994"/>
              <a:gd name="connsiteY8" fmla="*/ 2213518 h 2878890"/>
              <a:gd name="connsiteX9" fmla="*/ 507376 w 509994"/>
              <a:gd name="connsiteY9" fmla="*/ 2770254 h 2878890"/>
              <a:gd name="connsiteX10" fmla="*/ 408316 w 509994"/>
              <a:gd name="connsiteY10" fmla="*/ 2878839 h 2878890"/>
              <a:gd name="connsiteX11" fmla="*/ 265850 w 509994"/>
              <a:gd name="connsiteY11" fmla="*/ 2819488 h 2878890"/>
              <a:gd name="connsiteX12" fmla="*/ 74941 w 509994"/>
              <a:gd name="connsiteY12" fmla="*/ 2861694 h 2878890"/>
              <a:gd name="connsiteX13" fmla="*/ 2551 w 509994"/>
              <a:gd name="connsiteY13" fmla="*/ 2733424 h 2878890"/>
              <a:gd name="connsiteX14" fmla="*/ 155586 w 509994"/>
              <a:gd name="connsiteY14" fmla="*/ 2210184 h 2878890"/>
              <a:gd name="connsiteX15" fmla="*/ 189241 w 509994"/>
              <a:gd name="connsiteY15" fmla="*/ 479809 h 2878890"/>
              <a:gd name="connsiteX0" fmla="*/ 189241 w 510559"/>
              <a:gd name="connsiteY0" fmla="*/ 479809 h 2878890"/>
              <a:gd name="connsiteX1" fmla="*/ 105421 w 510559"/>
              <a:gd name="connsiteY1" fmla="*/ 228349 h 2878890"/>
              <a:gd name="connsiteX2" fmla="*/ 74941 w 510559"/>
              <a:gd name="connsiteY2" fmla="*/ 83569 h 2878890"/>
              <a:gd name="connsiteX3" fmla="*/ 135901 w 510559"/>
              <a:gd name="connsiteY3" fmla="*/ 14989 h 2878890"/>
              <a:gd name="connsiteX4" fmla="*/ 394981 w 510559"/>
              <a:gd name="connsiteY4" fmla="*/ 7369 h 2878890"/>
              <a:gd name="connsiteX5" fmla="*/ 509281 w 510559"/>
              <a:gd name="connsiteY5" fmla="*/ 102619 h 2878890"/>
              <a:gd name="connsiteX6" fmla="*/ 440701 w 510559"/>
              <a:gd name="connsiteY6" fmla="*/ 205489 h 2878890"/>
              <a:gd name="connsiteX7" fmla="*/ 384821 w 510559"/>
              <a:gd name="connsiteY7" fmla="*/ 487429 h 2878890"/>
              <a:gd name="connsiteX8" fmla="*/ 379900 w 510559"/>
              <a:gd name="connsiteY8" fmla="*/ 2213518 h 2878890"/>
              <a:gd name="connsiteX9" fmla="*/ 507376 w 510559"/>
              <a:gd name="connsiteY9" fmla="*/ 2770254 h 2878890"/>
              <a:gd name="connsiteX10" fmla="*/ 408316 w 510559"/>
              <a:gd name="connsiteY10" fmla="*/ 2878839 h 2878890"/>
              <a:gd name="connsiteX11" fmla="*/ 265850 w 510559"/>
              <a:gd name="connsiteY11" fmla="*/ 2819488 h 2878890"/>
              <a:gd name="connsiteX12" fmla="*/ 74941 w 510559"/>
              <a:gd name="connsiteY12" fmla="*/ 2861694 h 2878890"/>
              <a:gd name="connsiteX13" fmla="*/ 2551 w 510559"/>
              <a:gd name="connsiteY13" fmla="*/ 2733424 h 2878890"/>
              <a:gd name="connsiteX14" fmla="*/ 155586 w 510559"/>
              <a:gd name="connsiteY14" fmla="*/ 2210184 h 2878890"/>
              <a:gd name="connsiteX15" fmla="*/ 189241 w 510559"/>
              <a:gd name="connsiteY15" fmla="*/ 479809 h 2878890"/>
              <a:gd name="connsiteX0" fmla="*/ 189241 w 544689"/>
              <a:gd name="connsiteY0" fmla="*/ 477706 h 2876787"/>
              <a:gd name="connsiteX1" fmla="*/ 105421 w 544689"/>
              <a:gd name="connsiteY1" fmla="*/ 226246 h 2876787"/>
              <a:gd name="connsiteX2" fmla="*/ 74941 w 544689"/>
              <a:gd name="connsiteY2" fmla="*/ 81466 h 2876787"/>
              <a:gd name="connsiteX3" fmla="*/ 135901 w 544689"/>
              <a:gd name="connsiteY3" fmla="*/ 12886 h 2876787"/>
              <a:gd name="connsiteX4" fmla="*/ 394981 w 544689"/>
              <a:gd name="connsiteY4" fmla="*/ 5266 h 2876787"/>
              <a:gd name="connsiteX5" fmla="*/ 544206 w 544689"/>
              <a:gd name="connsiteY5" fmla="*/ 71941 h 2876787"/>
              <a:gd name="connsiteX6" fmla="*/ 440701 w 544689"/>
              <a:gd name="connsiteY6" fmla="*/ 203386 h 2876787"/>
              <a:gd name="connsiteX7" fmla="*/ 384821 w 544689"/>
              <a:gd name="connsiteY7" fmla="*/ 485326 h 2876787"/>
              <a:gd name="connsiteX8" fmla="*/ 379900 w 544689"/>
              <a:gd name="connsiteY8" fmla="*/ 2211415 h 2876787"/>
              <a:gd name="connsiteX9" fmla="*/ 507376 w 544689"/>
              <a:gd name="connsiteY9" fmla="*/ 2768151 h 2876787"/>
              <a:gd name="connsiteX10" fmla="*/ 408316 w 544689"/>
              <a:gd name="connsiteY10" fmla="*/ 2876736 h 2876787"/>
              <a:gd name="connsiteX11" fmla="*/ 265850 w 544689"/>
              <a:gd name="connsiteY11" fmla="*/ 2817385 h 2876787"/>
              <a:gd name="connsiteX12" fmla="*/ 74941 w 544689"/>
              <a:gd name="connsiteY12" fmla="*/ 2859591 h 2876787"/>
              <a:gd name="connsiteX13" fmla="*/ 2551 w 544689"/>
              <a:gd name="connsiteY13" fmla="*/ 2731321 h 2876787"/>
              <a:gd name="connsiteX14" fmla="*/ 155586 w 544689"/>
              <a:gd name="connsiteY14" fmla="*/ 2208081 h 2876787"/>
              <a:gd name="connsiteX15" fmla="*/ 189241 w 544689"/>
              <a:gd name="connsiteY15" fmla="*/ 477706 h 2876787"/>
              <a:gd name="connsiteX0" fmla="*/ 189241 w 544572"/>
              <a:gd name="connsiteY0" fmla="*/ 503026 h 2902107"/>
              <a:gd name="connsiteX1" fmla="*/ 105421 w 544572"/>
              <a:gd name="connsiteY1" fmla="*/ 251566 h 2902107"/>
              <a:gd name="connsiteX2" fmla="*/ 74941 w 544572"/>
              <a:gd name="connsiteY2" fmla="*/ 106786 h 2902107"/>
              <a:gd name="connsiteX3" fmla="*/ 135901 w 544572"/>
              <a:gd name="connsiteY3" fmla="*/ 38206 h 2902107"/>
              <a:gd name="connsiteX4" fmla="*/ 401331 w 544572"/>
              <a:gd name="connsiteY4" fmla="*/ 2011 h 2902107"/>
              <a:gd name="connsiteX5" fmla="*/ 544206 w 544572"/>
              <a:gd name="connsiteY5" fmla="*/ 97261 h 2902107"/>
              <a:gd name="connsiteX6" fmla="*/ 440701 w 544572"/>
              <a:gd name="connsiteY6" fmla="*/ 228706 h 2902107"/>
              <a:gd name="connsiteX7" fmla="*/ 384821 w 544572"/>
              <a:gd name="connsiteY7" fmla="*/ 510646 h 2902107"/>
              <a:gd name="connsiteX8" fmla="*/ 379900 w 544572"/>
              <a:gd name="connsiteY8" fmla="*/ 2236735 h 2902107"/>
              <a:gd name="connsiteX9" fmla="*/ 507376 w 544572"/>
              <a:gd name="connsiteY9" fmla="*/ 2793471 h 2902107"/>
              <a:gd name="connsiteX10" fmla="*/ 408316 w 544572"/>
              <a:gd name="connsiteY10" fmla="*/ 2902056 h 2902107"/>
              <a:gd name="connsiteX11" fmla="*/ 265850 w 544572"/>
              <a:gd name="connsiteY11" fmla="*/ 2842705 h 2902107"/>
              <a:gd name="connsiteX12" fmla="*/ 74941 w 544572"/>
              <a:gd name="connsiteY12" fmla="*/ 2884911 h 2902107"/>
              <a:gd name="connsiteX13" fmla="*/ 2551 w 544572"/>
              <a:gd name="connsiteY13" fmla="*/ 2756641 h 2902107"/>
              <a:gd name="connsiteX14" fmla="*/ 155586 w 544572"/>
              <a:gd name="connsiteY14" fmla="*/ 2233401 h 2902107"/>
              <a:gd name="connsiteX15" fmla="*/ 189241 w 544572"/>
              <a:gd name="connsiteY15" fmla="*/ 503026 h 2902107"/>
              <a:gd name="connsiteX0" fmla="*/ 189241 w 544572"/>
              <a:gd name="connsiteY0" fmla="*/ 511139 h 2910220"/>
              <a:gd name="connsiteX1" fmla="*/ 105421 w 544572"/>
              <a:gd name="connsiteY1" fmla="*/ 259679 h 2910220"/>
              <a:gd name="connsiteX2" fmla="*/ 74941 w 544572"/>
              <a:gd name="connsiteY2" fmla="*/ 114899 h 2910220"/>
              <a:gd name="connsiteX3" fmla="*/ 174001 w 544572"/>
              <a:gd name="connsiteY3" fmla="*/ 14569 h 2910220"/>
              <a:gd name="connsiteX4" fmla="*/ 401331 w 544572"/>
              <a:gd name="connsiteY4" fmla="*/ 10124 h 2910220"/>
              <a:gd name="connsiteX5" fmla="*/ 544206 w 544572"/>
              <a:gd name="connsiteY5" fmla="*/ 105374 h 2910220"/>
              <a:gd name="connsiteX6" fmla="*/ 440701 w 544572"/>
              <a:gd name="connsiteY6" fmla="*/ 236819 h 2910220"/>
              <a:gd name="connsiteX7" fmla="*/ 384821 w 544572"/>
              <a:gd name="connsiteY7" fmla="*/ 518759 h 2910220"/>
              <a:gd name="connsiteX8" fmla="*/ 379900 w 544572"/>
              <a:gd name="connsiteY8" fmla="*/ 2244848 h 2910220"/>
              <a:gd name="connsiteX9" fmla="*/ 507376 w 544572"/>
              <a:gd name="connsiteY9" fmla="*/ 2801584 h 2910220"/>
              <a:gd name="connsiteX10" fmla="*/ 408316 w 544572"/>
              <a:gd name="connsiteY10" fmla="*/ 2910169 h 2910220"/>
              <a:gd name="connsiteX11" fmla="*/ 265850 w 544572"/>
              <a:gd name="connsiteY11" fmla="*/ 2850818 h 2910220"/>
              <a:gd name="connsiteX12" fmla="*/ 74941 w 544572"/>
              <a:gd name="connsiteY12" fmla="*/ 2893024 h 2910220"/>
              <a:gd name="connsiteX13" fmla="*/ 2551 w 544572"/>
              <a:gd name="connsiteY13" fmla="*/ 2764754 h 2910220"/>
              <a:gd name="connsiteX14" fmla="*/ 155586 w 544572"/>
              <a:gd name="connsiteY14" fmla="*/ 2241514 h 2910220"/>
              <a:gd name="connsiteX15" fmla="*/ 189241 w 544572"/>
              <a:gd name="connsiteY15" fmla="*/ 511139 h 2910220"/>
              <a:gd name="connsiteX0" fmla="*/ 189241 w 544572"/>
              <a:gd name="connsiteY0" fmla="*/ 510122 h 2909203"/>
              <a:gd name="connsiteX1" fmla="*/ 105421 w 544572"/>
              <a:gd name="connsiteY1" fmla="*/ 258662 h 2909203"/>
              <a:gd name="connsiteX2" fmla="*/ 36841 w 544572"/>
              <a:gd name="connsiteY2" fmla="*/ 94832 h 2909203"/>
              <a:gd name="connsiteX3" fmla="*/ 174001 w 544572"/>
              <a:gd name="connsiteY3" fmla="*/ 13552 h 2909203"/>
              <a:gd name="connsiteX4" fmla="*/ 401331 w 544572"/>
              <a:gd name="connsiteY4" fmla="*/ 9107 h 2909203"/>
              <a:gd name="connsiteX5" fmla="*/ 544206 w 544572"/>
              <a:gd name="connsiteY5" fmla="*/ 104357 h 2909203"/>
              <a:gd name="connsiteX6" fmla="*/ 440701 w 544572"/>
              <a:gd name="connsiteY6" fmla="*/ 235802 h 2909203"/>
              <a:gd name="connsiteX7" fmla="*/ 384821 w 544572"/>
              <a:gd name="connsiteY7" fmla="*/ 517742 h 2909203"/>
              <a:gd name="connsiteX8" fmla="*/ 379900 w 544572"/>
              <a:gd name="connsiteY8" fmla="*/ 2243831 h 2909203"/>
              <a:gd name="connsiteX9" fmla="*/ 507376 w 544572"/>
              <a:gd name="connsiteY9" fmla="*/ 2800567 h 2909203"/>
              <a:gd name="connsiteX10" fmla="*/ 408316 w 544572"/>
              <a:gd name="connsiteY10" fmla="*/ 2909152 h 2909203"/>
              <a:gd name="connsiteX11" fmla="*/ 265850 w 544572"/>
              <a:gd name="connsiteY11" fmla="*/ 2849801 h 2909203"/>
              <a:gd name="connsiteX12" fmla="*/ 74941 w 544572"/>
              <a:gd name="connsiteY12" fmla="*/ 2892007 h 2909203"/>
              <a:gd name="connsiteX13" fmla="*/ 2551 w 544572"/>
              <a:gd name="connsiteY13" fmla="*/ 2763737 h 2909203"/>
              <a:gd name="connsiteX14" fmla="*/ 155586 w 544572"/>
              <a:gd name="connsiteY14" fmla="*/ 2240497 h 2909203"/>
              <a:gd name="connsiteX15" fmla="*/ 189241 w 544572"/>
              <a:gd name="connsiteY15" fmla="*/ 510122 h 2909203"/>
              <a:gd name="connsiteX0" fmla="*/ 189241 w 544572"/>
              <a:gd name="connsiteY0" fmla="*/ 510122 h 2909203"/>
              <a:gd name="connsiteX1" fmla="*/ 146696 w 544572"/>
              <a:gd name="connsiteY1" fmla="*/ 239612 h 2909203"/>
              <a:gd name="connsiteX2" fmla="*/ 36841 w 544572"/>
              <a:gd name="connsiteY2" fmla="*/ 94832 h 2909203"/>
              <a:gd name="connsiteX3" fmla="*/ 174001 w 544572"/>
              <a:gd name="connsiteY3" fmla="*/ 13552 h 2909203"/>
              <a:gd name="connsiteX4" fmla="*/ 401331 w 544572"/>
              <a:gd name="connsiteY4" fmla="*/ 9107 h 2909203"/>
              <a:gd name="connsiteX5" fmla="*/ 544206 w 544572"/>
              <a:gd name="connsiteY5" fmla="*/ 104357 h 2909203"/>
              <a:gd name="connsiteX6" fmla="*/ 440701 w 544572"/>
              <a:gd name="connsiteY6" fmla="*/ 235802 h 2909203"/>
              <a:gd name="connsiteX7" fmla="*/ 384821 w 544572"/>
              <a:gd name="connsiteY7" fmla="*/ 517742 h 2909203"/>
              <a:gd name="connsiteX8" fmla="*/ 379900 w 544572"/>
              <a:gd name="connsiteY8" fmla="*/ 2243831 h 2909203"/>
              <a:gd name="connsiteX9" fmla="*/ 507376 w 544572"/>
              <a:gd name="connsiteY9" fmla="*/ 2800567 h 2909203"/>
              <a:gd name="connsiteX10" fmla="*/ 408316 w 544572"/>
              <a:gd name="connsiteY10" fmla="*/ 2909152 h 2909203"/>
              <a:gd name="connsiteX11" fmla="*/ 265850 w 544572"/>
              <a:gd name="connsiteY11" fmla="*/ 2849801 h 2909203"/>
              <a:gd name="connsiteX12" fmla="*/ 74941 w 544572"/>
              <a:gd name="connsiteY12" fmla="*/ 2892007 h 2909203"/>
              <a:gd name="connsiteX13" fmla="*/ 2551 w 544572"/>
              <a:gd name="connsiteY13" fmla="*/ 2763737 h 2909203"/>
              <a:gd name="connsiteX14" fmla="*/ 155586 w 544572"/>
              <a:gd name="connsiteY14" fmla="*/ 2240497 h 2909203"/>
              <a:gd name="connsiteX15" fmla="*/ 189241 w 544572"/>
              <a:gd name="connsiteY15" fmla="*/ 510122 h 2909203"/>
              <a:gd name="connsiteX0" fmla="*/ 189241 w 544572"/>
              <a:gd name="connsiteY0" fmla="*/ 508637 h 2907718"/>
              <a:gd name="connsiteX1" fmla="*/ 146696 w 544572"/>
              <a:gd name="connsiteY1" fmla="*/ 238127 h 2907718"/>
              <a:gd name="connsiteX2" fmla="*/ 30491 w 544572"/>
              <a:gd name="connsiteY2" fmla="*/ 61597 h 2907718"/>
              <a:gd name="connsiteX3" fmla="*/ 174001 w 544572"/>
              <a:gd name="connsiteY3" fmla="*/ 12067 h 2907718"/>
              <a:gd name="connsiteX4" fmla="*/ 401331 w 544572"/>
              <a:gd name="connsiteY4" fmla="*/ 7622 h 2907718"/>
              <a:gd name="connsiteX5" fmla="*/ 544206 w 544572"/>
              <a:gd name="connsiteY5" fmla="*/ 102872 h 2907718"/>
              <a:gd name="connsiteX6" fmla="*/ 440701 w 544572"/>
              <a:gd name="connsiteY6" fmla="*/ 234317 h 2907718"/>
              <a:gd name="connsiteX7" fmla="*/ 384821 w 544572"/>
              <a:gd name="connsiteY7" fmla="*/ 516257 h 2907718"/>
              <a:gd name="connsiteX8" fmla="*/ 379900 w 544572"/>
              <a:gd name="connsiteY8" fmla="*/ 2242346 h 2907718"/>
              <a:gd name="connsiteX9" fmla="*/ 507376 w 544572"/>
              <a:gd name="connsiteY9" fmla="*/ 2799082 h 2907718"/>
              <a:gd name="connsiteX10" fmla="*/ 408316 w 544572"/>
              <a:gd name="connsiteY10" fmla="*/ 2907667 h 2907718"/>
              <a:gd name="connsiteX11" fmla="*/ 265850 w 544572"/>
              <a:gd name="connsiteY11" fmla="*/ 2848316 h 2907718"/>
              <a:gd name="connsiteX12" fmla="*/ 74941 w 544572"/>
              <a:gd name="connsiteY12" fmla="*/ 2890522 h 2907718"/>
              <a:gd name="connsiteX13" fmla="*/ 2551 w 544572"/>
              <a:gd name="connsiteY13" fmla="*/ 2762252 h 2907718"/>
              <a:gd name="connsiteX14" fmla="*/ 155586 w 544572"/>
              <a:gd name="connsiteY14" fmla="*/ 2239012 h 2907718"/>
              <a:gd name="connsiteX15" fmla="*/ 189241 w 544572"/>
              <a:gd name="connsiteY15" fmla="*/ 508637 h 2907718"/>
              <a:gd name="connsiteX0" fmla="*/ 189241 w 544572"/>
              <a:gd name="connsiteY0" fmla="*/ 539795 h 2938876"/>
              <a:gd name="connsiteX1" fmla="*/ 146696 w 544572"/>
              <a:gd name="connsiteY1" fmla="*/ 269285 h 2938876"/>
              <a:gd name="connsiteX2" fmla="*/ 30491 w 544572"/>
              <a:gd name="connsiteY2" fmla="*/ 92755 h 2938876"/>
              <a:gd name="connsiteX3" fmla="*/ 148601 w 544572"/>
              <a:gd name="connsiteY3" fmla="*/ 1950 h 2938876"/>
              <a:gd name="connsiteX4" fmla="*/ 401331 w 544572"/>
              <a:gd name="connsiteY4" fmla="*/ 38780 h 2938876"/>
              <a:gd name="connsiteX5" fmla="*/ 544206 w 544572"/>
              <a:gd name="connsiteY5" fmla="*/ 134030 h 2938876"/>
              <a:gd name="connsiteX6" fmla="*/ 440701 w 544572"/>
              <a:gd name="connsiteY6" fmla="*/ 265475 h 2938876"/>
              <a:gd name="connsiteX7" fmla="*/ 384821 w 544572"/>
              <a:gd name="connsiteY7" fmla="*/ 547415 h 2938876"/>
              <a:gd name="connsiteX8" fmla="*/ 379900 w 544572"/>
              <a:gd name="connsiteY8" fmla="*/ 2273504 h 2938876"/>
              <a:gd name="connsiteX9" fmla="*/ 507376 w 544572"/>
              <a:gd name="connsiteY9" fmla="*/ 2830240 h 2938876"/>
              <a:gd name="connsiteX10" fmla="*/ 408316 w 544572"/>
              <a:gd name="connsiteY10" fmla="*/ 2938825 h 2938876"/>
              <a:gd name="connsiteX11" fmla="*/ 265850 w 544572"/>
              <a:gd name="connsiteY11" fmla="*/ 2879474 h 2938876"/>
              <a:gd name="connsiteX12" fmla="*/ 74941 w 544572"/>
              <a:gd name="connsiteY12" fmla="*/ 2921680 h 2938876"/>
              <a:gd name="connsiteX13" fmla="*/ 2551 w 544572"/>
              <a:gd name="connsiteY13" fmla="*/ 2793410 h 2938876"/>
              <a:gd name="connsiteX14" fmla="*/ 155586 w 544572"/>
              <a:gd name="connsiteY14" fmla="*/ 2270170 h 2938876"/>
              <a:gd name="connsiteX15" fmla="*/ 189241 w 544572"/>
              <a:gd name="connsiteY15" fmla="*/ 539795 h 2938876"/>
              <a:gd name="connsiteX0" fmla="*/ 189241 w 544381"/>
              <a:gd name="connsiteY0" fmla="*/ 552697 h 2951778"/>
              <a:gd name="connsiteX1" fmla="*/ 146696 w 544381"/>
              <a:gd name="connsiteY1" fmla="*/ 282187 h 2951778"/>
              <a:gd name="connsiteX2" fmla="*/ 30491 w 544381"/>
              <a:gd name="connsiteY2" fmla="*/ 105657 h 2951778"/>
              <a:gd name="connsiteX3" fmla="*/ 148601 w 544381"/>
              <a:gd name="connsiteY3" fmla="*/ 14852 h 2951778"/>
              <a:gd name="connsiteX4" fmla="*/ 414031 w 544381"/>
              <a:gd name="connsiteY4" fmla="*/ 13582 h 2951778"/>
              <a:gd name="connsiteX5" fmla="*/ 544206 w 544381"/>
              <a:gd name="connsiteY5" fmla="*/ 146932 h 2951778"/>
              <a:gd name="connsiteX6" fmla="*/ 440701 w 544381"/>
              <a:gd name="connsiteY6" fmla="*/ 278377 h 2951778"/>
              <a:gd name="connsiteX7" fmla="*/ 384821 w 544381"/>
              <a:gd name="connsiteY7" fmla="*/ 560317 h 2951778"/>
              <a:gd name="connsiteX8" fmla="*/ 379900 w 544381"/>
              <a:gd name="connsiteY8" fmla="*/ 2286406 h 2951778"/>
              <a:gd name="connsiteX9" fmla="*/ 507376 w 544381"/>
              <a:gd name="connsiteY9" fmla="*/ 2843142 h 2951778"/>
              <a:gd name="connsiteX10" fmla="*/ 408316 w 544381"/>
              <a:gd name="connsiteY10" fmla="*/ 2951727 h 2951778"/>
              <a:gd name="connsiteX11" fmla="*/ 265850 w 544381"/>
              <a:gd name="connsiteY11" fmla="*/ 2892376 h 2951778"/>
              <a:gd name="connsiteX12" fmla="*/ 74941 w 544381"/>
              <a:gd name="connsiteY12" fmla="*/ 2934582 h 2951778"/>
              <a:gd name="connsiteX13" fmla="*/ 2551 w 544381"/>
              <a:gd name="connsiteY13" fmla="*/ 2806312 h 2951778"/>
              <a:gd name="connsiteX14" fmla="*/ 155586 w 544381"/>
              <a:gd name="connsiteY14" fmla="*/ 2283072 h 2951778"/>
              <a:gd name="connsiteX15" fmla="*/ 189241 w 544381"/>
              <a:gd name="connsiteY15" fmla="*/ 552697 h 2951778"/>
              <a:gd name="connsiteX0" fmla="*/ 189241 w 544381"/>
              <a:gd name="connsiteY0" fmla="*/ 551891 h 2950972"/>
              <a:gd name="connsiteX1" fmla="*/ 146696 w 544381"/>
              <a:gd name="connsiteY1" fmla="*/ 281381 h 2950972"/>
              <a:gd name="connsiteX2" fmla="*/ 30491 w 544381"/>
              <a:gd name="connsiteY2" fmla="*/ 104851 h 2950972"/>
              <a:gd name="connsiteX3" fmla="*/ 148601 w 544381"/>
              <a:gd name="connsiteY3" fmla="*/ 14046 h 2950972"/>
              <a:gd name="connsiteX4" fmla="*/ 239445 w 544381"/>
              <a:gd name="connsiteY4" fmla="*/ 5493 h 2950972"/>
              <a:gd name="connsiteX5" fmla="*/ 414031 w 544381"/>
              <a:gd name="connsiteY5" fmla="*/ 12776 h 2950972"/>
              <a:gd name="connsiteX6" fmla="*/ 544206 w 544381"/>
              <a:gd name="connsiteY6" fmla="*/ 146126 h 2950972"/>
              <a:gd name="connsiteX7" fmla="*/ 440701 w 544381"/>
              <a:gd name="connsiteY7" fmla="*/ 277571 h 2950972"/>
              <a:gd name="connsiteX8" fmla="*/ 384821 w 544381"/>
              <a:gd name="connsiteY8" fmla="*/ 559511 h 2950972"/>
              <a:gd name="connsiteX9" fmla="*/ 379900 w 544381"/>
              <a:gd name="connsiteY9" fmla="*/ 2285600 h 2950972"/>
              <a:gd name="connsiteX10" fmla="*/ 507376 w 544381"/>
              <a:gd name="connsiteY10" fmla="*/ 2842336 h 2950972"/>
              <a:gd name="connsiteX11" fmla="*/ 408316 w 544381"/>
              <a:gd name="connsiteY11" fmla="*/ 2950921 h 2950972"/>
              <a:gd name="connsiteX12" fmla="*/ 265850 w 544381"/>
              <a:gd name="connsiteY12" fmla="*/ 2891570 h 2950972"/>
              <a:gd name="connsiteX13" fmla="*/ 74941 w 544381"/>
              <a:gd name="connsiteY13" fmla="*/ 2933776 h 2950972"/>
              <a:gd name="connsiteX14" fmla="*/ 2551 w 544381"/>
              <a:gd name="connsiteY14" fmla="*/ 2805506 h 2950972"/>
              <a:gd name="connsiteX15" fmla="*/ 155586 w 544381"/>
              <a:gd name="connsiteY15" fmla="*/ 2282266 h 2950972"/>
              <a:gd name="connsiteX16" fmla="*/ 189241 w 544381"/>
              <a:gd name="connsiteY16" fmla="*/ 551891 h 2950972"/>
              <a:gd name="connsiteX0" fmla="*/ 189241 w 544381"/>
              <a:gd name="connsiteY0" fmla="*/ 543631 h 2942712"/>
              <a:gd name="connsiteX1" fmla="*/ 146696 w 544381"/>
              <a:gd name="connsiteY1" fmla="*/ 273121 h 2942712"/>
              <a:gd name="connsiteX2" fmla="*/ 30491 w 544381"/>
              <a:gd name="connsiteY2" fmla="*/ 96591 h 2942712"/>
              <a:gd name="connsiteX3" fmla="*/ 148601 w 544381"/>
              <a:gd name="connsiteY3" fmla="*/ 5786 h 2942712"/>
              <a:gd name="connsiteX4" fmla="*/ 245795 w 544381"/>
              <a:gd name="connsiteY4" fmla="*/ 28983 h 2942712"/>
              <a:gd name="connsiteX5" fmla="*/ 414031 w 544381"/>
              <a:gd name="connsiteY5" fmla="*/ 4516 h 2942712"/>
              <a:gd name="connsiteX6" fmla="*/ 544206 w 544381"/>
              <a:gd name="connsiteY6" fmla="*/ 137866 h 2942712"/>
              <a:gd name="connsiteX7" fmla="*/ 440701 w 544381"/>
              <a:gd name="connsiteY7" fmla="*/ 269311 h 2942712"/>
              <a:gd name="connsiteX8" fmla="*/ 384821 w 544381"/>
              <a:gd name="connsiteY8" fmla="*/ 551251 h 2942712"/>
              <a:gd name="connsiteX9" fmla="*/ 379900 w 544381"/>
              <a:gd name="connsiteY9" fmla="*/ 2277340 h 2942712"/>
              <a:gd name="connsiteX10" fmla="*/ 507376 w 544381"/>
              <a:gd name="connsiteY10" fmla="*/ 2834076 h 2942712"/>
              <a:gd name="connsiteX11" fmla="*/ 408316 w 544381"/>
              <a:gd name="connsiteY11" fmla="*/ 2942661 h 2942712"/>
              <a:gd name="connsiteX12" fmla="*/ 265850 w 544381"/>
              <a:gd name="connsiteY12" fmla="*/ 2883310 h 2942712"/>
              <a:gd name="connsiteX13" fmla="*/ 74941 w 544381"/>
              <a:gd name="connsiteY13" fmla="*/ 2925516 h 2942712"/>
              <a:gd name="connsiteX14" fmla="*/ 2551 w 544381"/>
              <a:gd name="connsiteY14" fmla="*/ 2797246 h 2942712"/>
              <a:gd name="connsiteX15" fmla="*/ 155586 w 544381"/>
              <a:gd name="connsiteY15" fmla="*/ 2274006 h 2942712"/>
              <a:gd name="connsiteX16" fmla="*/ 189241 w 544381"/>
              <a:gd name="connsiteY16" fmla="*/ 543631 h 2942712"/>
              <a:gd name="connsiteX0" fmla="*/ 189241 w 544381"/>
              <a:gd name="connsiteY0" fmla="*/ 549155 h 2948236"/>
              <a:gd name="connsiteX1" fmla="*/ 146696 w 544381"/>
              <a:gd name="connsiteY1" fmla="*/ 278645 h 2948236"/>
              <a:gd name="connsiteX2" fmla="*/ 30491 w 544381"/>
              <a:gd name="connsiteY2" fmla="*/ 102115 h 2948236"/>
              <a:gd name="connsiteX3" fmla="*/ 148601 w 544381"/>
              <a:gd name="connsiteY3" fmla="*/ 11310 h 2948236"/>
              <a:gd name="connsiteX4" fmla="*/ 245795 w 544381"/>
              <a:gd name="connsiteY4" fmla="*/ 34507 h 2948236"/>
              <a:gd name="connsiteX5" fmla="*/ 328345 w 544381"/>
              <a:gd name="connsiteY5" fmla="*/ 12282 h 2948236"/>
              <a:gd name="connsiteX6" fmla="*/ 414031 w 544381"/>
              <a:gd name="connsiteY6" fmla="*/ 10040 h 2948236"/>
              <a:gd name="connsiteX7" fmla="*/ 544206 w 544381"/>
              <a:gd name="connsiteY7" fmla="*/ 143390 h 2948236"/>
              <a:gd name="connsiteX8" fmla="*/ 440701 w 544381"/>
              <a:gd name="connsiteY8" fmla="*/ 274835 h 2948236"/>
              <a:gd name="connsiteX9" fmla="*/ 384821 w 544381"/>
              <a:gd name="connsiteY9" fmla="*/ 556775 h 2948236"/>
              <a:gd name="connsiteX10" fmla="*/ 379900 w 544381"/>
              <a:gd name="connsiteY10" fmla="*/ 2282864 h 2948236"/>
              <a:gd name="connsiteX11" fmla="*/ 507376 w 544381"/>
              <a:gd name="connsiteY11" fmla="*/ 2839600 h 2948236"/>
              <a:gd name="connsiteX12" fmla="*/ 408316 w 544381"/>
              <a:gd name="connsiteY12" fmla="*/ 2948185 h 2948236"/>
              <a:gd name="connsiteX13" fmla="*/ 265850 w 544381"/>
              <a:gd name="connsiteY13" fmla="*/ 2888834 h 2948236"/>
              <a:gd name="connsiteX14" fmla="*/ 74941 w 544381"/>
              <a:gd name="connsiteY14" fmla="*/ 2931040 h 2948236"/>
              <a:gd name="connsiteX15" fmla="*/ 2551 w 544381"/>
              <a:gd name="connsiteY15" fmla="*/ 2802770 h 2948236"/>
              <a:gd name="connsiteX16" fmla="*/ 155586 w 544381"/>
              <a:gd name="connsiteY16" fmla="*/ 2279530 h 2948236"/>
              <a:gd name="connsiteX17" fmla="*/ 189241 w 544381"/>
              <a:gd name="connsiteY17" fmla="*/ 549155 h 2948236"/>
              <a:gd name="connsiteX0" fmla="*/ 189241 w 544381"/>
              <a:gd name="connsiteY0" fmla="*/ 544466 h 2943547"/>
              <a:gd name="connsiteX1" fmla="*/ 146696 w 544381"/>
              <a:gd name="connsiteY1" fmla="*/ 273956 h 2943547"/>
              <a:gd name="connsiteX2" fmla="*/ 30491 w 544381"/>
              <a:gd name="connsiteY2" fmla="*/ 97426 h 2943547"/>
              <a:gd name="connsiteX3" fmla="*/ 148601 w 544381"/>
              <a:gd name="connsiteY3" fmla="*/ 6621 h 2943547"/>
              <a:gd name="connsiteX4" fmla="*/ 245795 w 544381"/>
              <a:gd name="connsiteY4" fmla="*/ 29818 h 2943547"/>
              <a:gd name="connsiteX5" fmla="*/ 328345 w 544381"/>
              <a:gd name="connsiteY5" fmla="*/ 26643 h 2943547"/>
              <a:gd name="connsiteX6" fmla="*/ 414031 w 544381"/>
              <a:gd name="connsiteY6" fmla="*/ 5351 h 2943547"/>
              <a:gd name="connsiteX7" fmla="*/ 544206 w 544381"/>
              <a:gd name="connsiteY7" fmla="*/ 138701 h 2943547"/>
              <a:gd name="connsiteX8" fmla="*/ 440701 w 544381"/>
              <a:gd name="connsiteY8" fmla="*/ 270146 h 2943547"/>
              <a:gd name="connsiteX9" fmla="*/ 384821 w 544381"/>
              <a:gd name="connsiteY9" fmla="*/ 552086 h 2943547"/>
              <a:gd name="connsiteX10" fmla="*/ 379900 w 544381"/>
              <a:gd name="connsiteY10" fmla="*/ 2278175 h 2943547"/>
              <a:gd name="connsiteX11" fmla="*/ 507376 w 544381"/>
              <a:gd name="connsiteY11" fmla="*/ 2834911 h 2943547"/>
              <a:gd name="connsiteX12" fmla="*/ 408316 w 544381"/>
              <a:gd name="connsiteY12" fmla="*/ 2943496 h 2943547"/>
              <a:gd name="connsiteX13" fmla="*/ 265850 w 544381"/>
              <a:gd name="connsiteY13" fmla="*/ 2884145 h 2943547"/>
              <a:gd name="connsiteX14" fmla="*/ 74941 w 544381"/>
              <a:gd name="connsiteY14" fmla="*/ 2926351 h 2943547"/>
              <a:gd name="connsiteX15" fmla="*/ 2551 w 544381"/>
              <a:gd name="connsiteY15" fmla="*/ 2798081 h 2943547"/>
              <a:gd name="connsiteX16" fmla="*/ 155586 w 544381"/>
              <a:gd name="connsiteY16" fmla="*/ 2274841 h 2943547"/>
              <a:gd name="connsiteX17" fmla="*/ 189241 w 544381"/>
              <a:gd name="connsiteY17" fmla="*/ 544466 h 2943547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3247 h 2942328"/>
              <a:gd name="connsiteX1" fmla="*/ 146696 w 544381"/>
              <a:gd name="connsiteY1" fmla="*/ 272737 h 2942328"/>
              <a:gd name="connsiteX2" fmla="*/ 30491 w 544381"/>
              <a:gd name="connsiteY2" fmla="*/ 96207 h 2942328"/>
              <a:gd name="connsiteX3" fmla="*/ 148601 w 544381"/>
              <a:gd name="connsiteY3" fmla="*/ 5402 h 2942328"/>
              <a:gd name="connsiteX4" fmla="*/ 245795 w 544381"/>
              <a:gd name="connsiteY4" fmla="*/ 28599 h 2942328"/>
              <a:gd name="connsiteX5" fmla="*/ 328345 w 544381"/>
              <a:gd name="connsiteY5" fmla="*/ 25424 h 2942328"/>
              <a:gd name="connsiteX6" fmla="*/ 414031 w 544381"/>
              <a:gd name="connsiteY6" fmla="*/ 4132 h 2942328"/>
              <a:gd name="connsiteX7" fmla="*/ 544206 w 544381"/>
              <a:gd name="connsiteY7" fmla="*/ 137482 h 2942328"/>
              <a:gd name="connsiteX8" fmla="*/ 440701 w 544381"/>
              <a:gd name="connsiteY8" fmla="*/ 268927 h 2942328"/>
              <a:gd name="connsiteX9" fmla="*/ 384821 w 544381"/>
              <a:gd name="connsiteY9" fmla="*/ 550867 h 2942328"/>
              <a:gd name="connsiteX10" fmla="*/ 379900 w 544381"/>
              <a:gd name="connsiteY10" fmla="*/ 2276956 h 2942328"/>
              <a:gd name="connsiteX11" fmla="*/ 507376 w 544381"/>
              <a:gd name="connsiteY11" fmla="*/ 2833692 h 2942328"/>
              <a:gd name="connsiteX12" fmla="*/ 408316 w 544381"/>
              <a:gd name="connsiteY12" fmla="*/ 2942277 h 2942328"/>
              <a:gd name="connsiteX13" fmla="*/ 265850 w 544381"/>
              <a:gd name="connsiteY13" fmla="*/ 2882926 h 2942328"/>
              <a:gd name="connsiteX14" fmla="*/ 74941 w 544381"/>
              <a:gd name="connsiteY14" fmla="*/ 2925132 h 2942328"/>
              <a:gd name="connsiteX15" fmla="*/ 2551 w 544381"/>
              <a:gd name="connsiteY15" fmla="*/ 2796862 h 2942328"/>
              <a:gd name="connsiteX16" fmla="*/ 155586 w 544381"/>
              <a:gd name="connsiteY16" fmla="*/ 2273622 h 2942328"/>
              <a:gd name="connsiteX17" fmla="*/ 189241 w 544381"/>
              <a:gd name="connsiteY17" fmla="*/ 543247 h 2942328"/>
              <a:gd name="connsiteX0" fmla="*/ 189241 w 557456"/>
              <a:gd name="connsiteY0" fmla="*/ 549709 h 2948790"/>
              <a:gd name="connsiteX1" fmla="*/ 146696 w 557456"/>
              <a:gd name="connsiteY1" fmla="*/ 279199 h 2948790"/>
              <a:gd name="connsiteX2" fmla="*/ 30491 w 557456"/>
              <a:gd name="connsiteY2" fmla="*/ 102669 h 2948790"/>
              <a:gd name="connsiteX3" fmla="*/ 148601 w 557456"/>
              <a:gd name="connsiteY3" fmla="*/ 11864 h 2948790"/>
              <a:gd name="connsiteX4" fmla="*/ 245795 w 557456"/>
              <a:gd name="connsiteY4" fmla="*/ 35061 h 2948790"/>
              <a:gd name="connsiteX5" fmla="*/ 328345 w 557456"/>
              <a:gd name="connsiteY5" fmla="*/ 31886 h 2948790"/>
              <a:gd name="connsiteX6" fmla="*/ 474356 w 557456"/>
              <a:gd name="connsiteY6" fmla="*/ 1069 h 2948790"/>
              <a:gd name="connsiteX7" fmla="*/ 544206 w 557456"/>
              <a:gd name="connsiteY7" fmla="*/ 143944 h 2948790"/>
              <a:gd name="connsiteX8" fmla="*/ 440701 w 557456"/>
              <a:gd name="connsiteY8" fmla="*/ 275389 h 2948790"/>
              <a:gd name="connsiteX9" fmla="*/ 384821 w 557456"/>
              <a:gd name="connsiteY9" fmla="*/ 557329 h 2948790"/>
              <a:gd name="connsiteX10" fmla="*/ 379900 w 557456"/>
              <a:gd name="connsiteY10" fmla="*/ 2283418 h 2948790"/>
              <a:gd name="connsiteX11" fmla="*/ 507376 w 557456"/>
              <a:gd name="connsiteY11" fmla="*/ 2840154 h 2948790"/>
              <a:gd name="connsiteX12" fmla="*/ 408316 w 557456"/>
              <a:gd name="connsiteY12" fmla="*/ 2948739 h 2948790"/>
              <a:gd name="connsiteX13" fmla="*/ 265850 w 557456"/>
              <a:gd name="connsiteY13" fmla="*/ 2889388 h 2948790"/>
              <a:gd name="connsiteX14" fmla="*/ 74941 w 557456"/>
              <a:gd name="connsiteY14" fmla="*/ 2931594 h 2948790"/>
              <a:gd name="connsiteX15" fmla="*/ 2551 w 557456"/>
              <a:gd name="connsiteY15" fmla="*/ 2803324 h 2948790"/>
              <a:gd name="connsiteX16" fmla="*/ 155586 w 557456"/>
              <a:gd name="connsiteY16" fmla="*/ 2280084 h 2948790"/>
              <a:gd name="connsiteX17" fmla="*/ 189241 w 557456"/>
              <a:gd name="connsiteY17" fmla="*/ 549709 h 2948790"/>
              <a:gd name="connsiteX0" fmla="*/ 189241 w 553442"/>
              <a:gd name="connsiteY0" fmla="*/ 562244 h 2961325"/>
              <a:gd name="connsiteX1" fmla="*/ 146696 w 553442"/>
              <a:gd name="connsiteY1" fmla="*/ 291734 h 2961325"/>
              <a:gd name="connsiteX2" fmla="*/ 30491 w 553442"/>
              <a:gd name="connsiteY2" fmla="*/ 115204 h 2961325"/>
              <a:gd name="connsiteX3" fmla="*/ 148601 w 553442"/>
              <a:gd name="connsiteY3" fmla="*/ 24399 h 2961325"/>
              <a:gd name="connsiteX4" fmla="*/ 245795 w 553442"/>
              <a:gd name="connsiteY4" fmla="*/ 47596 h 2961325"/>
              <a:gd name="connsiteX5" fmla="*/ 328345 w 553442"/>
              <a:gd name="connsiteY5" fmla="*/ 44421 h 2961325"/>
              <a:gd name="connsiteX6" fmla="*/ 474356 w 553442"/>
              <a:gd name="connsiteY6" fmla="*/ 13604 h 2961325"/>
              <a:gd name="connsiteX7" fmla="*/ 544206 w 553442"/>
              <a:gd name="connsiteY7" fmla="*/ 156479 h 2961325"/>
              <a:gd name="connsiteX8" fmla="*/ 440701 w 553442"/>
              <a:gd name="connsiteY8" fmla="*/ 287924 h 2961325"/>
              <a:gd name="connsiteX9" fmla="*/ 384821 w 553442"/>
              <a:gd name="connsiteY9" fmla="*/ 569864 h 2961325"/>
              <a:gd name="connsiteX10" fmla="*/ 379900 w 553442"/>
              <a:gd name="connsiteY10" fmla="*/ 2295953 h 2961325"/>
              <a:gd name="connsiteX11" fmla="*/ 507376 w 553442"/>
              <a:gd name="connsiteY11" fmla="*/ 2852689 h 2961325"/>
              <a:gd name="connsiteX12" fmla="*/ 408316 w 553442"/>
              <a:gd name="connsiteY12" fmla="*/ 2961274 h 2961325"/>
              <a:gd name="connsiteX13" fmla="*/ 265850 w 553442"/>
              <a:gd name="connsiteY13" fmla="*/ 2901923 h 2961325"/>
              <a:gd name="connsiteX14" fmla="*/ 74941 w 553442"/>
              <a:gd name="connsiteY14" fmla="*/ 2944129 h 2961325"/>
              <a:gd name="connsiteX15" fmla="*/ 2551 w 553442"/>
              <a:gd name="connsiteY15" fmla="*/ 2815859 h 2961325"/>
              <a:gd name="connsiteX16" fmla="*/ 155586 w 553442"/>
              <a:gd name="connsiteY16" fmla="*/ 2292619 h 2961325"/>
              <a:gd name="connsiteX17" fmla="*/ 189241 w 553442"/>
              <a:gd name="connsiteY17" fmla="*/ 562244 h 2961325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48601 w 548608"/>
              <a:gd name="connsiteY3" fmla="*/ 27173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70153 h 2969234"/>
              <a:gd name="connsiteX1" fmla="*/ 146696 w 548608"/>
              <a:gd name="connsiteY1" fmla="*/ 299643 h 2969234"/>
              <a:gd name="connsiteX2" fmla="*/ 30491 w 548608"/>
              <a:gd name="connsiteY2" fmla="*/ 123113 h 2969234"/>
              <a:gd name="connsiteX3" fmla="*/ 116851 w 548608"/>
              <a:gd name="connsiteY3" fmla="*/ 6908 h 2969234"/>
              <a:gd name="connsiteX4" fmla="*/ 245795 w 548608"/>
              <a:gd name="connsiteY4" fmla="*/ 55505 h 2969234"/>
              <a:gd name="connsiteX5" fmla="*/ 328345 w 548608"/>
              <a:gd name="connsiteY5" fmla="*/ 52330 h 2969234"/>
              <a:gd name="connsiteX6" fmla="*/ 474356 w 548608"/>
              <a:gd name="connsiteY6" fmla="*/ 21513 h 2969234"/>
              <a:gd name="connsiteX7" fmla="*/ 544206 w 548608"/>
              <a:gd name="connsiteY7" fmla="*/ 164388 h 2969234"/>
              <a:gd name="connsiteX8" fmla="*/ 440701 w 548608"/>
              <a:gd name="connsiteY8" fmla="*/ 295833 h 2969234"/>
              <a:gd name="connsiteX9" fmla="*/ 384821 w 548608"/>
              <a:gd name="connsiteY9" fmla="*/ 577773 h 2969234"/>
              <a:gd name="connsiteX10" fmla="*/ 379900 w 548608"/>
              <a:gd name="connsiteY10" fmla="*/ 2303862 h 2969234"/>
              <a:gd name="connsiteX11" fmla="*/ 507376 w 548608"/>
              <a:gd name="connsiteY11" fmla="*/ 2860598 h 2969234"/>
              <a:gd name="connsiteX12" fmla="*/ 408316 w 548608"/>
              <a:gd name="connsiteY12" fmla="*/ 2969183 h 2969234"/>
              <a:gd name="connsiteX13" fmla="*/ 265850 w 548608"/>
              <a:gd name="connsiteY13" fmla="*/ 2909832 h 2969234"/>
              <a:gd name="connsiteX14" fmla="*/ 74941 w 548608"/>
              <a:gd name="connsiteY14" fmla="*/ 2952038 h 2969234"/>
              <a:gd name="connsiteX15" fmla="*/ 2551 w 548608"/>
              <a:gd name="connsiteY15" fmla="*/ 2823768 h 2969234"/>
              <a:gd name="connsiteX16" fmla="*/ 155586 w 548608"/>
              <a:gd name="connsiteY16" fmla="*/ 2300528 h 2969234"/>
              <a:gd name="connsiteX17" fmla="*/ 189241 w 548608"/>
              <a:gd name="connsiteY17" fmla="*/ 570153 h 2969234"/>
              <a:gd name="connsiteX0" fmla="*/ 189241 w 548608"/>
              <a:gd name="connsiteY0" fmla="*/ 570153 h 2969234"/>
              <a:gd name="connsiteX1" fmla="*/ 30491 w 548608"/>
              <a:gd name="connsiteY1" fmla="*/ 123113 h 2969234"/>
              <a:gd name="connsiteX2" fmla="*/ 116851 w 548608"/>
              <a:gd name="connsiteY2" fmla="*/ 6908 h 2969234"/>
              <a:gd name="connsiteX3" fmla="*/ 245795 w 548608"/>
              <a:gd name="connsiteY3" fmla="*/ 55505 h 2969234"/>
              <a:gd name="connsiteX4" fmla="*/ 328345 w 548608"/>
              <a:gd name="connsiteY4" fmla="*/ 52330 h 2969234"/>
              <a:gd name="connsiteX5" fmla="*/ 474356 w 548608"/>
              <a:gd name="connsiteY5" fmla="*/ 21513 h 2969234"/>
              <a:gd name="connsiteX6" fmla="*/ 544206 w 548608"/>
              <a:gd name="connsiteY6" fmla="*/ 164388 h 2969234"/>
              <a:gd name="connsiteX7" fmla="*/ 440701 w 548608"/>
              <a:gd name="connsiteY7" fmla="*/ 295833 h 2969234"/>
              <a:gd name="connsiteX8" fmla="*/ 384821 w 548608"/>
              <a:gd name="connsiteY8" fmla="*/ 577773 h 2969234"/>
              <a:gd name="connsiteX9" fmla="*/ 379900 w 548608"/>
              <a:gd name="connsiteY9" fmla="*/ 2303862 h 2969234"/>
              <a:gd name="connsiteX10" fmla="*/ 507376 w 548608"/>
              <a:gd name="connsiteY10" fmla="*/ 2860598 h 2969234"/>
              <a:gd name="connsiteX11" fmla="*/ 408316 w 548608"/>
              <a:gd name="connsiteY11" fmla="*/ 2969183 h 2969234"/>
              <a:gd name="connsiteX12" fmla="*/ 265850 w 548608"/>
              <a:gd name="connsiteY12" fmla="*/ 2909832 h 2969234"/>
              <a:gd name="connsiteX13" fmla="*/ 74941 w 548608"/>
              <a:gd name="connsiteY13" fmla="*/ 2952038 h 2969234"/>
              <a:gd name="connsiteX14" fmla="*/ 2551 w 548608"/>
              <a:gd name="connsiteY14" fmla="*/ 2823768 h 2969234"/>
              <a:gd name="connsiteX15" fmla="*/ 155586 w 548608"/>
              <a:gd name="connsiteY15" fmla="*/ 2300528 h 2969234"/>
              <a:gd name="connsiteX16" fmla="*/ 189241 w 548608"/>
              <a:gd name="connsiteY16" fmla="*/ 570153 h 2969234"/>
              <a:gd name="connsiteX0" fmla="*/ 189241 w 552740"/>
              <a:gd name="connsiteY0" fmla="*/ 570153 h 2969234"/>
              <a:gd name="connsiteX1" fmla="*/ 30491 w 552740"/>
              <a:gd name="connsiteY1" fmla="*/ 123113 h 2969234"/>
              <a:gd name="connsiteX2" fmla="*/ 116851 w 552740"/>
              <a:gd name="connsiteY2" fmla="*/ 6908 h 2969234"/>
              <a:gd name="connsiteX3" fmla="*/ 245795 w 552740"/>
              <a:gd name="connsiteY3" fmla="*/ 55505 h 2969234"/>
              <a:gd name="connsiteX4" fmla="*/ 328345 w 552740"/>
              <a:gd name="connsiteY4" fmla="*/ 52330 h 2969234"/>
              <a:gd name="connsiteX5" fmla="*/ 474356 w 552740"/>
              <a:gd name="connsiteY5" fmla="*/ 21513 h 2969234"/>
              <a:gd name="connsiteX6" fmla="*/ 544206 w 552740"/>
              <a:gd name="connsiteY6" fmla="*/ 164388 h 2969234"/>
              <a:gd name="connsiteX7" fmla="*/ 384821 w 552740"/>
              <a:gd name="connsiteY7" fmla="*/ 577773 h 2969234"/>
              <a:gd name="connsiteX8" fmla="*/ 379900 w 552740"/>
              <a:gd name="connsiteY8" fmla="*/ 2303862 h 2969234"/>
              <a:gd name="connsiteX9" fmla="*/ 507376 w 552740"/>
              <a:gd name="connsiteY9" fmla="*/ 2860598 h 2969234"/>
              <a:gd name="connsiteX10" fmla="*/ 408316 w 552740"/>
              <a:gd name="connsiteY10" fmla="*/ 2969183 h 2969234"/>
              <a:gd name="connsiteX11" fmla="*/ 265850 w 552740"/>
              <a:gd name="connsiteY11" fmla="*/ 2909832 h 2969234"/>
              <a:gd name="connsiteX12" fmla="*/ 74941 w 552740"/>
              <a:gd name="connsiteY12" fmla="*/ 2952038 h 2969234"/>
              <a:gd name="connsiteX13" fmla="*/ 2551 w 552740"/>
              <a:gd name="connsiteY13" fmla="*/ 2823768 h 2969234"/>
              <a:gd name="connsiteX14" fmla="*/ 155586 w 552740"/>
              <a:gd name="connsiteY14" fmla="*/ 2300528 h 2969234"/>
              <a:gd name="connsiteX15" fmla="*/ 189241 w 552740"/>
              <a:gd name="connsiteY15" fmla="*/ 570153 h 2969234"/>
              <a:gd name="connsiteX0" fmla="*/ 189241 w 566504"/>
              <a:gd name="connsiteY0" fmla="*/ 578202 h 2977283"/>
              <a:gd name="connsiteX1" fmla="*/ 30491 w 566504"/>
              <a:gd name="connsiteY1" fmla="*/ 131162 h 2977283"/>
              <a:gd name="connsiteX2" fmla="*/ 116851 w 566504"/>
              <a:gd name="connsiteY2" fmla="*/ 14957 h 2977283"/>
              <a:gd name="connsiteX3" fmla="*/ 245795 w 566504"/>
              <a:gd name="connsiteY3" fmla="*/ 63554 h 2977283"/>
              <a:gd name="connsiteX4" fmla="*/ 328345 w 566504"/>
              <a:gd name="connsiteY4" fmla="*/ 60379 h 2977283"/>
              <a:gd name="connsiteX5" fmla="*/ 506106 w 566504"/>
              <a:gd name="connsiteY5" fmla="*/ 13687 h 2977283"/>
              <a:gd name="connsiteX6" fmla="*/ 544206 w 566504"/>
              <a:gd name="connsiteY6" fmla="*/ 172437 h 2977283"/>
              <a:gd name="connsiteX7" fmla="*/ 384821 w 566504"/>
              <a:gd name="connsiteY7" fmla="*/ 585822 h 2977283"/>
              <a:gd name="connsiteX8" fmla="*/ 379900 w 566504"/>
              <a:gd name="connsiteY8" fmla="*/ 2311911 h 2977283"/>
              <a:gd name="connsiteX9" fmla="*/ 507376 w 566504"/>
              <a:gd name="connsiteY9" fmla="*/ 2868647 h 2977283"/>
              <a:gd name="connsiteX10" fmla="*/ 408316 w 566504"/>
              <a:gd name="connsiteY10" fmla="*/ 2977232 h 2977283"/>
              <a:gd name="connsiteX11" fmla="*/ 265850 w 566504"/>
              <a:gd name="connsiteY11" fmla="*/ 2917881 h 2977283"/>
              <a:gd name="connsiteX12" fmla="*/ 74941 w 566504"/>
              <a:gd name="connsiteY12" fmla="*/ 2960087 h 2977283"/>
              <a:gd name="connsiteX13" fmla="*/ 2551 w 566504"/>
              <a:gd name="connsiteY13" fmla="*/ 2831817 h 2977283"/>
              <a:gd name="connsiteX14" fmla="*/ 155586 w 566504"/>
              <a:gd name="connsiteY14" fmla="*/ 2308577 h 2977283"/>
              <a:gd name="connsiteX15" fmla="*/ 189241 w 566504"/>
              <a:gd name="connsiteY15" fmla="*/ 578202 h 2977283"/>
              <a:gd name="connsiteX0" fmla="*/ 189241 w 557364"/>
              <a:gd name="connsiteY0" fmla="*/ 589288 h 2988369"/>
              <a:gd name="connsiteX1" fmla="*/ 30491 w 557364"/>
              <a:gd name="connsiteY1" fmla="*/ 142248 h 2988369"/>
              <a:gd name="connsiteX2" fmla="*/ 116851 w 557364"/>
              <a:gd name="connsiteY2" fmla="*/ 26043 h 2988369"/>
              <a:gd name="connsiteX3" fmla="*/ 245795 w 557364"/>
              <a:gd name="connsiteY3" fmla="*/ 74640 h 2988369"/>
              <a:gd name="connsiteX4" fmla="*/ 328345 w 557364"/>
              <a:gd name="connsiteY4" fmla="*/ 71465 h 2988369"/>
              <a:gd name="connsiteX5" fmla="*/ 487056 w 557364"/>
              <a:gd name="connsiteY5" fmla="*/ 12073 h 2988369"/>
              <a:gd name="connsiteX6" fmla="*/ 544206 w 557364"/>
              <a:gd name="connsiteY6" fmla="*/ 183523 h 2988369"/>
              <a:gd name="connsiteX7" fmla="*/ 384821 w 557364"/>
              <a:gd name="connsiteY7" fmla="*/ 596908 h 2988369"/>
              <a:gd name="connsiteX8" fmla="*/ 379900 w 557364"/>
              <a:gd name="connsiteY8" fmla="*/ 2322997 h 2988369"/>
              <a:gd name="connsiteX9" fmla="*/ 507376 w 557364"/>
              <a:gd name="connsiteY9" fmla="*/ 2879733 h 2988369"/>
              <a:gd name="connsiteX10" fmla="*/ 408316 w 557364"/>
              <a:gd name="connsiteY10" fmla="*/ 2988318 h 2988369"/>
              <a:gd name="connsiteX11" fmla="*/ 265850 w 557364"/>
              <a:gd name="connsiteY11" fmla="*/ 2928967 h 2988369"/>
              <a:gd name="connsiteX12" fmla="*/ 74941 w 557364"/>
              <a:gd name="connsiteY12" fmla="*/ 2971173 h 2988369"/>
              <a:gd name="connsiteX13" fmla="*/ 2551 w 557364"/>
              <a:gd name="connsiteY13" fmla="*/ 2842903 h 2988369"/>
              <a:gd name="connsiteX14" fmla="*/ 155586 w 557364"/>
              <a:gd name="connsiteY14" fmla="*/ 2319663 h 2988369"/>
              <a:gd name="connsiteX15" fmla="*/ 189241 w 557364"/>
              <a:gd name="connsiteY15" fmla="*/ 589288 h 2988369"/>
              <a:gd name="connsiteX0" fmla="*/ 189241 w 560132"/>
              <a:gd name="connsiteY0" fmla="*/ 589288 h 2988369"/>
              <a:gd name="connsiteX1" fmla="*/ 30491 w 560132"/>
              <a:gd name="connsiteY1" fmla="*/ 142248 h 2988369"/>
              <a:gd name="connsiteX2" fmla="*/ 116851 w 560132"/>
              <a:gd name="connsiteY2" fmla="*/ 26043 h 2988369"/>
              <a:gd name="connsiteX3" fmla="*/ 245795 w 560132"/>
              <a:gd name="connsiteY3" fmla="*/ 74640 h 2988369"/>
              <a:gd name="connsiteX4" fmla="*/ 328345 w 560132"/>
              <a:gd name="connsiteY4" fmla="*/ 71465 h 2988369"/>
              <a:gd name="connsiteX5" fmla="*/ 487056 w 560132"/>
              <a:gd name="connsiteY5" fmla="*/ 12073 h 2988369"/>
              <a:gd name="connsiteX6" fmla="*/ 544206 w 560132"/>
              <a:gd name="connsiteY6" fmla="*/ 183523 h 2988369"/>
              <a:gd name="connsiteX7" fmla="*/ 384821 w 560132"/>
              <a:gd name="connsiteY7" fmla="*/ 596908 h 2988369"/>
              <a:gd name="connsiteX8" fmla="*/ 379900 w 560132"/>
              <a:gd name="connsiteY8" fmla="*/ 2322997 h 2988369"/>
              <a:gd name="connsiteX9" fmla="*/ 507376 w 560132"/>
              <a:gd name="connsiteY9" fmla="*/ 2879733 h 2988369"/>
              <a:gd name="connsiteX10" fmla="*/ 408316 w 560132"/>
              <a:gd name="connsiteY10" fmla="*/ 2988318 h 2988369"/>
              <a:gd name="connsiteX11" fmla="*/ 265850 w 560132"/>
              <a:gd name="connsiteY11" fmla="*/ 2928967 h 2988369"/>
              <a:gd name="connsiteX12" fmla="*/ 74941 w 560132"/>
              <a:gd name="connsiteY12" fmla="*/ 2971173 h 2988369"/>
              <a:gd name="connsiteX13" fmla="*/ 2551 w 560132"/>
              <a:gd name="connsiteY13" fmla="*/ 2842903 h 2988369"/>
              <a:gd name="connsiteX14" fmla="*/ 155586 w 560132"/>
              <a:gd name="connsiteY14" fmla="*/ 2319663 h 2988369"/>
              <a:gd name="connsiteX15" fmla="*/ 189241 w 560132"/>
              <a:gd name="connsiteY15" fmla="*/ 589288 h 2988369"/>
              <a:gd name="connsiteX0" fmla="*/ 189241 w 560132"/>
              <a:gd name="connsiteY0" fmla="*/ 590609 h 2989690"/>
              <a:gd name="connsiteX1" fmla="*/ 30491 w 560132"/>
              <a:gd name="connsiteY1" fmla="*/ 143569 h 2989690"/>
              <a:gd name="connsiteX2" fmla="*/ 110501 w 560132"/>
              <a:gd name="connsiteY2" fmla="*/ 5139 h 2989690"/>
              <a:gd name="connsiteX3" fmla="*/ 245795 w 560132"/>
              <a:gd name="connsiteY3" fmla="*/ 75961 h 2989690"/>
              <a:gd name="connsiteX4" fmla="*/ 328345 w 560132"/>
              <a:gd name="connsiteY4" fmla="*/ 72786 h 2989690"/>
              <a:gd name="connsiteX5" fmla="*/ 487056 w 560132"/>
              <a:gd name="connsiteY5" fmla="*/ 13394 h 2989690"/>
              <a:gd name="connsiteX6" fmla="*/ 544206 w 560132"/>
              <a:gd name="connsiteY6" fmla="*/ 184844 h 2989690"/>
              <a:gd name="connsiteX7" fmla="*/ 384821 w 560132"/>
              <a:gd name="connsiteY7" fmla="*/ 598229 h 2989690"/>
              <a:gd name="connsiteX8" fmla="*/ 379900 w 560132"/>
              <a:gd name="connsiteY8" fmla="*/ 2324318 h 2989690"/>
              <a:gd name="connsiteX9" fmla="*/ 507376 w 560132"/>
              <a:gd name="connsiteY9" fmla="*/ 2881054 h 2989690"/>
              <a:gd name="connsiteX10" fmla="*/ 408316 w 560132"/>
              <a:gd name="connsiteY10" fmla="*/ 2989639 h 2989690"/>
              <a:gd name="connsiteX11" fmla="*/ 265850 w 560132"/>
              <a:gd name="connsiteY11" fmla="*/ 2930288 h 2989690"/>
              <a:gd name="connsiteX12" fmla="*/ 74941 w 560132"/>
              <a:gd name="connsiteY12" fmla="*/ 2972494 h 2989690"/>
              <a:gd name="connsiteX13" fmla="*/ 2551 w 560132"/>
              <a:gd name="connsiteY13" fmla="*/ 2844224 h 2989690"/>
              <a:gd name="connsiteX14" fmla="*/ 155586 w 560132"/>
              <a:gd name="connsiteY14" fmla="*/ 2320984 h 2989690"/>
              <a:gd name="connsiteX15" fmla="*/ 189241 w 560132"/>
              <a:gd name="connsiteY15" fmla="*/ 590609 h 2989690"/>
              <a:gd name="connsiteX0" fmla="*/ 189241 w 560132"/>
              <a:gd name="connsiteY0" fmla="*/ 590397 h 2989478"/>
              <a:gd name="connsiteX1" fmla="*/ 30491 w 560132"/>
              <a:gd name="connsiteY1" fmla="*/ 143357 h 2989478"/>
              <a:gd name="connsiteX2" fmla="*/ 110501 w 560132"/>
              <a:gd name="connsiteY2" fmla="*/ 4927 h 2989478"/>
              <a:gd name="connsiteX3" fmla="*/ 250558 w 560132"/>
              <a:gd name="connsiteY3" fmla="*/ 44793 h 2989478"/>
              <a:gd name="connsiteX4" fmla="*/ 328345 w 560132"/>
              <a:gd name="connsiteY4" fmla="*/ 72574 h 2989478"/>
              <a:gd name="connsiteX5" fmla="*/ 487056 w 560132"/>
              <a:gd name="connsiteY5" fmla="*/ 13182 h 2989478"/>
              <a:gd name="connsiteX6" fmla="*/ 544206 w 560132"/>
              <a:gd name="connsiteY6" fmla="*/ 184632 h 2989478"/>
              <a:gd name="connsiteX7" fmla="*/ 384821 w 560132"/>
              <a:gd name="connsiteY7" fmla="*/ 598017 h 2989478"/>
              <a:gd name="connsiteX8" fmla="*/ 379900 w 560132"/>
              <a:gd name="connsiteY8" fmla="*/ 2324106 h 2989478"/>
              <a:gd name="connsiteX9" fmla="*/ 507376 w 560132"/>
              <a:gd name="connsiteY9" fmla="*/ 2880842 h 2989478"/>
              <a:gd name="connsiteX10" fmla="*/ 408316 w 560132"/>
              <a:gd name="connsiteY10" fmla="*/ 2989427 h 2989478"/>
              <a:gd name="connsiteX11" fmla="*/ 265850 w 560132"/>
              <a:gd name="connsiteY11" fmla="*/ 2930076 h 2989478"/>
              <a:gd name="connsiteX12" fmla="*/ 74941 w 560132"/>
              <a:gd name="connsiteY12" fmla="*/ 2972282 h 2989478"/>
              <a:gd name="connsiteX13" fmla="*/ 2551 w 560132"/>
              <a:gd name="connsiteY13" fmla="*/ 2844012 h 2989478"/>
              <a:gd name="connsiteX14" fmla="*/ 155586 w 560132"/>
              <a:gd name="connsiteY14" fmla="*/ 2320772 h 2989478"/>
              <a:gd name="connsiteX15" fmla="*/ 189241 w 560132"/>
              <a:gd name="connsiteY15" fmla="*/ 590397 h 2989478"/>
              <a:gd name="connsiteX0" fmla="*/ 189241 w 550599"/>
              <a:gd name="connsiteY0" fmla="*/ 590397 h 2989478"/>
              <a:gd name="connsiteX1" fmla="*/ 30491 w 550599"/>
              <a:gd name="connsiteY1" fmla="*/ 143357 h 2989478"/>
              <a:gd name="connsiteX2" fmla="*/ 110501 w 550599"/>
              <a:gd name="connsiteY2" fmla="*/ 4927 h 2989478"/>
              <a:gd name="connsiteX3" fmla="*/ 250558 w 550599"/>
              <a:gd name="connsiteY3" fmla="*/ 44793 h 2989478"/>
              <a:gd name="connsiteX4" fmla="*/ 335489 w 550599"/>
              <a:gd name="connsiteY4" fmla="*/ 41618 h 2989478"/>
              <a:gd name="connsiteX5" fmla="*/ 487056 w 550599"/>
              <a:gd name="connsiteY5" fmla="*/ 13182 h 2989478"/>
              <a:gd name="connsiteX6" fmla="*/ 544206 w 550599"/>
              <a:gd name="connsiteY6" fmla="*/ 184632 h 2989478"/>
              <a:gd name="connsiteX7" fmla="*/ 384821 w 550599"/>
              <a:gd name="connsiteY7" fmla="*/ 598017 h 2989478"/>
              <a:gd name="connsiteX8" fmla="*/ 379900 w 550599"/>
              <a:gd name="connsiteY8" fmla="*/ 2324106 h 2989478"/>
              <a:gd name="connsiteX9" fmla="*/ 507376 w 550599"/>
              <a:gd name="connsiteY9" fmla="*/ 2880842 h 2989478"/>
              <a:gd name="connsiteX10" fmla="*/ 408316 w 550599"/>
              <a:gd name="connsiteY10" fmla="*/ 2989427 h 2989478"/>
              <a:gd name="connsiteX11" fmla="*/ 265850 w 550599"/>
              <a:gd name="connsiteY11" fmla="*/ 2930076 h 2989478"/>
              <a:gd name="connsiteX12" fmla="*/ 74941 w 550599"/>
              <a:gd name="connsiteY12" fmla="*/ 2972282 h 2989478"/>
              <a:gd name="connsiteX13" fmla="*/ 2551 w 550599"/>
              <a:gd name="connsiteY13" fmla="*/ 2844012 h 2989478"/>
              <a:gd name="connsiteX14" fmla="*/ 155586 w 550599"/>
              <a:gd name="connsiteY14" fmla="*/ 2320772 h 2989478"/>
              <a:gd name="connsiteX15" fmla="*/ 189241 w 550599"/>
              <a:gd name="connsiteY15" fmla="*/ 590397 h 2989478"/>
              <a:gd name="connsiteX0" fmla="*/ 170191 w 550599"/>
              <a:gd name="connsiteY0" fmla="*/ 590397 h 2989478"/>
              <a:gd name="connsiteX1" fmla="*/ 30491 w 550599"/>
              <a:gd name="connsiteY1" fmla="*/ 143357 h 2989478"/>
              <a:gd name="connsiteX2" fmla="*/ 110501 w 550599"/>
              <a:gd name="connsiteY2" fmla="*/ 4927 h 2989478"/>
              <a:gd name="connsiteX3" fmla="*/ 250558 w 550599"/>
              <a:gd name="connsiteY3" fmla="*/ 44793 h 2989478"/>
              <a:gd name="connsiteX4" fmla="*/ 335489 w 550599"/>
              <a:gd name="connsiteY4" fmla="*/ 41618 h 2989478"/>
              <a:gd name="connsiteX5" fmla="*/ 487056 w 550599"/>
              <a:gd name="connsiteY5" fmla="*/ 13182 h 2989478"/>
              <a:gd name="connsiteX6" fmla="*/ 544206 w 550599"/>
              <a:gd name="connsiteY6" fmla="*/ 184632 h 2989478"/>
              <a:gd name="connsiteX7" fmla="*/ 384821 w 550599"/>
              <a:gd name="connsiteY7" fmla="*/ 598017 h 2989478"/>
              <a:gd name="connsiteX8" fmla="*/ 379900 w 550599"/>
              <a:gd name="connsiteY8" fmla="*/ 2324106 h 2989478"/>
              <a:gd name="connsiteX9" fmla="*/ 507376 w 550599"/>
              <a:gd name="connsiteY9" fmla="*/ 2880842 h 2989478"/>
              <a:gd name="connsiteX10" fmla="*/ 408316 w 550599"/>
              <a:gd name="connsiteY10" fmla="*/ 2989427 h 2989478"/>
              <a:gd name="connsiteX11" fmla="*/ 265850 w 550599"/>
              <a:gd name="connsiteY11" fmla="*/ 2930076 h 2989478"/>
              <a:gd name="connsiteX12" fmla="*/ 74941 w 550599"/>
              <a:gd name="connsiteY12" fmla="*/ 2972282 h 2989478"/>
              <a:gd name="connsiteX13" fmla="*/ 2551 w 550599"/>
              <a:gd name="connsiteY13" fmla="*/ 2844012 h 2989478"/>
              <a:gd name="connsiteX14" fmla="*/ 155586 w 550599"/>
              <a:gd name="connsiteY14" fmla="*/ 2320772 h 2989478"/>
              <a:gd name="connsiteX15" fmla="*/ 170191 w 550599"/>
              <a:gd name="connsiteY15" fmla="*/ 590397 h 2989478"/>
              <a:gd name="connsiteX0" fmla="*/ 170191 w 546731"/>
              <a:gd name="connsiteY0" fmla="*/ 590397 h 2989478"/>
              <a:gd name="connsiteX1" fmla="*/ 30491 w 546731"/>
              <a:gd name="connsiteY1" fmla="*/ 143357 h 2989478"/>
              <a:gd name="connsiteX2" fmla="*/ 110501 w 546731"/>
              <a:gd name="connsiteY2" fmla="*/ 4927 h 2989478"/>
              <a:gd name="connsiteX3" fmla="*/ 250558 w 546731"/>
              <a:gd name="connsiteY3" fmla="*/ 44793 h 2989478"/>
              <a:gd name="connsiteX4" fmla="*/ 335489 w 546731"/>
              <a:gd name="connsiteY4" fmla="*/ 41618 h 2989478"/>
              <a:gd name="connsiteX5" fmla="*/ 487056 w 546731"/>
              <a:gd name="connsiteY5" fmla="*/ 13182 h 2989478"/>
              <a:gd name="connsiteX6" fmla="*/ 544206 w 546731"/>
              <a:gd name="connsiteY6" fmla="*/ 184632 h 2989478"/>
              <a:gd name="connsiteX7" fmla="*/ 413396 w 546731"/>
              <a:gd name="connsiteY7" fmla="*/ 601192 h 2989478"/>
              <a:gd name="connsiteX8" fmla="*/ 379900 w 546731"/>
              <a:gd name="connsiteY8" fmla="*/ 2324106 h 2989478"/>
              <a:gd name="connsiteX9" fmla="*/ 507376 w 546731"/>
              <a:gd name="connsiteY9" fmla="*/ 2880842 h 2989478"/>
              <a:gd name="connsiteX10" fmla="*/ 408316 w 546731"/>
              <a:gd name="connsiteY10" fmla="*/ 2989427 h 2989478"/>
              <a:gd name="connsiteX11" fmla="*/ 265850 w 546731"/>
              <a:gd name="connsiteY11" fmla="*/ 2930076 h 2989478"/>
              <a:gd name="connsiteX12" fmla="*/ 74941 w 546731"/>
              <a:gd name="connsiteY12" fmla="*/ 2972282 h 2989478"/>
              <a:gd name="connsiteX13" fmla="*/ 2551 w 546731"/>
              <a:gd name="connsiteY13" fmla="*/ 2844012 h 2989478"/>
              <a:gd name="connsiteX14" fmla="*/ 155586 w 546731"/>
              <a:gd name="connsiteY14" fmla="*/ 2320772 h 2989478"/>
              <a:gd name="connsiteX15" fmla="*/ 170191 w 546731"/>
              <a:gd name="connsiteY15" fmla="*/ 590397 h 2989478"/>
              <a:gd name="connsiteX0" fmla="*/ 170191 w 547410"/>
              <a:gd name="connsiteY0" fmla="*/ 590397 h 2989478"/>
              <a:gd name="connsiteX1" fmla="*/ 30491 w 547410"/>
              <a:gd name="connsiteY1" fmla="*/ 143357 h 2989478"/>
              <a:gd name="connsiteX2" fmla="*/ 110501 w 547410"/>
              <a:gd name="connsiteY2" fmla="*/ 4927 h 2989478"/>
              <a:gd name="connsiteX3" fmla="*/ 250558 w 547410"/>
              <a:gd name="connsiteY3" fmla="*/ 44793 h 2989478"/>
              <a:gd name="connsiteX4" fmla="*/ 335489 w 547410"/>
              <a:gd name="connsiteY4" fmla="*/ 41618 h 2989478"/>
              <a:gd name="connsiteX5" fmla="*/ 487056 w 547410"/>
              <a:gd name="connsiteY5" fmla="*/ 13182 h 2989478"/>
              <a:gd name="connsiteX6" fmla="*/ 544206 w 547410"/>
              <a:gd name="connsiteY6" fmla="*/ 184632 h 2989478"/>
              <a:gd name="connsiteX7" fmla="*/ 400696 w 547410"/>
              <a:gd name="connsiteY7" fmla="*/ 582142 h 2989478"/>
              <a:gd name="connsiteX8" fmla="*/ 379900 w 547410"/>
              <a:gd name="connsiteY8" fmla="*/ 2324106 h 2989478"/>
              <a:gd name="connsiteX9" fmla="*/ 507376 w 547410"/>
              <a:gd name="connsiteY9" fmla="*/ 2880842 h 2989478"/>
              <a:gd name="connsiteX10" fmla="*/ 408316 w 547410"/>
              <a:gd name="connsiteY10" fmla="*/ 2989427 h 2989478"/>
              <a:gd name="connsiteX11" fmla="*/ 265850 w 547410"/>
              <a:gd name="connsiteY11" fmla="*/ 2930076 h 2989478"/>
              <a:gd name="connsiteX12" fmla="*/ 74941 w 547410"/>
              <a:gd name="connsiteY12" fmla="*/ 2972282 h 2989478"/>
              <a:gd name="connsiteX13" fmla="*/ 2551 w 547410"/>
              <a:gd name="connsiteY13" fmla="*/ 2844012 h 2989478"/>
              <a:gd name="connsiteX14" fmla="*/ 155586 w 547410"/>
              <a:gd name="connsiteY14" fmla="*/ 2320772 h 2989478"/>
              <a:gd name="connsiteX15" fmla="*/ 170191 w 547410"/>
              <a:gd name="connsiteY15" fmla="*/ 590397 h 2989478"/>
              <a:gd name="connsiteX0" fmla="*/ 170191 w 547237"/>
              <a:gd name="connsiteY0" fmla="*/ 590397 h 2989478"/>
              <a:gd name="connsiteX1" fmla="*/ 30491 w 547237"/>
              <a:gd name="connsiteY1" fmla="*/ 143357 h 2989478"/>
              <a:gd name="connsiteX2" fmla="*/ 110501 w 547237"/>
              <a:gd name="connsiteY2" fmla="*/ 4927 h 2989478"/>
              <a:gd name="connsiteX3" fmla="*/ 250558 w 547237"/>
              <a:gd name="connsiteY3" fmla="*/ 44793 h 2989478"/>
              <a:gd name="connsiteX4" fmla="*/ 335489 w 547237"/>
              <a:gd name="connsiteY4" fmla="*/ 41618 h 2989478"/>
              <a:gd name="connsiteX5" fmla="*/ 487056 w 547237"/>
              <a:gd name="connsiteY5" fmla="*/ 13182 h 2989478"/>
              <a:gd name="connsiteX6" fmla="*/ 544206 w 547237"/>
              <a:gd name="connsiteY6" fmla="*/ 184632 h 2989478"/>
              <a:gd name="connsiteX7" fmla="*/ 403871 w 547237"/>
              <a:gd name="connsiteY7" fmla="*/ 604367 h 2989478"/>
              <a:gd name="connsiteX8" fmla="*/ 379900 w 547237"/>
              <a:gd name="connsiteY8" fmla="*/ 2324106 h 2989478"/>
              <a:gd name="connsiteX9" fmla="*/ 507376 w 547237"/>
              <a:gd name="connsiteY9" fmla="*/ 2880842 h 2989478"/>
              <a:gd name="connsiteX10" fmla="*/ 408316 w 547237"/>
              <a:gd name="connsiteY10" fmla="*/ 2989427 h 2989478"/>
              <a:gd name="connsiteX11" fmla="*/ 265850 w 547237"/>
              <a:gd name="connsiteY11" fmla="*/ 2930076 h 2989478"/>
              <a:gd name="connsiteX12" fmla="*/ 74941 w 547237"/>
              <a:gd name="connsiteY12" fmla="*/ 2972282 h 2989478"/>
              <a:gd name="connsiteX13" fmla="*/ 2551 w 547237"/>
              <a:gd name="connsiteY13" fmla="*/ 2844012 h 2989478"/>
              <a:gd name="connsiteX14" fmla="*/ 155586 w 547237"/>
              <a:gd name="connsiteY14" fmla="*/ 2320772 h 2989478"/>
              <a:gd name="connsiteX15" fmla="*/ 170191 w 547237"/>
              <a:gd name="connsiteY15" fmla="*/ 590397 h 298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237" h="2989478">
                <a:moveTo>
                  <a:pt x="170191" y="590397"/>
                </a:moveTo>
                <a:cubicBezTo>
                  <a:pt x="149342" y="227495"/>
                  <a:pt x="40439" y="240935"/>
                  <a:pt x="30491" y="143357"/>
                </a:cubicBezTo>
                <a:cubicBezTo>
                  <a:pt x="20543" y="45779"/>
                  <a:pt x="73823" y="21354"/>
                  <a:pt x="110501" y="4927"/>
                </a:cubicBezTo>
                <a:cubicBezTo>
                  <a:pt x="147179" y="-11500"/>
                  <a:pt x="211076" y="16056"/>
                  <a:pt x="250558" y="44793"/>
                </a:cubicBezTo>
                <a:cubicBezTo>
                  <a:pt x="283690" y="83055"/>
                  <a:pt x="291575" y="83796"/>
                  <a:pt x="335489" y="41618"/>
                </a:cubicBezTo>
                <a:cubicBezTo>
                  <a:pt x="376228" y="15315"/>
                  <a:pt x="452270" y="-10654"/>
                  <a:pt x="487056" y="13182"/>
                </a:cubicBezTo>
                <a:cubicBezTo>
                  <a:pt x="521842" y="37018"/>
                  <a:pt x="558070" y="86101"/>
                  <a:pt x="544206" y="184632"/>
                </a:cubicBezTo>
                <a:cubicBezTo>
                  <a:pt x="530342" y="283163"/>
                  <a:pt x="431255" y="247788"/>
                  <a:pt x="403871" y="604367"/>
                </a:cubicBezTo>
                <a:cubicBezTo>
                  <a:pt x="376487" y="960946"/>
                  <a:pt x="362649" y="1944694"/>
                  <a:pt x="379900" y="2324106"/>
                </a:cubicBezTo>
                <a:cubicBezTo>
                  <a:pt x="397151" y="2703518"/>
                  <a:pt x="502640" y="2769955"/>
                  <a:pt x="507376" y="2880842"/>
                </a:cubicBezTo>
                <a:cubicBezTo>
                  <a:pt x="512112" y="2991729"/>
                  <a:pt x="458095" y="2988365"/>
                  <a:pt x="408316" y="2989427"/>
                </a:cubicBezTo>
                <a:cubicBezTo>
                  <a:pt x="358537" y="2990489"/>
                  <a:pt x="291991" y="2975161"/>
                  <a:pt x="265850" y="2930076"/>
                </a:cubicBezTo>
                <a:cubicBezTo>
                  <a:pt x="222988" y="2974844"/>
                  <a:pt x="118824" y="2986626"/>
                  <a:pt x="74941" y="2972282"/>
                </a:cubicBezTo>
                <a:cubicBezTo>
                  <a:pt x="31058" y="2957938"/>
                  <a:pt x="-10890" y="2952597"/>
                  <a:pt x="2551" y="2844012"/>
                </a:cubicBezTo>
                <a:cubicBezTo>
                  <a:pt x="15992" y="2735427"/>
                  <a:pt x="127646" y="2696374"/>
                  <a:pt x="155586" y="2320772"/>
                </a:cubicBezTo>
                <a:cubicBezTo>
                  <a:pt x="183526" y="1945170"/>
                  <a:pt x="171673" y="923878"/>
                  <a:pt x="170191" y="59039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409516" y="272480"/>
            <a:ext cx="6053534" cy="9522318"/>
            <a:chOff x="409516" y="272480"/>
            <a:chExt cx="6053534" cy="9522318"/>
          </a:xfrm>
        </p:grpSpPr>
        <p:sp>
          <p:nvSpPr>
            <p:cNvPr id="30" name="フリーフォーム 29"/>
            <p:cNvSpPr/>
            <p:nvPr/>
          </p:nvSpPr>
          <p:spPr>
            <a:xfrm>
              <a:off x="3126588" y="820274"/>
              <a:ext cx="2105811" cy="6402583"/>
            </a:xfrm>
            <a:custGeom>
              <a:avLst/>
              <a:gdLst>
                <a:gd name="connsiteX0" fmla="*/ 572278 w 1534303"/>
                <a:gd name="connsiteY0" fmla="*/ 578376 h 2007126"/>
                <a:gd name="connsiteX1" fmla="*/ 462741 w 1534303"/>
                <a:gd name="connsiteY1" fmla="*/ 402163 h 2007126"/>
                <a:gd name="connsiteX2" fmla="*/ 153178 w 1534303"/>
                <a:gd name="connsiteY2" fmla="*/ 311676 h 2007126"/>
                <a:gd name="connsiteX3" fmla="*/ 778 w 1534303"/>
                <a:gd name="connsiteY3" fmla="*/ 168801 h 2007126"/>
                <a:gd name="connsiteX4" fmla="*/ 105553 w 1534303"/>
                <a:gd name="connsiteY4" fmla="*/ 21163 h 2007126"/>
                <a:gd name="connsiteX5" fmla="*/ 353203 w 1534303"/>
                <a:gd name="connsiteY5" fmla="*/ 6876 h 2007126"/>
                <a:gd name="connsiteX6" fmla="*/ 648478 w 1534303"/>
                <a:gd name="connsiteY6" fmla="*/ 78313 h 2007126"/>
                <a:gd name="connsiteX7" fmla="*/ 777066 w 1534303"/>
                <a:gd name="connsiteY7" fmla="*/ 316438 h 2007126"/>
                <a:gd name="connsiteX8" fmla="*/ 786591 w 1534303"/>
                <a:gd name="connsiteY8" fmla="*/ 583138 h 2007126"/>
                <a:gd name="connsiteX9" fmla="*/ 938991 w 1534303"/>
                <a:gd name="connsiteY9" fmla="*/ 1045101 h 2007126"/>
                <a:gd name="connsiteX10" fmla="*/ 1334278 w 1534303"/>
                <a:gd name="connsiteY10" fmla="*/ 1749951 h 2007126"/>
                <a:gd name="connsiteX11" fmla="*/ 1534303 w 1534303"/>
                <a:gd name="connsiteY11" fmla="*/ 2007126 h 2007126"/>
                <a:gd name="connsiteX0" fmla="*/ 572024 w 1534049"/>
                <a:gd name="connsiteY0" fmla="*/ 578376 h 2007126"/>
                <a:gd name="connsiteX1" fmla="*/ 462487 w 1534049"/>
                <a:gd name="connsiteY1" fmla="*/ 402163 h 2007126"/>
                <a:gd name="connsiteX2" fmla="*/ 143399 w 1534049"/>
                <a:gd name="connsiteY2" fmla="*/ 345014 h 2007126"/>
                <a:gd name="connsiteX3" fmla="*/ 524 w 1534049"/>
                <a:gd name="connsiteY3" fmla="*/ 168801 h 2007126"/>
                <a:gd name="connsiteX4" fmla="*/ 105299 w 1534049"/>
                <a:gd name="connsiteY4" fmla="*/ 21163 h 2007126"/>
                <a:gd name="connsiteX5" fmla="*/ 352949 w 1534049"/>
                <a:gd name="connsiteY5" fmla="*/ 6876 h 2007126"/>
                <a:gd name="connsiteX6" fmla="*/ 648224 w 1534049"/>
                <a:gd name="connsiteY6" fmla="*/ 78313 h 2007126"/>
                <a:gd name="connsiteX7" fmla="*/ 776812 w 1534049"/>
                <a:gd name="connsiteY7" fmla="*/ 316438 h 2007126"/>
                <a:gd name="connsiteX8" fmla="*/ 786337 w 1534049"/>
                <a:gd name="connsiteY8" fmla="*/ 583138 h 2007126"/>
                <a:gd name="connsiteX9" fmla="*/ 938737 w 1534049"/>
                <a:gd name="connsiteY9" fmla="*/ 1045101 h 2007126"/>
                <a:gd name="connsiteX10" fmla="*/ 1334024 w 1534049"/>
                <a:gd name="connsiteY10" fmla="*/ 1749951 h 2007126"/>
                <a:gd name="connsiteX11" fmla="*/ 1534049 w 1534049"/>
                <a:gd name="connsiteY11" fmla="*/ 2007126 h 2007126"/>
                <a:gd name="connsiteX0" fmla="*/ 572024 w 1534049"/>
                <a:gd name="connsiteY0" fmla="*/ 578376 h 2007126"/>
                <a:gd name="connsiteX1" fmla="*/ 581550 w 1534049"/>
                <a:gd name="connsiteY1" fmla="*/ 345013 h 2007126"/>
                <a:gd name="connsiteX2" fmla="*/ 143399 w 1534049"/>
                <a:gd name="connsiteY2" fmla="*/ 345014 h 2007126"/>
                <a:gd name="connsiteX3" fmla="*/ 524 w 1534049"/>
                <a:gd name="connsiteY3" fmla="*/ 168801 h 2007126"/>
                <a:gd name="connsiteX4" fmla="*/ 105299 w 1534049"/>
                <a:gd name="connsiteY4" fmla="*/ 21163 h 2007126"/>
                <a:gd name="connsiteX5" fmla="*/ 352949 w 1534049"/>
                <a:gd name="connsiteY5" fmla="*/ 6876 h 2007126"/>
                <a:gd name="connsiteX6" fmla="*/ 648224 w 1534049"/>
                <a:gd name="connsiteY6" fmla="*/ 78313 h 2007126"/>
                <a:gd name="connsiteX7" fmla="*/ 776812 w 1534049"/>
                <a:gd name="connsiteY7" fmla="*/ 316438 h 2007126"/>
                <a:gd name="connsiteX8" fmla="*/ 786337 w 1534049"/>
                <a:gd name="connsiteY8" fmla="*/ 583138 h 2007126"/>
                <a:gd name="connsiteX9" fmla="*/ 938737 w 1534049"/>
                <a:gd name="connsiteY9" fmla="*/ 1045101 h 2007126"/>
                <a:gd name="connsiteX10" fmla="*/ 1334024 w 1534049"/>
                <a:gd name="connsiteY10" fmla="*/ 1749951 h 2007126"/>
                <a:gd name="connsiteX11" fmla="*/ 1534049 w 1534049"/>
                <a:gd name="connsiteY11" fmla="*/ 2007126 h 2007126"/>
                <a:gd name="connsiteX0" fmla="*/ 867299 w 1534049"/>
                <a:gd name="connsiteY0" fmla="*/ 1673751 h 2007126"/>
                <a:gd name="connsiteX1" fmla="*/ 581550 w 1534049"/>
                <a:gd name="connsiteY1" fmla="*/ 345013 h 2007126"/>
                <a:gd name="connsiteX2" fmla="*/ 143399 w 1534049"/>
                <a:gd name="connsiteY2" fmla="*/ 345014 h 2007126"/>
                <a:gd name="connsiteX3" fmla="*/ 524 w 1534049"/>
                <a:gd name="connsiteY3" fmla="*/ 168801 h 2007126"/>
                <a:gd name="connsiteX4" fmla="*/ 105299 w 1534049"/>
                <a:gd name="connsiteY4" fmla="*/ 21163 h 2007126"/>
                <a:gd name="connsiteX5" fmla="*/ 352949 w 1534049"/>
                <a:gd name="connsiteY5" fmla="*/ 6876 h 2007126"/>
                <a:gd name="connsiteX6" fmla="*/ 648224 w 1534049"/>
                <a:gd name="connsiteY6" fmla="*/ 78313 h 2007126"/>
                <a:gd name="connsiteX7" fmla="*/ 776812 w 1534049"/>
                <a:gd name="connsiteY7" fmla="*/ 316438 h 2007126"/>
                <a:gd name="connsiteX8" fmla="*/ 786337 w 1534049"/>
                <a:gd name="connsiteY8" fmla="*/ 583138 h 2007126"/>
                <a:gd name="connsiteX9" fmla="*/ 938737 w 1534049"/>
                <a:gd name="connsiteY9" fmla="*/ 1045101 h 2007126"/>
                <a:gd name="connsiteX10" fmla="*/ 1334024 w 1534049"/>
                <a:gd name="connsiteY10" fmla="*/ 1749951 h 2007126"/>
                <a:gd name="connsiteX11" fmla="*/ 1534049 w 1534049"/>
                <a:gd name="connsiteY11" fmla="*/ 2007126 h 2007126"/>
                <a:gd name="connsiteX0" fmla="*/ 867299 w 1534049"/>
                <a:gd name="connsiteY0" fmla="*/ 1673751 h 2007126"/>
                <a:gd name="connsiteX1" fmla="*/ 757762 w 1534049"/>
                <a:gd name="connsiteY1" fmla="*/ 1078438 h 2007126"/>
                <a:gd name="connsiteX2" fmla="*/ 581550 w 1534049"/>
                <a:gd name="connsiteY2" fmla="*/ 345013 h 2007126"/>
                <a:gd name="connsiteX3" fmla="*/ 143399 w 1534049"/>
                <a:gd name="connsiteY3" fmla="*/ 345014 h 2007126"/>
                <a:gd name="connsiteX4" fmla="*/ 524 w 1534049"/>
                <a:gd name="connsiteY4" fmla="*/ 168801 h 2007126"/>
                <a:gd name="connsiteX5" fmla="*/ 105299 w 1534049"/>
                <a:gd name="connsiteY5" fmla="*/ 21163 h 2007126"/>
                <a:gd name="connsiteX6" fmla="*/ 352949 w 1534049"/>
                <a:gd name="connsiteY6" fmla="*/ 6876 h 2007126"/>
                <a:gd name="connsiteX7" fmla="*/ 648224 w 1534049"/>
                <a:gd name="connsiteY7" fmla="*/ 78313 h 2007126"/>
                <a:gd name="connsiteX8" fmla="*/ 776812 w 1534049"/>
                <a:gd name="connsiteY8" fmla="*/ 316438 h 2007126"/>
                <a:gd name="connsiteX9" fmla="*/ 786337 w 1534049"/>
                <a:gd name="connsiteY9" fmla="*/ 583138 h 2007126"/>
                <a:gd name="connsiteX10" fmla="*/ 938737 w 1534049"/>
                <a:gd name="connsiteY10" fmla="*/ 1045101 h 2007126"/>
                <a:gd name="connsiteX11" fmla="*/ 1334024 w 1534049"/>
                <a:gd name="connsiteY11" fmla="*/ 1749951 h 2007126"/>
                <a:gd name="connsiteX12" fmla="*/ 1534049 w 1534049"/>
                <a:gd name="connsiteY12" fmla="*/ 2007126 h 2007126"/>
                <a:gd name="connsiteX0" fmla="*/ 1414987 w 1534049"/>
                <a:gd name="connsiteY0" fmla="*/ 2049988 h 2049988"/>
                <a:gd name="connsiteX1" fmla="*/ 757762 w 1534049"/>
                <a:gd name="connsiteY1" fmla="*/ 1078438 h 2049988"/>
                <a:gd name="connsiteX2" fmla="*/ 581550 w 1534049"/>
                <a:gd name="connsiteY2" fmla="*/ 345013 h 2049988"/>
                <a:gd name="connsiteX3" fmla="*/ 143399 w 1534049"/>
                <a:gd name="connsiteY3" fmla="*/ 345014 h 2049988"/>
                <a:gd name="connsiteX4" fmla="*/ 524 w 1534049"/>
                <a:gd name="connsiteY4" fmla="*/ 168801 h 2049988"/>
                <a:gd name="connsiteX5" fmla="*/ 105299 w 1534049"/>
                <a:gd name="connsiteY5" fmla="*/ 21163 h 2049988"/>
                <a:gd name="connsiteX6" fmla="*/ 352949 w 1534049"/>
                <a:gd name="connsiteY6" fmla="*/ 6876 h 2049988"/>
                <a:gd name="connsiteX7" fmla="*/ 648224 w 1534049"/>
                <a:gd name="connsiteY7" fmla="*/ 78313 h 2049988"/>
                <a:gd name="connsiteX8" fmla="*/ 776812 w 1534049"/>
                <a:gd name="connsiteY8" fmla="*/ 316438 h 2049988"/>
                <a:gd name="connsiteX9" fmla="*/ 786337 w 1534049"/>
                <a:gd name="connsiteY9" fmla="*/ 583138 h 2049988"/>
                <a:gd name="connsiteX10" fmla="*/ 938737 w 1534049"/>
                <a:gd name="connsiteY10" fmla="*/ 1045101 h 2049988"/>
                <a:gd name="connsiteX11" fmla="*/ 1334024 w 1534049"/>
                <a:gd name="connsiteY11" fmla="*/ 1749951 h 2049988"/>
                <a:gd name="connsiteX12" fmla="*/ 1534049 w 1534049"/>
                <a:gd name="connsiteY12" fmla="*/ 2007126 h 2049988"/>
                <a:gd name="connsiteX0" fmla="*/ 1414987 w 1534049"/>
                <a:gd name="connsiteY0" fmla="*/ 2049988 h 2049988"/>
                <a:gd name="connsiteX1" fmla="*/ 757762 w 1534049"/>
                <a:gd name="connsiteY1" fmla="*/ 1078438 h 2049988"/>
                <a:gd name="connsiteX2" fmla="*/ 519637 w 1534049"/>
                <a:gd name="connsiteY2" fmla="*/ 383113 h 2049988"/>
                <a:gd name="connsiteX3" fmla="*/ 143399 w 1534049"/>
                <a:gd name="connsiteY3" fmla="*/ 345014 h 2049988"/>
                <a:gd name="connsiteX4" fmla="*/ 524 w 1534049"/>
                <a:gd name="connsiteY4" fmla="*/ 168801 h 2049988"/>
                <a:gd name="connsiteX5" fmla="*/ 105299 w 1534049"/>
                <a:gd name="connsiteY5" fmla="*/ 21163 h 2049988"/>
                <a:gd name="connsiteX6" fmla="*/ 352949 w 1534049"/>
                <a:gd name="connsiteY6" fmla="*/ 6876 h 2049988"/>
                <a:gd name="connsiteX7" fmla="*/ 648224 w 1534049"/>
                <a:gd name="connsiteY7" fmla="*/ 78313 h 2049988"/>
                <a:gd name="connsiteX8" fmla="*/ 776812 w 1534049"/>
                <a:gd name="connsiteY8" fmla="*/ 316438 h 2049988"/>
                <a:gd name="connsiteX9" fmla="*/ 786337 w 1534049"/>
                <a:gd name="connsiteY9" fmla="*/ 583138 h 2049988"/>
                <a:gd name="connsiteX10" fmla="*/ 938737 w 1534049"/>
                <a:gd name="connsiteY10" fmla="*/ 1045101 h 2049988"/>
                <a:gd name="connsiteX11" fmla="*/ 1334024 w 1534049"/>
                <a:gd name="connsiteY11" fmla="*/ 1749951 h 2049988"/>
                <a:gd name="connsiteX12" fmla="*/ 1534049 w 1534049"/>
                <a:gd name="connsiteY12" fmla="*/ 2007126 h 2049988"/>
                <a:gd name="connsiteX0" fmla="*/ 1414987 w 1534049"/>
                <a:gd name="connsiteY0" fmla="*/ 2049988 h 2049988"/>
                <a:gd name="connsiteX1" fmla="*/ 757762 w 1534049"/>
                <a:gd name="connsiteY1" fmla="*/ 1078438 h 2049988"/>
                <a:gd name="connsiteX2" fmla="*/ 519637 w 1534049"/>
                <a:gd name="connsiteY2" fmla="*/ 383113 h 2049988"/>
                <a:gd name="connsiteX3" fmla="*/ 143399 w 1534049"/>
                <a:gd name="connsiteY3" fmla="*/ 345014 h 2049988"/>
                <a:gd name="connsiteX4" fmla="*/ 524 w 1534049"/>
                <a:gd name="connsiteY4" fmla="*/ 168801 h 2049988"/>
                <a:gd name="connsiteX5" fmla="*/ 105299 w 1534049"/>
                <a:gd name="connsiteY5" fmla="*/ 21163 h 2049988"/>
                <a:gd name="connsiteX6" fmla="*/ 352949 w 1534049"/>
                <a:gd name="connsiteY6" fmla="*/ 6876 h 2049988"/>
                <a:gd name="connsiteX7" fmla="*/ 648224 w 1534049"/>
                <a:gd name="connsiteY7" fmla="*/ 78313 h 2049988"/>
                <a:gd name="connsiteX8" fmla="*/ 648224 w 1534049"/>
                <a:gd name="connsiteY8" fmla="*/ 325963 h 2049988"/>
                <a:gd name="connsiteX9" fmla="*/ 786337 w 1534049"/>
                <a:gd name="connsiteY9" fmla="*/ 583138 h 2049988"/>
                <a:gd name="connsiteX10" fmla="*/ 938737 w 1534049"/>
                <a:gd name="connsiteY10" fmla="*/ 1045101 h 2049988"/>
                <a:gd name="connsiteX11" fmla="*/ 1334024 w 1534049"/>
                <a:gd name="connsiteY11" fmla="*/ 1749951 h 2049988"/>
                <a:gd name="connsiteX12" fmla="*/ 1534049 w 1534049"/>
                <a:gd name="connsiteY12" fmla="*/ 2007126 h 2049988"/>
                <a:gd name="connsiteX0" fmla="*/ 1414987 w 1534049"/>
                <a:gd name="connsiteY0" fmla="*/ 2049988 h 2049988"/>
                <a:gd name="connsiteX1" fmla="*/ 757762 w 1534049"/>
                <a:gd name="connsiteY1" fmla="*/ 1078438 h 2049988"/>
                <a:gd name="connsiteX2" fmla="*/ 519637 w 1534049"/>
                <a:gd name="connsiteY2" fmla="*/ 383113 h 2049988"/>
                <a:gd name="connsiteX3" fmla="*/ 143399 w 1534049"/>
                <a:gd name="connsiteY3" fmla="*/ 345014 h 2049988"/>
                <a:gd name="connsiteX4" fmla="*/ 524 w 1534049"/>
                <a:gd name="connsiteY4" fmla="*/ 168801 h 2049988"/>
                <a:gd name="connsiteX5" fmla="*/ 105299 w 1534049"/>
                <a:gd name="connsiteY5" fmla="*/ 21163 h 2049988"/>
                <a:gd name="connsiteX6" fmla="*/ 352949 w 1534049"/>
                <a:gd name="connsiteY6" fmla="*/ 6876 h 2049988"/>
                <a:gd name="connsiteX7" fmla="*/ 648224 w 1534049"/>
                <a:gd name="connsiteY7" fmla="*/ 78313 h 2049988"/>
                <a:gd name="connsiteX8" fmla="*/ 648224 w 1534049"/>
                <a:gd name="connsiteY8" fmla="*/ 187851 h 2049988"/>
                <a:gd name="connsiteX9" fmla="*/ 648224 w 1534049"/>
                <a:gd name="connsiteY9" fmla="*/ 325963 h 2049988"/>
                <a:gd name="connsiteX10" fmla="*/ 786337 w 1534049"/>
                <a:gd name="connsiteY10" fmla="*/ 583138 h 2049988"/>
                <a:gd name="connsiteX11" fmla="*/ 938737 w 1534049"/>
                <a:gd name="connsiteY11" fmla="*/ 1045101 h 2049988"/>
                <a:gd name="connsiteX12" fmla="*/ 1334024 w 1534049"/>
                <a:gd name="connsiteY12" fmla="*/ 1749951 h 2049988"/>
                <a:gd name="connsiteX13" fmla="*/ 1534049 w 1534049"/>
                <a:gd name="connsiteY13" fmla="*/ 2007126 h 2049988"/>
                <a:gd name="connsiteX0" fmla="*/ 1414987 w 1534049"/>
                <a:gd name="connsiteY0" fmla="*/ 2049988 h 2049988"/>
                <a:gd name="connsiteX1" fmla="*/ 757762 w 1534049"/>
                <a:gd name="connsiteY1" fmla="*/ 1078438 h 2049988"/>
                <a:gd name="connsiteX2" fmla="*/ 519637 w 1534049"/>
                <a:gd name="connsiteY2" fmla="*/ 383113 h 2049988"/>
                <a:gd name="connsiteX3" fmla="*/ 143399 w 1534049"/>
                <a:gd name="connsiteY3" fmla="*/ 345014 h 2049988"/>
                <a:gd name="connsiteX4" fmla="*/ 524 w 1534049"/>
                <a:gd name="connsiteY4" fmla="*/ 168801 h 2049988"/>
                <a:gd name="connsiteX5" fmla="*/ 105299 w 1534049"/>
                <a:gd name="connsiteY5" fmla="*/ 21163 h 2049988"/>
                <a:gd name="connsiteX6" fmla="*/ 352949 w 1534049"/>
                <a:gd name="connsiteY6" fmla="*/ 6876 h 2049988"/>
                <a:gd name="connsiteX7" fmla="*/ 648224 w 1534049"/>
                <a:gd name="connsiteY7" fmla="*/ 78313 h 2049988"/>
                <a:gd name="connsiteX8" fmla="*/ 752999 w 1534049"/>
                <a:gd name="connsiteY8" fmla="*/ 240238 h 2049988"/>
                <a:gd name="connsiteX9" fmla="*/ 648224 w 1534049"/>
                <a:gd name="connsiteY9" fmla="*/ 325963 h 2049988"/>
                <a:gd name="connsiteX10" fmla="*/ 786337 w 1534049"/>
                <a:gd name="connsiteY10" fmla="*/ 583138 h 2049988"/>
                <a:gd name="connsiteX11" fmla="*/ 938737 w 1534049"/>
                <a:gd name="connsiteY11" fmla="*/ 1045101 h 2049988"/>
                <a:gd name="connsiteX12" fmla="*/ 1334024 w 1534049"/>
                <a:gd name="connsiteY12" fmla="*/ 1749951 h 2049988"/>
                <a:gd name="connsiteX13" fmla="*/ 1534049 w 1534049"/>
                <a:gd name="connsiteY13" fmla="*/ 2007126 h 2049988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19637 w 1534049"/>
                <a:gd name="connsiteY2" fmla="*/ 381780 h 2048655"/>
                <a:gd name="connsiteX3" fmla="*/ 143399 w 1534049"/>
                <a:gd name="connsiteY3" fmla="*/ 343681 h 2048655"/>
                <a:gd name="connsiteX4" fmla="*/ 524 w 1534049"/>
                <a:gd name="connsiteY4" fmla="*/ 167468 h 2048655"/>
                <a:gd name="connsiteX5" fmla="*/ 105299 w 1534049"/>
                <a:gd name="connsiteY5" fmla="*/ 19830 h 2048655"/>
                <a:gd name="connsiteX6" fmla="*/ 352949 w 1534049"/>
                <a:gd name="connsiteY6" fmla="*/ 5543 h 2048655"/>
                <a:gd name="connsiteX7" fmla="*/ 662511 w 1534049"/>
                <a:gd name="connsiteY7" fmla="*/ 57930 h 2048655"/>
                <a:gd name="connsiteX8" fmla="*/ 752999 w 1534049"/>
                <a:gd name="connsiteY8" fmla="*/ 238905 h 2048655"/>
                <a:gd name="connsiteX9" fmla="*/ 648224 w 1534049"/>
                <a:gd name="connsiteY9" fmla="*/ 324630 h 2048655"/>
                <a:gd name="connsiteX10" fmla="*/ 786337 w 1534049"/>
                <a:gd name="connsiteY10" fmla="*/ 581805 h 2048655"/>
                <a:gd name="connsiteX11" fmla="*/ 938737 w 1534049"/>
                <a:gd name="connsiteY11" fmla="*/ 1043768 h 2048655"/>
                <a:gd name="connsiteX12" fmla="*/ 1334024 w 1534049"/>
                <a:gd name="connsiteY12" fmla="*/ 1748618 h 2048655"/>
                <a:gd name="connsiteX13" fmla="*/ 1534049 w 1534049"/>
                <a:gd name="connsiteY13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19637 w 1534049"/>
                <a:gd name="connsiteY2" fmla="*/ 381780 h 2048655"/>
                <a:gd name="connsiteX3" fmla="*/ 143399 w 1534049"/>
                <a:gd name="connsiteY3" fmla="*/ 343681 h 2048655"/>
                <a:gd name="connsiteX4" fmla="*/ 524 w 1534049"/>
                <a:gd name="connsiteY4" fmla="*/ 167468 h 2048655"/>
                <a:gd name="connsiteX5" fmla="*/ 105299 w 1534049"/>
                <a:gd name="connsiteY5" fmla="*/ 19830 h 2048655"/>
                <a:gd name="connsiteX6" fmla="*/ 352949 w 1534049"/>
                <a:gd name="connsiteY6" fmla="*/ 5543 h 2048655"/>
                <a:gd name="connsiteX7" fmla="*/ 662511 w 1534049"/>
                <a:gd name="connsiteY7" fmla="*/ 57930 h 2048655"/>
                <a:gd name="connsiteX8" fmla="*/ 752999 w 1534049"/>
                <a:gd name="connsiteY8" fmla="*/ 238905 h 2048655"/>
                <a:gd name="connsiteX9" fmla="*/ 681561 w 1534049"/>
                <a:gd name="connsiteY9" fmla="*/ 357967 h 2048655"/>
                <a:gd name="connsiteX10" fmla="*/ 786337 w 1534049"/>
                <a:gd name="connsiteY10" fmla="*/ 581805 h 2048655"/>
                <a:gd name="connsiteX11" fmla="*/ 938737 w 1534049"/>
                <a:gd name="connsiteY11" fmla="*/ 1043768 h 2048655"/>
                <a:gd name="connsiteX12" fmla="*/ 1334024 w 1534049"/>
                <a:gd name="connsiteY12" fmla="*/ 1748618 h 2048655"/>
                <a:gd name="connsiteX13" fmla="*/ 1534049 w 1534049"/>
                <a:gd name="connsiteY13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633937 w 1534049"/>
                <a:gd name="connsiteY2" fmla="*/ 638955 h 2048655"/>
                <a:gd name="connsiteX3" fmla="*/ 519637 w 1534049"/>
                <a:gd name="connsiteY3" fmla="*/ 381780 h 2048655"/>
                <a:gd name="connsiteX4" fmla="*/ 143399 w 1534049"/>
                <a:gd name="connsiteY4" fmla="*/ 343681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33924 w 1534049"/>
                <a:gd name="connsiteY2" fmla="*/ 677055 h 2048655"/>
                <a:gd name="connsiteX3" fmla="*/ 519637 w 1534049"/>
                <a:gd name="connsiteY3" fmla="*/ 381780 h 2048655"/>
                <a:gd name="connsiteX4" fmla="*/ 143399 w 1534049"/>
                <a:gd name="connsiteY4" fmla="*/ 343681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5241 w 1534303"/>
                <a:gd name="connsiteY0" fmla="*/ 2048655 h 2048655"/>
                <a:gd name="connsiteX1" fmla="*/ 758016 w 1534303"/>
                <a:gd name="connsiteY1" fmla="*/ 1077105 h 2048655"/>
                <a:gd name="connsiteX2" fmla="*/ 534178 w 1534303"/>
                <a:gd name="connsiteY2" fmla="*/ 677055 h 2048655"/>
                <a:gd name="connsiteX3" fmla="*/ 519891 w 1534303"/>
                <a:gd name="connsiteY3" fmla="*/ 381780 h 2048655"/>
                <a:gd name="connsiteX4" fmla="*/ 153178 w 1534303"/>
                <a:gd name="connsiteY4" fmla="*/ 257956 h 2048655"/>
                <a:gd name="connsiteX5" fmla="*/ 778 w 1534303"/>
                <a:gd name="connsiteY5" fmla="*/ 167468 h 2048655"/>
                <a:gd name="connsiteX6" fmla="*/ 105553 w 1534303"/>
                <a:gd name="connsiteY6" fmla="*/ 19830 h 2048655"/>
                <a:gd name="connsiteX7" fmla="*/ 353203 w 1534303"/>
                <a:gd name="connsiteY7" fmla="*/ 5543 h 2048655"/>
                <a:gd name="connsiteX8" fmla="*/ 662765 w 1534303"/>
                <a:gd name="connsiteY8" fmla="*/ 57930 h 2048655"/>
                <a:gd name="connsiteX9" fmla="*/ 753253 w 1534303"/>
                <a:gd name="connsiteY9" fmla="*/ 238905 h 2048655"/>
                <a:gd name="connsiteX10" fmla="*/ 681815 w 1534303"/>
                <a:gd name="connsiteY10" fmla="*/ 357967 h 2048655"/>
                <a:gd name="connsiteX11" fmla="*/ 786591 w 1534303"/>
                <a:gd name="connsiteY11" fmla="*/ 581805 h 2048655"/>
                <a:gd name="connsiteX12" fmla="*/ 938991 w 1534303"/>
                <a:gd name="connsiteY12" fmla="*/ 1043768 h 2048655"/>
                <a:gd name="connsiteX13" fmla="*/ 1334278 w 1534303"/>
                <a:gd name="connsiteY13" fmla="*/ 1748618 h 2048655"/>
                <a:gd name="connsiteX14" fmla="*/ 1534303 w 1534303"/>
                <a:gd name="connsiteY14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33924 w 1534049"/>
                <a:gd name="connsiteY2" fmla="*/ 677055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81549 w 1534049"/>
                <a:gd name="connsiteY2" fmla="*/ 662768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757762 w 1534049"/>
                <a:gd name="connsiteY1" fmla="*/ 1077105 h 2048655"/>
                <a:gd name="connsiteX2" fmla="*/ 581549 w 1534049"/>
                <a:gd name="connsiteY2" fmla="*/ 662768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62768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62768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62768 h 2048655"/>
                <a:gd name="connsiteX3" fmla="*/ 519637 w 1534049"/>
                <a:gd name="connsiteY3" fmla="*/ 381780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62768 h 2048655"/>
                <a:gd name="connsiteX3" fmla="*/ 557737 w 1534049"/>
                <a:gd name="connsiteY3" fmla="*/ 396068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62768 h 2048655"/>
                <a:gd name="connsiteX3" fmla="*/ 557737 w 1534049"/>
                <a:gd name="connsiteY3" fmla="*/ 396068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48655 h 2048655"/>
                <a:gd name="connsiteX1" fmla="*/ 867299 w 1534049"/>
                <a:gd name="connsiteY1" fmla="*/ 1215217 h 2048655"/>
                <a:gd name="connsiteX2" fmla="*/ 581549 w 1534049"/>
                <a:gd name="connsiteY2" fmla="*/ 634193 h 2048655"/>
                <a:gd name="connsiteX3" fmla="*/ 557737 w 1534049"/>
                <a:gd name="connsiteY3" fmla="*/ 396068 h 2048655"/>
                <a:gd name="connsiteX4" fmla="*/ 143399 w 1534049"/>
                <a:gd name="connsiteY4" fmla="*/ 300818 h 2048655"/>
                <a:gd name="connsiteX5" fmla="*/ 524 w 1534049"/>
                <a:gd name="connsiteY5" fmla="*/ 167468 h 2048655"/>
                <a:gd name="connsiteX6" fmla="*/ 105299 w 1534049"/>
                <a:gd name="connsiteY6" fmla="*/ 19830 h 2048655"/>
                <a:gd name="connsiteX7" fmla="*/ 352949 w 1534049"/>
                <a:gd name="connsiteY7" fmla="*/ 5543 h 2048655"/>
                <a:gd name="connsiteX8" fmla="*/ 662511 w 1534049"/>
                <a:gd name="connsiteY8" fmla="*/ 57930 h 2048655"/>
                <a:gd name="connsiteX9" fmla="*/ 752999 w 1534049"/>
                <a:gd name="connsiteY9" fmla="*/ 238905 h 2048655"/>
                <a:gd name="connsiteX10" fmla="*/ 681561 w 1534049"/>
                <a:gd name="connsiteY10" fmla="*/ 357967 h 2048655"/>
                <a:gd name="connsiteX11" fmla="*/ 786337 w 1534049"/>
                <a:gd name="connsiteY11" fmla="*/ 581805 h 2048655"/>
                <a:gd name="connsiteX12" fmla="*/ 938737 w 1534049"/>
                <a:gd name="connsiteY12" fmla="*/ 1043768 h 2048655"/>
                <a:gd name="connsiteX13" fmla="*/ 1334024 w 1534049"/>
                <a:gd name="connsiteY13" fmla="*/ 1748618 h 2048655"/>
                <a:gd name="connsiteX14" fmla="*/ 1534049 w 1534049"/>
                <a:gd name="connsiteY14" fmla="*/ 2005793 h 2048655"/>
                <a:gd name="connsiteX0" fmla="*/ 1414987 w 1534049"/>
                <a:gd name="connsiteY0" fmla="*/ 2031825 h 2031825"/>
                <a:gd name="connsiteX1" fmla="*/ 867299 w 1534049"/>
                <a:gd name="connsiteY1" fmla="*/ 1198387 h 2031825"/>
                <a:gd name="connsiteX2" fmla="*/ 581549 w 1534049"/>
                <a:gd name="connsiteY2" fmla="*/ 617363 h 2031825"/>
                <a:gd name="connsiteX3" fmla="*/ 557737 w 1534049"/>
                <a:gd name="connsiteY3" fmla="*/ 379238 h 2031825"/>
                <a:gd name="connsiteX4" fmla="*/ 143399 w 1534049"/>
                <a:gd name="connsiteY4" fmla="*/ 283988 h 2031825"/>
                <a:gd name="connsiteX5" fmla="*/ 524 w 1534049"/>
                <a:gd name="connsiteY5" fmla="*/ 150638 h 2031825"/>
                <a:gd name="connsiteX6" fmla="*/ 105299 w 1534049"/>
                <a:gd name="connsiteY6" fmla="*/ 3000 h 2031825"/>
                <a:gd name="connsiteX7" fmla="*/ 352949 w 1534049"/>
                <a:gd name="connsiteY7" fmla="*/ 50626 h 2031825"/>
                <a:gd name="connsiteX8" fmla="*/ 662511 w 1534049"/>
                <a:gd name="connsiteY8" fmla="*/ 41100 h 2031825"/>
                <a:gd name="connsiteX9" fmla="*/ 752999 w 1534049"/>
                <a:gd name="connsiteY9" fmla="*/ 222075 h 2031825"/>
                <a:gd name="connsiteX10" fmla="*/ 681561 w 1534049"/>
                <a:gd name="connsiteY10" fmla="*/ 341137 h 2031825"/>
                <a:gd name="connsiteX11" fmla="*/ 786337 w 1534049"/>
                <a:gd name="connsiteY11" fmla="*/ 564975 h 2031825"/>
                <a:gd name="connsiteX12" fmla="*/ 938737 w 1534049"/>
                <a:gd name="connsiteY12" fmla="*/ 1026938 h 2031825"/>
                <a:gd name="connsiteX13" fmla="*/ 1334024 w 1534049"/>
                <a:gd name="connsiteY13" fmla="*/ 1731788 h 2031825"/>
                <a:gd name="connsiteX14" fmla="*/ 1534049 w 1534049"/>
                <a:gd name="connsiteY14" fmla="*/ 1988963 h 2031825"/>
                <a:gd name="connsiteX0" fmla="*/ 1414987 w 1534049"/>
                <a:gd name="connsiteY0" fmla="*/ 2001225 h 2001225"/>
                <a:gd name="connsiteX1" fmla="*/ 867299 w 1534049"/>
                <a:gd name="connsiteY1" fmla="*/ 1167787 h 2001225"/>
                <a:gd name="connsiteX2" fmla="*/ 581549 w 1534049"/>
                <a:gd name="connsiteY2" fmla="*/ 586763 h 2001225"/>
                <a:gd name="connsiteX3" fmla="*/ 557737 w 1534049"/>
                <a:gd name="connsiteY3" fmla="*/ 348638 h 2001225"/>
                <a:gd name="connsiteX4" fmla="*/ 143399 w 1534049"/>
                <a:gd name="connsiteY4" fmla="*/ 253388 h 2001225"/>
                <a:gd name="connsiteX5" fmla="*/ 524 w 1534049"/>
                <a:gd name="connsiteY5" fmla="*/ 120038 h 2001225"/>
                <a:gd name="connsiteX6" fmla="*/ 105299 w 1534049"/>
                <a:gd name="connsiteY6" fmla="*/ 5738 h 2001225"/>
                <a:gd name="connsiteX7" fmla="*/ 352949 w 1534049"/>
                <a:gd name="connsiteY7" fmla="*/ 20026 h 2001225"/>
                <a:gd name="connsiteX8" fmla="*/ 662511 w 1534049"/>
                <a:gd name="connsiteY8" fmla="*/ 10500 h 2001225"/>
                <a:gd name="connsiteX9" fmla="*/ 752999 w 1534049"/>
                <a:gd name="connsiteY9" fmla="*/ 191475 h 2001225"/>
                <a:gd name="connsiteX10" fmla="*/ 681561 w 1534049"/>
                <a:gd name="connsiteY10" fmla="*/ 310537 h 2001225"/>
                <a:gd name="connsiteX11" fmla="*/ 786337 w 1534049"/>
                <a:gd name="connsiteY11" fmla="*/ 534375 h 2001225"/>
                <a:gd name="connsiteX12" fmla="*/ 938737 w 1534049"/>
                <a:gd name="connsiteY12" fmla="*/ 996338 h 2001225"/>
                <a:gd name="connsiteX13" fmla="*/ 1334024 w 1534049"/>
                <a:gd name="connsiteY13" fmla="*/ 1701188 h 2001225"/>
                <a:gd name="connsiteX14" fmla="*/ 1534049 w 1534049"/>
                <a:gd name="connsiteY14" fmla="*/ 1958363 h 2001225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581549 w 1534049"/>
                <a:gd name="connsiteY2" fmla="*/ 587305 h 2001767"/>
                <a:gd name="connsiteX3" fmla="*/ 557737 w 1534049"/>
                <a:gd name="connsiteY3" fmla="*/ 349180 h 2001767"/>
                <a:gd name="connsiteX4" fmla="*/ 143399 w 1534049"/>
                <a:gd name="connsiteY4" fmla="*/ 253930 h 2001767"/>
                <a:gd name="connsiteX5" fmla="*/ 524 w 1534049"/>
                <a:gd name="connsiteY5" fmla="*/ 120580 h 2001767"/>
                <a:gd name="connsiteX6" fmla="*/ 105299 w 1534049"/>
                <a:gd name="connsiteY6" fmla="*/ 6280 h 2001767"/>
                <a:gd name="connsiteX7" fmla="*/ 352949 w 1534049"/>
                <a:gd name="connsiteY7" fmla="*/ 20568 h 2001767"/>
                <a:gd name="connsiteX8" fmla="*/ 667273 w 1534049"/>
                <a:gd name="connsiteY8" fmla="*/ 68192 h 2001767"/>
                <a:gd name="connsiteX9" fmla="*/ 752999 w 1534049"/>
                <a:gd name="connsiteY9" fmla="*/ 192017 h 2001767"/>
                <a:gd name="connsiteX10" fmla="*/ 681561 w 1534049"/>
                <a:gd name="connsiteY10" fmla="*/ 311079 h 2001767"/>
                <a:gd name="connsiteX11" fmla="*/ 786337 w 1534049"/>
                <a:gd name="connsiteY11" fmla="*/ 534917 h 2001767"/>
                <a:gd name="connsiteX12" fmla="*/ 938737 w 1534049"/>
                <a:gd name="connsiteY12" fmla="*/ 996880 h 2001767"/>
                <a:gd name="connsiteX13" fmla="*/ 1334024 w 1534049"/>
                <a:gd name="connsiteY13" fmla="*/ 1701730 h 2001767"/>
                <a:gd name="connsiteX14" fmla="*/ 1534049 w 1534049"/>
                <a:gd name="connsiteY14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64697 w 1534049"/>
                <a:gd name="connsiteY2" fmla="*/ 640927 h 2001767"/>
                <a:gd name="connsiteX3" fmla="*/ 581549 w 1534049"/>
                <a:gd name="connsiteY3" fmla="*/ 5873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581549 w 1534049"/>
                <a:gd name="connsiteY2" fmla="*/ 587305 h 2001767"/>
                <a:gd name="connsiteX3" fmla="*/ 557737 w 1534049"/>
                <a:gd name="connsiteY3" fmla="*/ 349180 h 2001767"/>
                <a:gd name="connsiteX4" fmla="*/ 143399 w 1534049"/>
                <a:gd name="connsiteY4" fmla="*/ 253930 h 2001767"/>
                <a:gd name="connsiteX5" fmla="*/ 524 w 1534049"/>
                <a:gd name="connsiteY5" fmla="*/ 120580 h 2001767"/>
                <a:gd name="connsiteX6" fmla="*/ 105299 w 1534049"/>
                <a:gd name="connsiteY6" fmla="*/ 6280 h 2001767"/>
                <a:gd name="connsiteX7" fmla="*/ 352949 w 1534049"/>
                <a:gd name="connsiteY7" fmla="*/ 20568 h 2001767"/>
                <a:gd name="connsiteX8" fmla="*/ 667273 w 1534049"/>
                <a:gd name="connsiteY8" fmla="*/ 68192 h 2001767"/>
                <a:gd name="connsiteX9" fmla="*/ 752999 w 1534049"/>
                <a:gd name="connsiteY9" fmla="*/ 192017 h 2001767"/>
                <a:gd name="connsiteX10" fmla="*/ 681561 w 1534049"/>
                <a:gd name="connsiteY10" fmla="*/ 311079 h 2001767"/>
                <a:gd name="connsiteX11" fmla="*/ 786337 w 1534049"/>
                <a:gd name="connsiteY11" fmla="*/ 534917 h 2001767"/>
                <a:gd name="connsiteX12" fmla="*/ 938737 w 1534049"/>
                <a:gd name="connsiteY12" fmla="*/ 996880 h 2001767"/>
                <a:gd name="connsiteX13" fmla="*/ 1334024 w 1534049"/>
                <a:gd name="connsiteY13" fmla="*/ 1701730 h 2001767"/>
                <a:gd name="connsiteX14" fmla="*/ 1534049 w 1534049"/>
                <a:gd name="connsiteY14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31359 w 1534049"/>
                <a:gd name="connsiteY2" fmla="*/ 712365 h 2001767"/>
                <a:gd name="connsiteX3" fmla="*/ 581549 w 1534049"/>
                <a:gd name="connsiteY3" fmla="*/ 5873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31359 w 1534049"/>
                <a:gd name="connsiteY2" fmla="*/ 712365 h 2001767"/>
                <a:gd name="connsiteX3" fmla="*/ 581549 w 1534049"/>
                <a:gd name="connsiteY3" fmla="*/ 5873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31359 w 1534049"/>
                <a:gd name="connsiteY2" fmla="*/ 712365 h 2001767"/>
                <a:gd name="connsiteX3" fmla="*/ 581549 w 1534049"/>
                <a:gd name="connsiteY3" fmla="*/ 5873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31359 w 1534049"/>
                <a:gd name="connsiteY2" fmla="*/ 712365 h 2001767"/>
                <a:gd name="connsiteX3" fmla="*/ 586312 w 1534049"/>
                <a:gd name="connsiteY3" fmla="*/ 5492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67299 w 1534049"/>
                <a:gd name="connsiteY1" fmla="*/ 1168329 h 2001767"/>
                <a:gd name="connsiteX2" fmla="*/ 664696 w 1534049"/>
                <a:gd name="connsiteY2" fmla="*/ 693315 h 2001767"/>
                <a:gd name="connsiteX3" fmla="*/ 586312 w 1534049"/>
                <a:gd name="connsiteY3" fmla="*/ 5492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534049"/>
                <a:gd name="connsiteY0" fmla="*/ 2001767 h 2001767"/>
                <a:gd name="connsiteX1" fmla="*/ 876824 w 1534049"/>
                <a:gd name="connsiteY1" fmla="*/ 1196904 h 2001767"/>
                <a:gd name="connsiteX2" fmla="*/ 664696 w 1534049"/>
                <a:gd name="connsiteY2" fmla="*/ 693315 h 2001767"/>
                <a:gd name="connsiteX3" fmla="*/ 586312 w 1534049"/>
                <a:gd name="connsiteY3" fmla="*/ 549205 h 2001767"/>
                <a:gd name="connsiteX4" fmla="*/ 557737 w 1534049"/>
                <a:gd name="connsiteY4" fmla="*/ 349180 h 2001767"/>
                <a:gd name="connsiteX5" fmla="*/ 143399 w 1534049"/>
                <a:gd name="connsiteY5" fmla="*/ 253930 h 2001767"/>
                <a:gd name="connsiteX6" fmla="*/ 524 w 1534049"/>
                <a:gd name="connsiteY6" fmla="*/ 120580 h 2001767"/>
                <a:gd name="connsiteX7" fmla="*/ 105299 w 1534049"/>
                <a:gd name="connsiteY7" fmla="*/ 6280 h 2001767"/>
                <a:gd name="connsiteX8" fmla="*/ 352949 w 1534049"/>
                <a:gd name="connsiteY8" fmla="*/ 20568 h 2001767"/>
                <a:gd name="connsiteX9" fmla="*/ 667273 w 1534049"/>
                <a:gd name="connsiteY9" fmla="*/ 68192 h 2001767"/>
                <a:gd name="connsiteX10" fmla="*/ 752999 w 1534049"/>
                <a:gd name="connsiteY10" fmla="*/ 192017 h 2001767"/>
                <a:gd name="connsiteX11" fmla="*/ 681561 w 1534049"/>
                <a:gd name="connsiteY11" fmla="*/ 311079 h 2001767"/>
                <a:gd name="connsiteX12" fmla="*/ 786337 w 1534049"/>
                <a:gd name="connsiteY12" fmla="*/ 534917 h 2001767"/>
                <a:gd name="connsiteX13" fmla="*/ 938737 w 1534049"/>
                <a:gd name="connsiteY13" fmla="*/ 996880 h 2001767"/>
                <a:gd name="connsiteX14" fmla="*/ 1334024 w 1534049"/>
                <a:gd name="connsiteY14" fmla="*/ 1701730 h 2001767"/>
                <a:gd name="connsiteX15" fmla="*/ 1534049 w 1534049"/>
                <a:gd name="connsiteY15" fmla="*/ 1958905 h 2001767"/>
                <a:gd name="connsiteX0" fmla="*/ 1414987 w 1715915"/>
                <a:gd name="connsiteY0" fmla="*/ 2001767 h 2001767"/>
                <a:gd name="connsiteX1" fmla="*/ 876824 w 1715915"/>
                <a:gd name="connsiteY1" fmla="*/ 1196904 h 2001767"/>
                <a:gd name="connsiteX2" fmla="*/ 664696 w 1715915"/>
                <a:gd name="connsiteY2" fmla="*/ 693315 h 2001767"/>
                <a:gd name="connsiteX3" fmla="*/ 586312 w 1715915"/>
                <a:gd name="connsiteY3" fmla="*/ 549205 h 2001767"/>
                <a:gd name="connsiteX4" fmla="*/ 557737 w 1715915"/>
                <a:gd name="connsiteY4" fmla="*/ 349180 h 2001767"/>
                <a:gd name="connsiteX5" fmla="*/ 143399 w 1715915"/>
                <a:gd name="connsiteY5" fmla="*/ 253930 h 2001767"/>
                <a:gd name="connsiteX6" fmla="*/ 524 w 1715915"/>
                <a:gd name="connsiteY6" fmla="*/ 120580 h 2001767"/>
                <a:gd name="connsiteX7" fmla="*/ 105299 w 1715915"/>
                <a:gd name="connsiteY7" fmla="*/ 6280 h 2001767"/>
                <a:gd name="connsiteX8" fmla="*/ 352949 w 1715915"/>
                <a:gd name="connsiteY8" fmla="*/ 20568 h 2001767"/>
                <a:gd name="connsiteX9" fmla="*/ 667273 w 1715915"/>
                <a:gd name="connsiteY9" fmla="*/ 68192 h 2001767"/>
                <a:gd name="connsiteX10" fmla="*/ 752999 w 1715915"/>
                <a:gd name="connsiteY10" fmla="*/ 192017 h 2001767"/>
                <a:gd name="connsiteX11" fmla="*/ 681561 w 1715915"/>
                <a:gd name="connsiteY11" fmla="*/ 311079 h 2001767"/>
                <a:gd name="connsiteX12" fmla="*/ 786337 w 1715915"/>
                <a:gd name="connsiteY12" fmla="*/ 534917 h 2001767"/>
                <a:gd name="connsiteX13" fmla="*/ 938737 w 1715915"/>
                <a:gd name="connsiteY13" fmla="*/ 996880 h 2001767"/>
                <a:gd name="connsiteX14" fmla="*/ 1695974 w 1715915"/>
                <a:gd name="connsiteY14" fmla="*/ 1454080 h 2001767"/>
                <a:gd name="connsiteX15" fmla="*/ 1534049 w 1715915"/>
                <a:gd name="connsiteY15" fmla="*/ 1958905 h 2001767"/>
                <a:gd name="connsiteX0" fmla="*/ 1414987 w 2172224"/>
                <a:gd name="connsiteY0" fmla="*/ 2001767 h 2044630"/>
                <a:gd name="connsiteX1" fmla="*/ 876824 w 2172224"/>
                <a:gd name="connsiteY1" fmla="*/ 1196904 h 2044630"/>
                <a:gd name="connsiteX2" fmla="*/ 664696 w 2172224"/>
                <a:gd name="connsiteY2" fmla="*/ 693315 h 2044630"/>
                <a:gd name="connsiteX3" fmla="*/ 586312 w 2172224"/>
                <a:gd name="connsiteY3" fmla="*/ 549205 h 2044630"/>
                <a:gd name="connsiteX4" fmla="*/ 557737 w 2172224"/>
                <a:gd name="connsiteY4" fmla="*/ 349180 h 2044630"/>
                <a:gd name="connsiteX5" fmla="*/ 143399 w 2172224"/>
                <a:gd name="connsiteY5" fmla="*/ 253930 h 2044630"/>
                <a:gd name="connsiteX6" fmla="*/ 524 w 2172224"/>
                <a:gd name="connsiteY6" fmla="*/ 120580 h 2044630"/>
                <a:gd name="connsiteX7" fmla="*/ 105299 w 2172224"/>
                <a:gd name="connsiteY7" fmla="*/ 6280 h 2044630"/>
                <a:gd name="connsiteX8" fmla="*/ 352949 w 2172224"/>
                <a:gd name="connsiteY8" fmla="*/ 20568 h 2044630"/>
                <a:gd name="connsiteX9" fmla="*/ 667273 w 2172224"/>
                <a:gd name="connsiteY9" fmla="*/ 68192 h 2044630"/>
                <a:gd name="connsiteX10" fmla="*/ 752999 w 2172224"/>
                <a:gd name="connsiteY10" fmla="*/ 192017 h 2044630"/>
                <a:gd name="connsiteX11" fmla="*/ 681561 w 2172224"/>
                <a:gd name="connsiteY11" fmla="*/ 311079 h 2044630"/>
                <a:gd name="connsiteX12" fmla="*/ 786337 w 2172224"/>
                <a:gd name="connsiteY12" fmla="*/ 534917 h 2044630"/>
                <a:gd name="connsiteX13" fmla="*/ 938737 w 2172224"/>
                <a:gd name="connsiteY13" fmla="*/ 996880 h 2044630"/>
                <a:gd name="connsiteX14" fmla="*/ 1695974 w 2172224"/>
                <a:gd name="connsiteY14" fmla="*/ 1454080 h 2044630"/>
                <a:gd name="connsiteX15" fmla="*/ 2172224 w 2172224"/>
                <a:gd name="connsiteY15" fmla="*/ 2044630 h 2044630"/>
                <a:gd name="connsiteX0" fmla="*/ 1414987 w 2172224"/>
                <a:gd name="connsiteY0" fmla="*/ 2001767 h 2044630"/>
                <a:gd name="connsiteX1" fmla="*/ 881587 w 2172224"/>
                <a:gd name="connsiteY1" fmla="*/ 1068317 h 2044630"/>
                <a:gd name="connsiteX2" fmla="*/ 664696 w 2172224"/>
                <a:gd name="connsiteY2" fmla="*/ 693315 h 2044630"/>
                <a:gd name="connsiteX3" fmla="*/ 586312 w 2172224"/>
                <a:gd name="connsiteY3" fmla="*/ 549205 h 2044630"/>
                <a:gd name="connsiteX4" fmla="*/ 557737 w 2172224"/>
                <a:gd name="connsiteY4" fmla="*/ 349180 h 2044630"/>
                <a:gd name="connsiteX5" fmla="*/ 143399 w 2172224"/>
                <a:gd name="connsiteY5" fmla="*/ 253930 h 2044630"/>
                <a:gd name="connsiteX6" fmla="*/ 524 w 2172224"/>
                <a:gd name="connsiteY6" fmla="*/ 120580 h 2044630"/>
                <a:gd name="connsiteX7" fmla="*/ 105299 w 2172224"/>
                <a:gd name="connsiteY7" fmla="*/ 6280 h 2044630"/>
                <a:gd name="connsiteX8" fmla="*/ 352949 w 2172224"/>
                <a:gd name="connsiteY8" fmla="*/ 20568 h 2044630"/>
                <a:gd name="connsiteX9" fmla="*/ 667273 w 2172224"/>
                <a:gd name="connsiteY9" fmla="*/ 68192 h 2044630"/>
                <a:gd name="connsiteX10" fmla="*/ 752999 w 2172224"/>
                <a:gd name="connsiteY10" fmla="*/ 192017 h 2044630"/>
                <a:gd name="connsiteX11" fmla="*/ 681561 w 2172224"/>
                <a:gd name="connsiteY11" fmla="*/ 311079 h 2044630"/>
                <a:gd name="connsiteX12" fmla="*/ 786337 w 2172224"/>
                <a:gd name="connsiteY12" fmla="*/ 534917 h 2044630"/>
                <a:gd name="connsiteX13" fmla="*/ 938737 w 2172224"/>
                <a:gd name="connsiteY13" fmla="*/ 996880 h 2044630"/>
                <a:gd name="connsiteX14" fmla="*/ 1695974 w 2172224"/>
                <a:gd name="connsiteY14" fmla="*/ 1454080 h 2044630"/>
                <a:gd name="connsiteX15" fmla="*/ 2172224 w 2172224"/>
                <a:gd name="connsiteY15" fmla="*/ 2044630 h 2044630"/>
                <a:gd name="connsiteX0" fmla="*/ 1414987 w 2172224"/>
                <a:gd name="connsiteY0" fmla="*/ 2001767 h 2044630"/>
                <a:gd name="connsiteX1" fmla="*/ 862537 w 2172224"/>
                <a:gd name="connsiteY1" fmla="*/ 1163567 h 2044630"/>
                <a:gd name="connsiteX2" fmla="*/ 664696 w 2172224"/>
                <a:gd name="connsiteY2" fmla="*/ 693315 h 2044630"/>
                <a:gd name="connsiteX3" fmla="*/ 586312 w 2172224"/>
                <a:gd name="connsiteY3" fmla="*/ 549205 h 2044630"/>
                <a:gd name="connsiteX4" fmla="*/ 557737 w 2172224"/>
                <a:gd name="connsiteY4" fmla="*/ 349180 h 2044630"/>
                <a:gd name="connsiteX5" fmla="*/ 143399 w 2172224"/>
                <a:gd name="connsiteY5" fmla="*/ 253930 h 2044630"/>
                <a:gd name="connsiteX6" fmla="*/ 524 w 2172224"/>
                <a:gd name="connsiteY6" fmla="*/ 120580 h 2044630"/>
                <a:gd name="connsiteX7" fmla="*/ 105299 w 2172224"/>
                <a:gd name="connsiteY7" fmla="*/ 6280 h 2044630"/>
                <a:gd name="connsiteX8" fmla="*/ 352949 w 2172224"/>
                <a:gd name="connsiteY8" fmla="*/ 20568 h 2044630"/>
                <a:gd name="connsiteX9" fmla="*/ 667273 w 2172224"/>
                <a:gd name="connsiteY9" fmla="*/ 68192 h 2044630"/>
                <a:gd name="connsiteX10" fmla="*/ 752999 w 2172224"/>
                <a:gd name="connsiteY10" fmla="*/ 192017 h 2044630"/>
                <a:gd name="connsiteX11" fmla="*/ 681561 w 2172224"/>
                <a:gd name="connsiteY11" fmla="*/ 311079 h 2044630"/>
                <a:gd name="connsiteX12" fmla="*/ 786337 w 2172224"/>
                <a:gd name="connsiteY12" fmla="*/ 534917 h 2044630"/>
                <a:gd name="connsiteX13" fmla="*/ 938737 w 2172224"/>
                <a:gd name="connsiteY13" fmla="*/ 996880 h 2044630"/>
                <a:gd name="connsiteX14" fmla="*/ 1695974 w 2172224"/>
                <a:gd name="connsiteY14" fmla="*/ 1454080 h 2044630"/>
                <a:gd name="connsiteX15" fmla="*/ 2172224 w 2172224"/>
                <a:gd name="connsiteY15" fmla="*/ 2044630 h 2044630"/>
                <a:gd name="connsiteX0" fmla="*/ 2015062 w 2172224"/>
                <a:gd name="connsiteY0" fmla="*/ 2068442 h 2068442"/>
                <a:gd name="connsiteX1" fmla="*/ 862537 w 2172224"/>
                <a:gd name="connsiteY1" fmla="*/ 1163567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38737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81612 w 2172224"/>
                <a:gd name="connsiteY1" fmla="*/ 133977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38737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81612 w 2172224"/>
                <a:gd name="connsiteY1" fmla="*/ 133977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38737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81612 w 2172224"/>
                <a:gd name="connsiteY1" fmla="*/ 133977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124475 w 2172224"/>
                <a:gd name="connsiteY1" fmla="*/ 133977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124475 w 2172224"/>
                <a:gd name="connsiteY1" fmla="*/ 133977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10175 w 2172224"/>
                <a:gd name="connsiteY1" fmla="*/ 1154041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10175 w 2172224"/>
                <a:gd name="connsiteY1" fmla="*/ 113022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010175 w 2172224"/>
                <a:gd name="connsiteY1" fmla="*/ 1130229 h 2068442"/>
                <a:gd name="connsiteX2" fmla="*/ 664696 w 2172224"/>
                <a:gd name="connsiteY2" fmla="*/ 693315 h 2068442"/>
                <a:gd name="connsiteX3" fmla="*/ 586312 w 2172224"/>
                <a:gd name="connsiteY3" fmla="*/ 549205 h 2068442"/>
                <a:gd name="connsiteX4" fmla="*/ 557737 w 2172224"/>
                <a:gd name="connsiteY4" fmla="*/ 349180 h 2068442"/>
                <a:gd name="connsiteX5" fmla="*/ 143399 w 2172224"/>
                <a:gd name="connsiteY5" fmla="*/ 253930 h 2068442"/>
                <a:gd name="connsiteX6" fmla="*/ 524 w 2172224"/>
                <a:gd name="connsiteY6" fmla="*/ 120580 h 2068442"/>
                <a:gd name="connsiteX7" fmla="*/ 105299 w 2172224"/>
                <a:gd name="connsiteY7" fmla="*/ 6280 h 2068442"/>
                <a:gd name="connsiteX8" fmla="*/ 352949 w 2172224"/>
                <a:gd name="connsiteY8" fmla="*/ 20568 h 2068442"/>
                <a:gd name="connsiteX9" fmla="*/ 667273 w 2172224"/>
                <a:gd name="connsiteY9" fmla="*/ 68192 h 2068442"/>
                <a:gd name="connsiteX10" fmla="*/ 752999 w 2172224"/>
                <a:gd name="connsiteY10" fmla="*/ 192017 h 2068442"/>
                <a:gd name="connsiteX11" fmla="*/ 681561 w 2172224"/>
                <a:gd name="connsiteY11" fmla="*/ 311079 h 2068442"/>
                <a:gd name="connsiteX12" fmla="*/ 786337 w 2172224"/>
                <a:gd name="connsiteY12" fmla="*/ 534917 h 2068442"/>
                <a:gd name="connsiteX13" fmla="*/ 981599 w 2172224"/>
                <a:gd name="connsiteY13" fmla="*/ 996880 h 2068442"/>
                <a:gd name="connsiteX14" fmla="*/ 1695974 w 2172224"/>
                <a:gd name="connsiteY14" fmla="*/ 1454080 h 2068442"/>
                <a:gd name="connsiteX15" fmla="*/ 2172224 w 2172224"/>
                <a:gd name="connsiteY15" fmla="*/ 2044630 h 2068442"/>
                <a:gd name="connsiteX0" fmla="*/ 2015062 w 2172224"/>
                <a:gd name="connsiteY0" fmla="*/ 2068442 h 2068442"/>
                <a:gd name="connsiteX1" fmla="*/ 1597811 w 2172224"/>
                <a:gd name="connsiteY1" fmla="*/ 1551455 h 2068442"/>
                <a:gd name="connsiteX2" fmla="*/ 1010175 w 2172224"/>
                <a:gd name="connsiteY2" fmla="*/ 1130229 h 2068442"/>
                <a:gd name="connsiteX3" fmla="*/ 664696 w 2172224"/>
                <a:gd name="connsiteY3" fmla="*/ 693315 h 2068442"/>
                <a:gd name="connsiteX4" fmla="*/ 586312 w 2172224"/>
                <a:gd name="connsiteY4" fmla="*/ 549205 h 2068442"/>
                <a:gd name="connsiteX5" fmla="*/ 557737 w 2172224"/>
                <a:gd name="connsiteY5" fmla="*/ 349180 h 2068442"/>
                <a:gd name="connsiteX6" fmla="*/ 143399 w 2172224"/>
                <a:gd name="connsiteY6" fmla="*/ 253930 h 2068442"/>
                <a:gd name="connsiteX7" fmla="*/ 524 w 2172224"/>
                <a:gd name="connsiteY7" fmla="*/ 120580 h 2068442"/>
                <a:gd name="connsiteX8" fmla="*/ 105299 w 2172224"/>
                <a:gd name="connsiteY8" fmla="*/ 6280 h 2068442"/>
                <a:gd name="connsiteX9" fmla="*/ 352949 w 2172224"/>
                <a:gd name="connsiteY9" fmla="*/ 20568 h 2068442"/>
                <a:gd name="connsiteX10" fmla="*/ 667273 w 2172224"/>
                <a:gd name="connsiteY10" fmla="*/ 68192 h 2068442"/>
                <a:gd name="connsiteX11" fmla="*/ 752999 w 2172224"/>
                <a:gd name="connsiteY11" fmla="*/ 192017 h 2068442"/>
                <a:gd name="connsiteX12" fmla="*/ 681561 w 2172224"/>
                <a:gd name="connsiteY12" fmla="*/ 311079 h 2068442"/>
                <a:gd name="connsiteX13" fmla="*/ 786337 w 2172224"/>
                <a:gd name="connsiteY13" fmla="*/ 534917 h 2068442"/>
                <a:gd name="connsiteX14" fmla="*/ 981599 w 2172224"/>
                <a:gd name="connsiteY14" fmla="*/ 996880 h 2068442"/>
                <a:gd name="connsiteX15" fmla="*/ 1695974 w 2172224"/>
                <a:gd name="connsiteY15" fmla="*/ 1454080 h 2068442"/>
                <a:gd name="connsiteX16" fmla="*/ 2172224 w 2172224"/>
                <a:gd name="connsiteY16" fmla="*/ 2044630 h 2068442"/>
                <a:gd name="connsiteX0" fmla="*/ 2015062 w 2172224"/>
                <a:gd name="connsiteY0" fmla="*/ 2068442 h 2068442"/>
                <a:gd name="connsiteX1" fmla="*/ 1640673 w 2172224"/>
                <a:gd name="connsiteY1" fmla="*/ 1551455 h 2068442"/>
                <a:gd name="connsiteX2" fmla="*/ 1010175 w 2172224"/>
                <a:gd name="connsiteY2" fmla="*/ 1130229 h 2068442"/>
                <a:gd name="connsiteX3" fmla="*/ 664696 w 2172224"/>
                <a:gd name="connsiteY3" fmla="*/ 693315 h 2068442"/>
                <a:gd name="connsiteX4" fmla="*/ 586312 w 2172224"/>
                <a:gd name="connsiteY4" fmla="*/ 549205 h 2068442"/>
                <a:gd name="connsiteX5" fmla="*/ 557737 w 2172224"/>
                <a:gd name="connsiteY5" fmla="*/ 349180 h 2068442"/>
                <a:gd name="connsiteX6" fmla="*/ 143399 w 2172224"/>
                <a:gd name="connsiteY6" fmla="*/ 253930 h 2068442"/>
                <a:gd name="connsiteX7" fmla="*/ 524 w 2172224"/>
                <a:gd name="connsiteY7" fmla="*/ 120580 h 2068442"/>
                <a:gd name="connsiteX8" fmla="*/ 105299 w 2172224"/>
                <a:gd name="connsiteY8" fmla="*/ 6280 h 2068442"/>
                <a:gd name="connsiteX9" fmla="*/ 352949 w 2172224"/>
                <a:gd name="connsiteY9" fmla="*/ 20568 h 2068442"/>
                <a:gd name="connsiteX10" fmla="*/ 667273 w 2172224"/>
                <a:gd name="connsiteY10" fmla="*/ 68192 h 2068442"/>
                <a:gd name="connsiteX11" fmla="*/ 752999 w 2172224"/>
                <a:gd name="connsiteY11" fmla="*/ 192017 h 2068442"/>
                <a:gd name="connsiteX12" fmla="*/ 681561 w 2172224"/>
                <a:gd name="connsiteY12" fmla="*/ 311079 h 2068442"/>
                <a:gd name="connsiteX13" fmla="*/ 786337 w 2172224"/>
                <a:gd name="connsiteY13" fmla="*/ 534917 h 2068442"/>
                <a:gd name="connsiteX14" fmla="*/ 981599 w 2172224"/>
                <a:gd name="connsiteY14" fmla="*/ 996880 h 2068442"/>
                <a:gd name="connsiteX15" fmla="*/ 1695974 w 2172224"/>
                <a:gd name="connsiteY15" fmla="*/ 1454080 h 2068442"/>
                <a:gd name="connsiteX16" fmla="*/ 2172224 w 2172224"/>
                <a:gd name="connsiteY16" fmla="*/ 2044630 h 2068442"/>
                <a:gd name="connsiteX0" fmla="*/ 2062687 w 2172224"/>
                <a:gd name="connsiteY0" fmla="*/ 2068442 h 2068442"/>
                <a:gd name="connsiteX1" fmla="*/ 1640673 w 2172224"/>
                <a:gd name="connsiteY1" fmla="*/ 1551455 h 2068442"/>
                <a:gd name="connsiteX2" fmla="*/ 1010175 w 2172224"/>
                <a:gd name="connsiteY2" fmla="*/ 1130229 h 2068442"/>
                <a:gd name="connsiteX3" fmla="*/ 664696 w 2172224"/>
                <a:gd name="connsiteY3" fmla="*/ 693315 h 2068442"/>
                <a:gd name="connsiteX4" fmla="*/ 586312 w 2172224"/>
                <a:gd name="connsiteY4" fmla="*/ 549205 h 2068442"/>
                <a:gd name="connsiteX5" fmla="*/ 557737 w 2172224"/>
                <a:gd name="connsiteY5" fmla="*/ 349180 h 2068442"/>
                <a:gd name="connsiteX6" fmla="*/ 143399 w 2172224"/>
                <a:gd name="connsiteY6" fmla="*/ 253930 h 2068442"/>
                <a:gd name="connsiteX7" fmla="*/ 524 w 2172224"/>
                <a:gd name="connsiteY7" fmla="*/ 120580 h 2068442"/>
                <a:gd name="connsiteX8" fmla="*/ 105299 w 2172224"/>
                <a:gd name="connsiteY8" fmla="*/ 6280 h 2068442"/>
                <a:gd name="connsiteX9" fmla="*/ 352949 w 2172224"/>
                <a:gd name="connsiteY9" fmla="*/ 20568 h 2068442"/>
                <a:gd name="connsiteX10" fmla="*/ 667273 w 2172224"/>
                <a:gd name="connsiteY10" fmla="*/ 68192 h 2068442"/>
                <a:gd name="connsiteX11" fmla="*/ 752999 w 2172224"/>
                <a:gd name="connsiteY11" fmla="*/ 192017 h 2068442"/>
                <a:gd name="connsiteX12" fmla="*/ 681561 w 2172224"/>
                <a:gd name="connsiteY12" fmla="*/ 311079 h 2068442"/>
                <a:gd name="connsiteX13" fmla="*/ 786337 w 2172224"/>
                <a:gd name="connsiteY13" fmla="*/ 534917 h 2068442"/>
                <a:gd name="connsiteX14" fmla="*/ 981599 w 2172224"/>
                <a:gd name="connsiteY14" fmla="*/ 996880 h 2068442"/>
                <a:gd name="connsiteX15" fmla="*/ 1695974 w 2172224"/>
                <a:gd name="connsiteY15" fmla="*/ 1454080 h 2068442"/>
                <a:gd name="connsiteX16" fmla="*/ 2172224 w 2172224"/>
                <a:gd name="connsiteY16" fmla="*/ 2044630 h 2068442"/>
                <a:gd name="connsiteX0" fmla="*/ 1919812 w 2172224"/>
                <a:gd name="connsiteY0" fmla="*/ 3263829 h 3263829"/>
                <a:gd name="connsiteX1" fmla="*/ 1640673 w 2172224"/>
                <a:gd name="connsiteY1" fmla="*/ 1551455 h 3263829"/>
                <a:gd name="connsiteX2" fmla="*/ 1010175 w 2172224"/>
                <a:gd name="connsiteY2" fmla="*/ 1130229 h 3263829"/>
                <a:gd name="connsiteX3" fmla="*/ 664696 w 2172224"/>
                <a:gd name="connsiteY3" fmla="*/ 693315 h 3263829"/>
                <a:gd name="connsiteX4" fmla="*/ 586312 w 2172224"/>
                <a:gd name="connsiteY4" fmla="*/ 549205 h 3263829"/>
                <a:gd name="connsiteX5" fmla="*/ 557737 w 2172224"/>
                <a:gd name="connsiteY5" fmla="*/ 349180 h 3263829"/>
                <a:gd name="connsiteX6" fmla="*/ 143399 w 2172224"/>
                <a:gd name="connsiteY6" fmla="*/ 253930 h 3263829"/>
                <a:gd name="connsiteX7" fmla="*/ 524 w 2172224"/>
                <a:gd name="connsiteY7" fmla="*/ 120580 h 3263829"/>
                <a:gd name="connsiteX8" fmla="*/ 105299 w 2172224"/>
                <a:gd name="connsiteY8" fmla="*/ 6280 h 3263829"/>
                <a:gd name="connsiteX9" fmla="*/ 352949 w 2172224"/>
                <a:gd name="connsiteY9" fmla="*/ 20568 h 3263829"/>
                <a:gd name="connsiteX10" fmla="*/ 667273 w 2172224"/>
                <a:gd name="connsiteY10" fmla="*/ 68192 h 3263829"/>
                <a:gd name="connsiteX11" fmla="*/ 752999 w 2172224"/>
                <a:gd name="connsiteY11" fmla="*/ 192017 h 3263829"/>
                <a:gd name="connsiteX12" fmla="*/ 681561 w 2172224"/>
                <a:gd name="connsiteY12" fmla="*/ 311079 h 3263829"/>
                <a:gd name="connsiteX13" fmla="*/ 786337 w 2172224"/>
                <a:gd name="connsiteY13" fmla="*/ 534917 h 3263829"/>
                <a:gd name="connsiteX14" fmla="*/ 981599 w 2172224"/>
                <a:gd name="connsiteY14" fmla="*/ 996880 h 3263829"/>
                <a:gd name="connsiteX15" fmla="*/ 1695974 w 2172224"/>
                <a:gd name="connsiteY15" fmla="*/ 1454080 h 3263829"/>
                <a:gd name="connsiteX16" fmla="*/ 2172224 w 2172224"/>
                <a:gd name="connsiteY16" fmla="*/ 2044630 h 3263829"/>
                <a:gd name="connsiteX0" fmla="*/ 1919812 w 1919812"/>
                <a:gd name="connsiteY0" fmla="*/ 3263829 h 3263829"/>
                <a:gd name="connsiteX1" fmla="*/ 1640673 w 1919812"/>
                <a:gd name="connsiteY1" fmla="*/ 1551455 h 3263829"/>
                <a:gd name="connsiteX2" fmla="*/ 1010175 w 1919812"/>
                <a:gd name="connsiteY2" fmla="*/ 1130229 h 3263829"/>
                <a:gd name="connsiteX3" fmla="*/ 664696 w 1919812"/>
                <a:gd name="connsiteY3" fmla="*/ 693315 h 3263829"/>
                <a:gd name="connsiteX4" fmla="*/ 586312 w 1919812"/>
                <a:gd name="connsiteY4" fmla="*/ 549205 h 3263829"/>
                <a:gd name="connsiteX5" fmla="*/ 557737 w 1919812"/>
                <a:gd name="connsiteY5" fmla="*/ 349180 h 3263829"/>
                <a:gd name="connsiteX6" fmla="*/ 143399 w 1919812"/>
                <a:gd name="connsiteY6" fmla="*/ 253930 h 3263829"/>
                <a:gd name="connsiteX7" fmla="*/ 524 w 1919812"/>
                <a:gd name="connsiteY7" fmla="*/ 120580 h 3263829"/>
                <a:gd name="connsiteX8" fmla="*/ 105299 w 1919812"/>
                <a:gd name="connsiteY8" fmla="*/ 6280 h 3263829"/>
                <a:gd name="connsiteX9" fmla="*/ 352949 w 1919812"/>
                <a:gd name="connsiteY9" fmla="*/ 20568 h 3263829"/>
                <a:gd name="connsiteX10" fmla="*/ 667273 w 1919812"/>
                <a:gd name="connsiteY10" fmla="*/ 68192 h 3263829"/>
                <a:gd name="connsiteX11" fmla="*/ 752999 w 1919812"/>
                <a:gd name="connsiteY11" fmla="*/ 192017 h 3263829"/>
                <a:gd name="connsiteX12" fmla="*/ 681561 w 1919812"/>
                <a:gd name="connsiteY12" fmla="*/ 311079 h 3263829"/>
                <a:gd name="connsiteX13" fmla="*/ 786337 w 1919812"/>
                <a:gd name="connsiteY13" fmla="*/ 534917 h 3263829"/>
                <a:gd name="connsiteX14" fmla="*/ 981599 w 1919812"/>
                <a:gd name="connsiteY14" fmla="*/ 996880 h 3263829"/>
                <a:gd name="connsiteX15" fmla="*/ 1695974 w 1919812"/>
                <a:gd name="connsiteY15" fmla="*/ 1454080 h 3263829"/>
                <a:gd name="connsiteX16" fmla="*/ 1915049 w 1919812"/>
                <a:gd name="connsiteY16" fmla="*/ 2116068 h 3263829"/>
                <a:gd name="connsiteX0" fmla="*/ 1919812 w 2043636"/>
                <a:gd name="connsiteY0" fmla="*/ 3263829 h 3263829"/>
                <a:gd name="connsiteX1" fmla="*/ 1640673 w 2043636"/>
                <a:gd name="connsiteY1" fmla="*/ 1551455 h 3263829"/>
                <a:gd name="connsiteX2" fmla="*/ 1010175 w 2043636"/>
                <a:gd name="connsiteY2" fmla="*/ 1130229 h 3263829"/>
                <a:gd name="connsiteX3" fmla="*/ 664696 w 2043636"/>
                <a:gd name="connsiteY3" fmla="*/ 693315 h 3263829"/>
                <a:gd name="connsiteX4" fmla="*/ 586312 w 2043636"/>
                <a:gd name="connsiteY4" fmla="*/ 549205 h 3263829"/>
                <a:gd name="connsiteX5" fmla="*/ 557737 w 2043636"/>
                <a:gd name="connsiteY5" fmla="*/ 349180 h 3263829"/>
                <a:gd name="connsiteX6" fmla="*/ 143399 w 2043636"/>
                <a:gd name="connsiteY6" fmla="*/ 253930 h 3263829"/>
                <a:gd name="connsiteX7" fmla="*/ 524 w 2043636"/>
                <a:gd name="connsiteY7" fmla="*/ 120580 h 3263829"/>
                <a:gd name="connsiteX8" fmla="*/ 105299 w 2043636"/>
                <a:gd name="connsiteY8" fmla="*/ 6280 h 3263829"/>
                <a:gd name="connsiteX9" fmla="*/ 352949 w 2043636"/>
                <a:gd name="connsiteY9" fmla="*/ 20568 h 3263829"/>
                <a:gd name="connsiteX10" fmla="*/ 667273 w 2043636"/>
                <a:gd name="connsiteY10" fmla="*/ 68192 h 3263829"/>
                <a:gd name="connsiteX11" fmla="*/ 752999 w 2043636"/>
                <a:gd name="connsiteY11" fmla="*/ 192017 h 3263829"/>
                <a:gd name="connsiteX12" fmla="*/ 681561 w 2043636"/>
                <a:gd name="connsiteY12" fmla="*/ 311079 h 3263829"/>
                <a:gd name="connsiteX13" fmla="*/ 786337 w 2043636"/>
                <a:gd name="connsiteY13" fmla="*/ 534917 h 3263829"/>
                <a:gd name="connsiteX14" fmla="*/ 981599 w 2043636"/>
                <a:gd name="connsiteY14" fmla="*/ 996880 h 3263829"/>
                <a:gd name="connsiteX15" fmla="*/ 1695974 w 2043636"/>
                <a:gd name="connsiteY15" fmla="*/ 1454080 h 3263829"/>
                <a:gd name="connsiteX16" fmla="*/ 2043636 w 2043636"/>
                <a:gd name="connsiteY16" fmla="*/ 3254306 h 3263829"/>
                <a:gd name="connsiteX0" fmla="*/ 1919812 w 2043636"/>
                <a:gd name="connsiteY0" fmla="*/ 3263829 h 3263829"/>
                <a:gd name="connsiteX1" fmla="*/ 1640673 w 2043636"/>
                <a:gd name="connsiteY1" fmla="*/ 1551455 h 3263829"/>
                <a:gd name="connsiteX2" fmla="*/ 1010175 w 2043636"/>
                <a:gd name="connsiteY2" fmla="*/ 1130229 h 3263829"/>
                <a:gd name="connsiteX3" fmla="*/ 664696 w 2043636"/>
                <a:gd name="connsiteY3" fmla="*/ 693315 h 3263829"/>
                <a:gd name="connsiteX4" fmla="*/ 586312 w 2043636"/>
                <a:gd name="connsiteY4" fmla="*/ 549205 h 3263829"/>
                <a:gd name="connsiteX5" fmla="*/ 557737 w 2043636"/>
                <a:gd name="connsiteY5" fmla="*/ 349180 h 3263829"/>
                <a:gd name="connsiteX6" fmla="*/ 143399 w 2043636"/>
                <a:gd name="connsiteY6" fmla="*/ 253930 h 3263829"/>
                <a:gd name="connsiteX7" fmla="*/ 524 w 2043636"/>
                <a:gd name="connsiteY7" fmla="*/ 120580 h 3263829"/>
                <a:gd name="connsiteX8" fmla="*/ 105299 w 2043636"/>
                <a:gd name="connsiteY8" fmla="*/ 6280 h 3263829"/>
                <a:gd name="connsiteX9" fmla="*/ 352949 w 2043636"/>
                <a:gd name="connsiteY9" fmla="*/ 20568 h 3263829"/>
                <a:gd name="connsiteX10" fmla="*/ 667273 w 2043636"/>
                <a:gd name="connsiteY10" fmla="*/ 68192 h 3263829"/>
                <a:gd name="connsiteX11" fmla="*/ 752999 w 2043636"/>
                <a:gd name="connsiteY11" fmla="*/ 192017 h 3263829"/>
                <a:gd name="connsiteX12" fmla="*/ 681561 w 2043636"/>
                <a:gd name="connsiteY12" fmla="*/ 311079 h 3263829"/>
                <a:gd name="connsiteX13" fmla="*/ 786337 w 2043636"/>
                <a:gd name="connsiteY13" fmla="*/ 534917 h 3263829"/>
                <a:gd name="connsiteX14" fmla="*/ 981599 w 2043636"/>
                <a:gd name="connsiteY14" fmla="*/ 996880 h 3263829"/>
                <a:gd name="connsiteX15" fmla="*/ 1695974 w 2043636"/>
                <a:gd name="connsiteY15" fmla="*/ 1454080 h 3263829"/>
                <a:gd name="connsiteX16" fmla="*/ 2043636 w 2043636"/>
                <a:gd name="connsiteY16" fmla="*/ 3254306 h 3263829"/>
                <a:gd name="connsiteX0" fmla="*/ 1919812 w 2043636"/>
                <a:gd name="connsiteY0" fmla="*/ 3263829 h 3263829"/>
                <a:gd name="connsiteX1" fmla="*/ 1640673 w 2043636"/>
                <a:gd name="connsiteY1" fmla="*/ 1551455 h 3263829"/>
                <a:gd name="connsiteX2" fmla="*/ 1010175 w 2043636"/>
                <a:gd name="connsiteY2" fmla="*/ 1130229 h 3263829"/>
                <a:gd name="connsiteX3" fmla="*/ 664696 w 2043636"/>
                <a:gd name="connsiteY3" fmla="*/ 693315 h 3263829"/>
                <a:gd name="connsiteX4" fmla="*/ 586312 w 2043636"/>
                <a:gd name="connsiteY4" fmla="*/ 549205 h 3263829"/>
                <a:gd name="connsiteX5" fmla="*/ 557737 w 2043636"/>
                <a:gd name="connsiteY5" fmla="*/ 349180 h 3263829"/>
                <a:gd name="connsiteX6" fmla="*/ 143399 w 2043636"/>
                <a:gd name="connsiteY6" fmla="*/ 253930 h 3263829"/>
                <a:gd name="connsiteX7" fmla="*/ 524 w 2043636"/>
                <a:gd name="connsiteY7" fmla="*/ 120580 h 3263829"/>
                <a:gd name="connsiteX8" fmla="*/ 105299 w 2043636"/>
                <a:gd name="connsiteY8" fmla="*/ 6280 h 3263829"/>
                <a:gd name="connsiteX9" fmla="*/ 352949 w 2043636"/>
                <a:gd name="connsiteY9" fmla="*/ 20568 h 3263829"/>
                <a:gd name="connsiteX10" fmla="*/ 667273 w 2043636"/>
                <a:gd name="connsiteY10" fmla="*/ 68192 h 3263829"/>
                <a:gd name="connsiteX11" fmla="*/ 752999 w 2043636"/>
                <a:gd name="connsiteY11" fmla="*/ 192017 h 3263829"/>
                <a:gd name="connsiteX12" fmla="*/ 681561 w 2043636"/>
                <a:gd name="connsiteY12" fmla="*/ 311079 h 3263829"/>
                <a:gd name="connsiteX13" fmla="*/ 786337 w 2043636"/>
                <a:gd name="connsiteY13" fmla="*/ 534917 h 3263829"/>
                <a:gd name="connsiteX14" fmla="*/ 981599 w 2043636"/>
                <a:gd name="connsiteY14" fmla="*/ 996880 h 3263829"/>
                <a:gd name="connsiteX15" fmla="*/ 1695974 w 2043636"/>
                <a:gd name="connsiteY15" fmla="*/ 1454080 h 3263829"/>
                <a:gd name="connsiteX16" fmla="*/ 1954999 w 2043636"/>
                <a:gd name="connsiteY16" fmla="*/ 1865780 h 3263829"/>
                <a:gd name="connsiteX17" fmla="*/ 2043636 w 2043636"/>
                <a:gd name="connsiteY17" fmla="*/ 3254306 h 3263829"/>
                <a:gd name="connsiteX0" fmla="*/ 1919812 w 2043636"/>
                <a:gd name="connsiteY0" fmla="*/ 3263829 h 3263829"/>
                <a:gd name="connsiteX1" fmla="*/ 1640673 w 2043636"/>
                <a:gd name="connsiteY1" fmla="*/ 1551455 h 3263829"/>
                <a:gd name="connsiteX2" fmla="*/ 1010175 w 2043636"/>
                <a:gd name="connsiteY2" fmla="*/ 1130229 h 3263829"/>
                <a:gd name="connsiteX3" fmla="*/ 664696 w 2043636"/>
                <a:gd name="connsiteY3" fmla="*/ 693315 h 3263829"/>
                <a:gd name="connsiteX4" fmla="*/ 586312 w 2043636"/>
                <a:gd name="connsiteY4" fmla="*/ 549205 h 3263829"/>
                <a:gd name="connsiteX5" fmla="*/ 557737 w 2043636"/>
                <a:gd name="connsiteY5" fmla="*/ 349180 h 3263829"/>
                <a:gd name="connsiteX6" fmla="*/ 143399 w 2043636"/>
                <a:gd name="connsiteY6" fmla="*/ 253930 h 3263829"/>
                <a:gd name="connsiteX7" fmla="*/ 524 w 2043636"/>
                <a:gd name="connsiteY7" fmla="*/ 120580 h 3263829"/>
                <a:gd name="connsiteX8" fmla="*/ 105299 w 2043636"/>
                <a:gd name="connsiteY8" fmla="*/ 6280 h 3263829"/>
                <a:gd name="connsiteX9" fmla="*/ 352949 w 2043636"/>
                <a:gd name="connsiteY9" fmla="*/ 20568 h 3263829"/>
                <a:gd name="connsiteX10" fmla="*/ 667273 w 2043636"/>
                <a:gd name="connsiteY10" fmla="*/ 68192 h 3263829"/>
                <a:gd name="connsiteX11" fmla="*/ 752999 w 2043636"/>
                <a:gd name="connsiteY11" fmla="*/ 192017 h 3263829"/>
                <a:gd name="connsiteX12" fmla="*/ 681561 w 2043636"/>
                <a:gd name="connsiteY12" fmla="*/ 311079 h 3263829"/>
                <a:gd name="connsiteX13" fmla="*/ 786337 w 2043636"/>
                <a:gd name="connsiteY13" fmla="*/ 534917 h 3263829"/>
                <a:gd name="connsiteX14" fmla="*/ 981599 w 2043636"/>
                <a:gd name="connsiteY14" fmla="*/ 996880 h 3263829"/>
                <a:gd name="connsiteX15" fmla="*/ 1695974 w 2043636"/>
                <a:gd name="connsiteY15" fmla="*/ 1454080 h 3263829"/>
                <a:gd name="connsiteX16" fmla="*/ 1878799 w 2043636"/>
                <a:gd name="connsiteY16" fmla="*/ 1975318 h 3263829"/>
                <a:gd name="connsiteX17" fmla="*/ 2043636 w 2043636"/>
                <a:gd name="connsiteY17" fmla="*/ 3254306 h 3263829"/>
                <a:gd name="connsiteX0" fmla="*/ 1919812 w 2015061"/>
                <a:gd name="connsiteY0" fmla="*/ 3263829 h 3525768"/>
                <a:gd name="connsiteX1" fmla="*/ 1640673 w 2015061"/>
                <a:gd name="connsiteY1" fmla="*/ 1551455 h 3525768"/>
                <a:gd name="connsiteX2" fmla="*/ 1010175 w 2015061"/>
                <a:gd name="connsiteY2" fmla="*/ 1130229 h 3525768"/>
                <a:gd name="connsiteX3" fmla="*/ 664696 w 2015061"/>
                <a:gd name="connsiteY3" fmla="*/ 693315 h 3525768"/>
                <a:gd name="connsiteX4" fmla="*/ 586312 w 2015061"/>
                <a:gd name="connsiteY4" fmla="*/ 549205 h 3525768"/>
                <a:gd name="connsiteX5" fmla="*/ 557737 w 2015061"/>
                <a:gd name="connsiteY5" fmla="*/ 349180 h 3525768"/>
                <a:gd name="connsiteX6" fmla="*/ 143399 w 2015061"/>
                <a:gd name="connsiteY6" fmla="*/ 253930 h 3525768"/>
                <a:gd name="connsiteX7" fmla="*/ 524 w 2015061"/>
                <a:gd name="connsiteY7" fmla="*/ 120580 h 3525768"/>
                <a:gd name="connsiteX8" fmla="*/ 105299 w 2015061"/>
                <a:gd name="connsiteY8" fmla="*/ 6280 h 3525768"/>
                <a:gd name="connsiteX9" fmla="*/ 352949 w 2015061"/>
                <a:gd name="connsiteY9" fmla="*/ 20568 h 3525768"/>
                <a:gd name="connsiteX10" fmla="*/ 667273 w 2015061"/>
                <a:gd name="connsiteY10" fmla="*/ 68192 h 3525768"/>
                <a:gd name="connsiteX11" fmla="*/ 752999 w 2015061"/>
                <a:gd name="connsiteY11" fmla="*/ 192017 h 3525768"/>
                <a:gd name="connsiteX12" fmla="*/ 681561 w 2015061"/>
                <a:gd name="connsiteY12" fmla="*/ 311079 h 3525768"/>
                <a:gd name="connsiteX13" fmla="*/ 786337 w 2015061"/>
                <a:gd name="connsiteY13" fmla="*/ 534917 h 3525768"/>
                <a:gd name="connsiteX14" fmla="*/ 981599 w 2015061"/>
                <a:gd name="connsiteY14" fmla="*/ 996880 h 3525768"/>
                <a:gd name="connsiteX15" fmla="*/ 1695974 w 2015061"/>
                <a:gd name="connsiteY15" fmla="*/ 1454080 h 3525768"/>
                <a:gd name="connsiteX16" fmla="*/ 1878799 w 2015061"/>
                <a:gd name="connsiteY16" fmla="*/ 1975318 h 3525768"/>
                <a:gd name="connsiteX17" fmla="*/ 2015061 w 2015061"/>
                <a:gd name="connsiteY17" fmla="*/ 3525768 h 3525768"/>
                <a:gd name="connsiteX0" fmla="*/ 1924574 w 2015061"/>
                <a:gd name="connsiteY0" fmla="*/ 3673404 h 3673404"/>
                <a:gd name="connsiteX1" fmla="*/ 1640673 w 2015061"/>
                <a:gd name="connsiteY1" fmla="*/ 1551455 h 3673404"/>
                <a:gd name="connsiteX2" fmla="*/ 1010175 w 2015061"/>
                <a:gd name="connsiteY2" fmla="*/ 1130229 h 3673404"/>
                <a:gd name="connsiteX3" fmla="*/ 664696 w 2015061"/>
                <a:gd name="connsiteY3" fmla="*/ 693315 h 3673404"/>
                <a:gd name="connsiteX4" fmla="*/ 586312 w 2015061"/>
                <a:gd name="connsiteY4" fmla="*/ 549205 h 3673404"/>
                <a:gd name="connsiteX5" fmla="*/ 557737 w 2015061"/>
                <a:gd name="connsiteY5" fmla="*/ 349180 h 3673404"/>
                <a:gd name="connsiteX6" fmla="*/ 143399 w 2015061"/>
                <a:gd name="connsiteY6" fmla="*/ 253930 h 3673404"/>
                <a:gd name="connsiteX7" fmla="*/ 524 w 2015061"/>
                <a:gd name="connsiteY7" fmla="*/ 120580 h 3673404"/>
                <a:gd name="connsiteX8" fmla="*/ 105299 w 2015061"/>
                <a:gd name="connsiteY8" fmla="*/ 6280 h 3673404"/>
                <a:gd name="connsiteX9" fmla="*/ 352949 w 2015061"/>
                <a:gd name="connsiteY9" fmla="*/ 20568 h 3673404"/>
                <a:gd name="connsiteX10" fmla="*/ 667273 w 2015061"/>
                <a:gd name="connsiteY10" fmla="*/ 68192 h 3673404"/>
                <a:gd name="connsiteX11" fmla="*/ 752999 w 2015061"/>
                <a:gd name="connsiteY11" fmla="*/ 192017 h 3673404"/>
                <a:gd name="connsiteX12" fmla="*/ 681561 w 2015061"/>
                <a:gd name="connsiteY12" fmla="*/ 311079 h 3673404"/>
                <a:gd name="connsiteX13" fmla="*/ 786337 w 2015061"/>
                <a:gd name="connsiteY13" fmla="*/ 534917 h 3673404"/>
                <a:gd name="connsiteX14" fmla="*/ 981599 w 2015061"/>
                <a:gd name="connsiteY14" fmla="*/ 996880 h 3673404"/>
                <a:gd name="connsiteX15" fmla="*/ 1695974 w 2015061"/>
                <a:gd name="connsiteY15" fmla="*/ 1454080 h 3673404"/>
                <a:gd name="connsiteX16" fmla="*/ 1878799 w 2015061"/>
                <a:gd name="connsiteY16" fmla="*/ 1975318 h 3673404"/>
                <a:gd name="connsiteX17" fmla="*/ 2015061 w 2015061"/>
                <a:gd name="connsiteY17" fmla="*/ 3525768 h 3673404"/>
                <a:gd name="connsiteX0" fmla="*/ 1924574 w 2015061"/>
                <a:gd name="connsiteY0" fmla="*/ 3673404 h 3689391"/>
                <a:gd name="connsiteX1" fmla="*/ 1640673 w 2015061"/>
                <a:gd name="connsiteY1" fmla="*/ 1551455 h 3689391"/>
                <a:gd name="connsiteX2" fmla="*/ 1010175 w 2015061"/>
                <a:gd name="connsiteY2" fmla="*/ 1130229 h 3689391"/>
                <a:gd name="connsiteX3" fmla="*/ 664696 w 2015061"/>
                <a:gd name="connsiteY3" fmla="*/ 693315 h 3689391"/>
                <a:gd name="connsiteX4" fmla="*/ 586312 w 2015061"/>
                <a:gd name="connsiteY4" fmla="*/ 549205 h 3689391"/>
                <a:gd name="connsiteX5" fmla="*/ 557737 w 2015061"/>
                <a:gd name="connsiteY5" fmla="*/ 349180 h 3689391"/>
                <a:gd name="connsiteX6" fmla="*/ 143399 w 2015061"/>
                <a:gd name="connsiteY6" fmla="*/ 253930 h 3689391"/>
                <a:gd name="connsiteX7" fmla="*/ 524 w 2015061"/>
                <a:gd name="connsiteY7" fmla="*/ 120580 h 3689391"/>
                <a:gd name="connsiteX8" fmla="*/ 105299 w 2015061"/>
                <a:gd name="connsiteY8" fmla="*/ 6280 h 3689391"/>
                <a:gd name="connsiteX9" fmla="*/ 352949 w 2015061"/>
                <a:gd name="connsiteY9" fmla="*/ 20568 h 3689391"/>
                <a:gd name="connsiteX10" fmla="*/ 667273 w 2015061"/>
                <a:gd name="connsiteY10" fmla="*/ 68192 h 3689391"/>
                <a:gd name="connsiteX11" fmla="*/ 752999 w 2015061"/>
                <a:gd name="connsiteY11" fmla="*/ 192017 h 3689391"/>
                <a:gd name="connsiteX12" fmla="*/ 681561 w 2015061"/>
                <a:gd name="connsiteY12" fmla="*/ 311079 h 3689391"/>
                <a:gd name="connsiteX13" fmla="*/ 786337 w 2015061"/>
                <a:gd name="connsiteY13" fmla="*/ 534917 h 3689391"/>
                <a:gd name="connsiteX14" fmla="*/ 981599 w 2015061"/>
                <a:gd name="connsiteY14" fmla="*/ 996880 h 3689391"/>
                <a:gd name="connsiteX15" fmla="*/ 1695974 w 2015061"/>
                <a:gd name="connsiteY15" fmla="*/ 1454080 h 3689391"/>
                <a:gd name="connsiteX16" fmla="*/ 1878799 w 2015061"/>
                <a:gd name="connsiteY16" fmla="*/ 1975318 h 3689391"/>
                <a:gd name="connsiteX17" fmla="*/ 2015061 w 2015061"/>
                <a:gd name="connsiteY17" fmla="*/ 3525768 h 3689391"/>
                <a:gd name="connsiteX0" fmla="*/ 1895999 w 2015061"/>
                <a:gd name="connsiteY0" fmla="*/ 3692454 h 3708313"/>
                <a:gd name="connsiteX1" fmla="*/ 1640673 w 2015061"/>
                <a:gd name="connsiteY1" fmla="*/ 1551455 h 3708313"/>
                <a:gd name="connsiteX2" fmla="*/ 1010175 w 2015061"/>
                <a:gd name="connsiteY2" fmla="*/ 1130229 h 3708313"/>
                <a:gd name="connsiteX3" fmla="*/ 664696 w 2015061"/>
                <a:gd name="connsiteY3" fmla="*/ 693315 h 3708313"/>
                <a:gd name="connsiteX4" fmla="*/ 586312 w 2015061"/>
                <a:gd name="connsiteY4" fmla="*/ 549205 h 3708313"/>
                <a:gd name="connsiteX5" fmla="*/ 557737 w 2015061"/>
                <a:gd name="connsiteY5" fmla="*/ 349180 h 3708313"/>
                <a:gd name="connsiteX6" fmla="*/ 143399 w 2015061"/>
                <a:gd name="connsiteY6" fmla="*/ 253930 h 3708313"/>
                <a:gd name="connsiteX7" fmla="*/ 524 w 2015061"/>
                <a:gd name="connsiteY7" fmla="*/ 120580 h 3708313"/>
                <a:gd name="connsiteX8" fmla="*/ 105299 w 2015061"/>
                <a:gd name="connsiteY8" fmla="*/ 6280 h 3708313"/>
                <a:gd name="connsiteX9" fmla="*/ 352949 w 2015061"/>
                <a:gd name="connsiteY9" fmla="*/ 20568 h 3708313"/>
                <a:gd name="connsiteX10" fmla="*/ 667273 w 2015061"/>
                <a:gd name="connsiteY10" fmla="*/ 68192 h 3708313"/>
                <a:gd name="connsiteX11" fmla="*/ 752999 w 2015061"/>
                <a:gd name="connsiteY11" fmla="*/ 192017 h 3708313"/>
                <a:gd name="connsiteX12" fmla="*/ 681561 w 2015061"/>
                <a:gd name="connsiteY12" fmla="*/ 311079 h 3708313"/>
                <a:gd name="connsiteX13" fmla="*/ 786337 w 2015061"/>
                <a:gd name="connsiteY13" fmla="*/ 534917 h 3708313"/>
                <a:gd name="connsiteX14" fmla="*/ 981599 w 2015061"/>
                <a:gd name="connsiteY14" fmla="*/ 996880 h 3708313"/>
                <a:gd name="connsiteX15" fmla="*/ 1695974 w 2015061"/>
                <a:gd name="connsiteY15" fmla="*/ 1454080 h 3708313"/>
                <a:gd name="connsiteX16" fmla="*/ 1878799 w 2015061"/>
                <a:gd name="connsiteY16" fmla="*/ 1975318 h 3708313"/>
                <a:gd name="connsiteX17" fmla="*/ 2015061 w 2015061"/>
                <a:gd name="connsiteY17" fmla="*/ 3525768 h 3708313"/>
                <a:gd name="connsiteX0" fmla="*/ 1895999 w 2015061"/>
                <a:gd name="connsiteY0" fmla="*/ 3692454 h 3692454"/>
                <a:gd name="connsiteX1" fmla="*/ 1640673 w 2015061"/>
                <a:gd name="connsiteY1" fmla="*/ 1551455 h 3692454"/>
                <a:gd name="connsiteX2" fmla="*/ 1010175 w 2015061"/>
                <a:gd name="connsiteY2" fmla="*/ 1130229 h 3692454"/>
                <a:gd name="connsiteX3" fmla="*/ 664696 w 2015061"/>
                <a:gd name="connsiteY3" fmla="*/ 693315 h 3692454"/>
                <a:gd name="connsiteX4" fmla="*/ 586312 w 2015061"/>
                <a:gd name="connsiteY4" fmla="*/ 549205 h 3692454"/>
                <a:gd name="connsiteX5" fmla="*/ 557737 w 2015061"/>
                <a:gd name="connsiteY5" fmla="*/ 349180 h 3692454"/>
                <a:gd name="connsiteX6" fmla="*/ 143399 w 2015061"/>
                <a:gd name="connsiteY6" fmla="*/ 253930 h 3692454"/>
                <a:gd name="connsiteX7" fmla="*/ 524 w 2015061"/>
                <a:gd name="connsiteY7" fmla="*/ 120580 h 3692454"/>
                <a:gd name="connsiteX8" fmla="*/ 105299 w 2015061"/>
                <a:gd name="connsiteY8" fmla="*/ 6280 h 3692454"/>
                <a:gd name="connsiteX9" fmla="*/ 352949 w 2015061"/>
                <a:gd name="connsiteY9" fmla="*/ 20568 h 3692454"/>
                <a:gd name="connsiteX10" fmla="*/ 667273 w 2015061"/>
                <a:gd name="connsiteY10" fmla="*/ 68192 h 3692454"/>
                <a:gd name="connsiteX11" fmla="*/ 752999 w 2015061"/>
                <a:gd name="connsiteY11" fmla="*/ 192017 h 3692454"/>
                <a:gd name="connsiteX12" fmla="*/ 681561 w 2015061"/>
                <a:gd name="connsiteY12" fmla="*/ 311079 h 3692454"/>
                <a:gd name="connsiteX13" fmla="*/ 786337 w 2015061"/>
                <a:gd name="connsiteY13" fmla="*/ 534917 h 3692454"/>
                <a:gd name="connsiteX14" fmla="*/ 981599 w 2015061"/>
                <a:gd name="connsiteY14" fmla="*/ 996880 h 3692454"/>
                <a:gd name="connsiteX15" fmla="*/ 1695974 w 2015061"/>
                <a:gd name="connsiteY15" fmla="*/ 1454080 h 3692454"/>
                <a:gd name="connsiteX16" fmla="*/ 1878799 w 2015061"/>
                <a:gd name="connsiteY16" fmla="*/ 1975318 h 3692454"/>
                <a:gd name="connsiteX17" fmla="*/ 2015061 w 2015061"/>
                <a:gd name="connsiteY17" fmla="*/ 3525768 h 3692454"/>
                <a:gd name="connsiteX0" fmla="*/ 1895999 w 2043636"/>
                <a:gd name="connsiteY0" fmla="*/ 3692454 h 4173468"/>
                <a:gd name="connsiteX1" fmla="*/ 1640673 w 2043636"/>
                <a:gd name="connsiteY1" fmla="*/ 1551455 h 4173468"/>
                <a:gd name="connsiteX2" fmla="*/ 1010175 w 2043636"/>
                <a:gd name="connsiteY2" fmla="*/ 1130229 h 4173468"/>
                <a:gd name="connsiteX3" fmla="*/ 664696 w 2043636"/>
                <a:gd name="connsiteY3" fmla="*/ 693315 h 4173468"/>
                <a:gd name="connsiteX4" fmla="*/ 586312 w 2043636"/>
                <a:gd name="connsiteY4" fmla="*/ 549205 h 4173468"/>
                <a:gd name="connsiteX5" fmla="*/ 557737 w 2043636"/>
                <a:gd name="connsiteY5" fmla="*/ 349180 h 4173468"/>
                <a:gd name="connsiteX6" fmla="*/ 143399 w 2043636"/>
                <a:gd name="connsiteY6" fmla="*/ 253930 h 4173468"/>
                <a:gd name="connsiteX7" fmla="*/ 524 w 2043636"/>
                <a:gd name="connsiteY7" fmla="*/ 120580 h 4173468"/>
                <a:gd name="connsiteX8" fmla="*/ 105299 w 2043636"/>
                <a:gd name="connsiteY8" fmla="*/ 6280 h 4173468"/>
                <a:gd name="connsiteX9" fmla="*/ 352949 w 2043636"/>
                <a:gd name="connsiteY9" fmla="*/ 20568 h 4173468"/>
                <a:gd name="connsiteX10" fmla="*/ 667273 w 2043636"/>
                <a:gd name="connsiteY10" fmla="*/ 68192 h 4173468"/>
                <a:gd name="connsiteX11" fmla="*/ 752999 w 2043636"/>
                <a:gd name="connsiteY11" fmla="*/ 192017 h 4173468"/>
                <a:gd name="connsiteX12" fmla="*/ 681561 w 2043636"/>
                <a:gd name="connsiteY12" fmla="*/ 311079 h 4173468"/>
                <a:gd name="connsiteX13" fmla="*/ 786337 w 2043636"/>
                <a:gd name="connsiteY13" fmla="*/ 534917 h 4173468"/>
                <a:gd name="connsiteX14" fmla="*/ 981599 w 2043636"/>
                <a:gd name="connsiteY14" fmla="*/ 996880 h 4173468"/>
                <a:gd name="connsiteX15" fmla="*/ 1695974 w 2043636"/>
                <a:gd name="connsiteY15" fmla="*/ 1454080 h 4173468"/>
                <a:gd name="connsiteX16" fmla="*/ 1878799 w 2043636"/>
                <a:gd name="connsiteY16" fmla="*/ 1975318 h 4173468"/>
                <a:gd name="connsiteX17" fmla="*/ 2043636 w 2043636"/>
                <a:gd name="connsiteY17" fmla="*/ 4173468 h 4173468"/>
                <a:gd name="connsiteX0" fmla="*/ 1943624 w 2043636"/>
                <a:gd name="connsiteY0" fmla="*/ 4182992 h 4182992"/>
                <a:gd name="connsiteX1" fmla="*/ 1640673 w 2043636"/>
                <a:gd name="connsiteY1" fmla="*/ 1551455 h 4182992"/>
                <a:gd name="connsiteX2" fmla="*/ 1010175 w 2043636"/>
                <a:gd name="connsiteY2" fmla="*/ 1130229 h 4182992"/>
                <a:gd name="connsiteX3" fmla="*/ 664696 w 2043636"/>
                <a:gd name="connsiteY3" fmla="*/ 693315 h 4182992"/>
                <a:gd name="connsiteX4" fmla="*/ 586312 w 2043636"/>
                <a:gd name="connsiteY4" fmla="*/ 549205 h 4182992"/>
                <a:gd name="connsiteX5" fmla="*/ 557737 w 2043636"/>
                <a:gd name="connsiteY5" fmla="*/ 349180 h 4182992"/>
                <a:gd name="connsiteX6" fmla="*/ 143399 w 2043636"/>
                <a:gd name="connsiteY6" fmla="*/ 253930 h 4182992"/>
                <a:gd name="connsiteX7" fmla="*/ 524 w 2043636"/>
                <a:gd name="connsiteY7" fmla="*/ 120580 h 4182992"/>
                <a:gd name="connsiteX8" fmla="*/ 105299 w 2043636"/>
                <a:gd name="connsiteY8" fmla="*/ 6280 h 4182992"/>
                <a:gd name="connsiteX9" fmla="*/ 352949 w 2043636"/>
                <a:gd name="connsiteY9" fmla="*/ 20568 h 4182992"/>
                <a:gd name="connsiteX10" fmla="*/ 667273 w 2043636"/>
                <a:gd name="connsiteY10" fmla="*/ 68192 h 4182992"/>
                <a:gd name="connsiteX11" fmla="*/ 752999 w 2043636"/>
                <a:gd name="connsiteY11" fmla="*/ 192017 h 4182992"/>
                <a:gd name="connsiteX12" fmla="*/ 681561 w 2043636"/>
                <a:gd name="connsiteY12" fmla="*/ 311079 h 4182992"/>
                <a:gd name="connsiteX13" fmla="*/ 786337 w 2043636"/>
                <a:gd name="connsiteY13" fmla="*/ 534917 h 4182992"/>
                <a:gd name="connsiteX14" fmla="*/ 981599 w 2043636"/>
                <a:gd name="connsiteY14" fmla="*/ 996880 h 4182992"/>
                <a:gd name="connsiteX15" fmla="*/ 1695974 w 2043636"/>
                <a:gd name="connsiteY15" fmla="*/ 1454080 h 4182992"/>
                <a:gd name="connsiteX16" fmla="*/ 1878799 w 2043636"/>
                <a:gd name="connsiteY16" fmla="*/ 1975318 h 4182992"/>
                <a:gd name="connsiteX17" fmla="*/ 2043636 w 2043636"/>
                <a:gd name="connsiteY17" fmla="*/ 4173468 h 4182992"/>
                <a:gd name="connsiteX0" fmla="*/ 1943624 w 2043636"/>
                <a:gd name="connsiteY0" fmla="*/ 4182992 h 4182992"/>
                <a:gd name="connsiteX1" fmla="*/ 1640673 w 2043636"/>
                <a:gd name="connsiteY1" fmla="*/ 1551455 h 4182992"/>
                <a:gd name="connsiteX2" fmla="*/ 1010175 w 2043636"/>
                <a:gd name="connsiteY2" fmla="*/ 1130229 h 4182992"/>
                <a:gd name="connsiteX3" fmla="*/ 664696 w 2043636"/>
                <a:gd name="connsiteY3" fmla="*/ 693315 h 4182992"/>
                <a:gd name="connsiteX4" fmla="*/ 586312 w 2043636"/>
                <a:gd name="connsiteY4" fmla="*/ 549205 h 4182992"/>
                <a:gd name="connsiteX5" fmla="*/ 557737 w 2043636"/>
                <a:gd name="connsiteY5" fmla="*/ 349180 h 4182992"/>
                <a:gd name="connsiteX6" fmla="*/ 143399 w 2043636"/>
                <a:gd name="connsiteY6" fmla="*/ 253930 h 4182992"/>
                <a:gd name="connsiteX7" fmla="*/ 524 w 2043636"/>
                <a:gd name="connsiteY7" fmla="*/ 120580 h 4182992"/>
                <a:gd name="connsiteX8" fmla="*/ 105299 w 2043636"/>
                <a:gd name="connsiteY8" fmla="*/ 6280 h 4182992"/>
                <a:gd name="connsiteX9" fmla="*/ 352949 w 2043636"/>
                <a:gd name="connsiteY9" fmla="*/ 20568 h 4182992"/>
                <a:gd name="connsiteX10" fmla="*/ 667273 w 2043636"/>
                <a:gd name="connsiteY10" fmla="*/ 68192 h 4182992"/>
                <a:gd name="connsiteX11" fmla="*/ 752999 w 2043636"/>
                <a:gd name="connsiteY11" fmla="*/ 192017 h 4182992"/>
                <a:gd name="connsiteX12" fmla="*/ 681561 w 2043636"/>
                <a:gd name="connsiteY12" fmla="*/ 311079 h 4182992"/>
                <a:gd name="connsiteX13" fmla="*/ 786337 w 2043636"/>
                <a:gd name="connsiteY13" fmla="*/ 534917 h 4182992"/>
                <a:gd name="connsiteX14" fmla="*/ 1019699 w 2043636"/>
                <a:gd name="connsiteY14" fmla="*/ 992118 h 4182992"/>
                <a:gd name="connsiteX15" fmla="*/ 1695974 w 2043636"/>
                <a:gd name="connsiteY15" fmla="*/ 1454080 h 4182992"/>
                <a:gd name="connsiteX16" fmla="*/ 1878799 w 2043636"/>
                <a:gd name="connsiteY16" fmla="*/ 1975318 h 4182992"/>
                <a:gd name="connsiteX17" fmla="*/ 2043636 w 2043636"/>
                <a:gd name="connsiteY17" fmla="*/ 4173468 h 4182992"/>
                <a:gd name="connsiteX0" fmla="*/ 1943624 w 2043636"/>
                <a:gd name="connsiteY0" fmla="*/ 4182992 h 4182992"/>
                <a:gd name="connsiteX1" fmla="*/ 1802599 w 2043636"/>
                <a:gd name="connsiteY1" fmla="*/ 2437279 h 4182992"/>
                <a:gd name="connsiteX2" fmla="*/ 1640673 w 2043636"/>
                <a:gd name="connsiteY2" fmla="*/ 1551455 h 4182992"/>
                <a:gd name="connsiteX3" fmla="*/ 1010175 w 2043636"/>
                <a:gd name="connsiteY3" fmla="*/ 1130229 h 4182992"/>
                <a:gd name="connsiteX4" fmla="*/ 664696 w 2043636"/>
                <a:gd name="connsiteY4" fmla="*/ 693315 h 4182992"/>
                <a:gd name="connsiteX5" fmla="*/ 586312 w 2043636"/>
                <a:gd name="connsiteY5" fmla="*/ 549205 h 4182992"/>
                <a:gd name="connsiteX6" fmla="*/ 557737 w 2043636"/>
                <a:gd name="connsiteY6" fmla="*/ 349180 h 4182992"/>
                <a:gd name="connsiteX7" fmla="*/ 143399 w 2043636"/>
                <a:gd name="connsiteY7" fmla="*/ 253930 h 4182992"/>
                <a:gd name="connsiteX8" fmla="*/ 524 w 2043636"/>
                <a:gd name="connsiteY8" fmla="*/ 120580 h 4182992"/>
                <a:gd name="connsiteX9" fmla="*/ 105299 w 2043636"/>
                <a:gd name="connsiteY9" fmla="*/ 6280 h 4182992"/>
                <a:gd name="connsiteX10" fmla="*/ 352949 w 2043636"/>
                <a:gd name="connsiteY10" fmla="*/ 20568 h 4182992"/>
                <a:gd name="connsiteX11" fmla="*/ 667273 w 2043636"/>
                <a:gd name="connsiteY11" fmla="*/ 68192 h 4182992"/>
                <a:gd name="connsiteX12" fmla="*/ 752999 w 2043636"/>
                <a:gd name="connsiteY12" fmla="*/ 192017 h 4182992"/>
                <a:gd name="connsiteX13" fmla="*/ 681561 w 2043636"/>
                <a:gd name="connsiteY13" fmla="*/ 311079 h 4182992"/>
                <a:gd name="connsiteX14" fmla="*/ 786337 w 2043636"/>
                <a:gd name="connsiteY14" fmla="*/ 534917 h 4182992"/>
                <a:gd name="connsiteX15" fmla="*/ 1019699 w 2043636"/>
                <a:gd name="connsiteY15" fmla="*/ 992118 h 4182992"/>
                <a:gd name="connsiteX16" fmla="*/ 1695974 w 2043636"/>
                <a:gd name="connsiteY16" fmla="*/ 1454080 h 4182992"/>
                <a:gd name="connsiteX17" fmla="*/ 1878799 w 2043636"/>
                <a:gd name="connsiteY17" fmla="*/ 1975318 h 4182992"/>
                <a:gd name="connsiteX18" fmla="*/ 2043636 w 2043636"/>
                <a:gd name="connsiteY18" fmla="*/ 4173468 h 4182992"/>
                <a:gd name="connsiteX0" fmla="*/ 1943624 w 2043636"/>
                <a:gd name="connsiteY0" fmla="*/ 4182992 h 4182992"/>
                <a:gd name="connsiteX1" fmla="*/ 1802599 w 2043636"/>
                <a:gd name="connsiteY1" fmla="*/ 2437279 h 4182992"/>
                <a:gd name="connsiteX2" fmla="*/ 1640673 w 2043636"/>
                <a:gd name="connsiteY2" fmla="*/ 1551455 h 4182992"/>
                <a:gd name="connsiteX3" fmla="*/ 1010175 w 2043636"/>
                <a:gd name="connsiteY3" fmla="*/ 1130229 h 4182992"/>
                <a:gd name="connsiteX4" fmla="*/ 664696 w 2043636"/>
                <a:gd name="connsiteY4" fmla="*/ 693315 h 4182992"/>
                <a:gd name="connsiteX5" fmla="*/ 586312 w 2043636"/>
                <a:gd name="connsiteY5" fmla="*/ 549205 h 4182992"/>
                <a:gd name="connsiteX6" fmla="*/ 557737 w 2043636"/>
                <a:gd name="connsiteY6" fmla="*/ 349180 h 4182992"/>
                <a:gd name="connsiteX7" fmla="*/ 143399 w 2043636"/>
                <a:gd name="connsiteY7" fmla="*/ 253930 h 4182992"/>
                <a:gd name="connsiteX8" fmla="*/ 524 w 2043636"/>
                <a:gd name="connsiteY8" fmla="*/ 120580 h 4182992"/>
                <a:gd name="connsiteX9" fmla="*/ 105299 w 2043636"/>
                <a:gd name="connsiteY9" fmla="*/ 6280 h 4182992"/>
                <a:gd name="connsiteX10" fmla="*/ 352949 w 2043636"/>
                <a:gd name="connsiteY10" fmla="*/ 20568 h 4182992"/>
                <a:gd name="connsiteX11" fmla="*/ 667273 w 2043636"/>
                <a:gd name="connsiteY11" fmla="*/ 68192 h 4182992"/>
                <a:gd name="connsiteX12" fmla="*/ 752999 w 2043636"/>
                <a:gd name="connsiteY12" fmla="*/ 192017 h 4182992"/>
                <a:gd name="connsiteX13" fmla="*/ 681561 w 2043636"/>
                <a:gd name="connsiteY13" fmla="*/ 311079 h 4182992"/>
                <a:gd name="connsiteX14" fmla="*/ 786337 w 2043636"/>
                <a:gd name="connsiteY14" fmla="*/ 534917 h 4182992"/>
                <a:gd name="connsiteX15" fmla="*/ 1019699 w 2043636"/>
                <a:gd name="connsiteY15" fmla="*/ 992118 h 4182992"/>
                <a:gd name="connsiteX16" fmla="*/ 1695974 w 2043636"/>
                <a:gd name="connsiteY16" fmla="*/ 1454080 h 4182992"/>
                <a:gd name="connsiteX17" fmla="*/ 1878799 w 2043636"/>
                <a:gd name="connsiteY17" fmla="*/ 1975318 h 4182992"/>
                <a:gd name="connsiteX18" fmla="*/ 2043636 w 2043636"/>
                <a:gd name="connsiteY18" fmla="*/ 4173468 h 4182992"/>
                <a:gd name="connsiteX0" fmla="*/ 1943624 w 2043636"/>
                <a:gd name="connsiteY0" fmla="*/ 4182992 h 4182992"/>
                <a:gd name="connsiteX1" fmla="*/ 1802599 w 2043636"/>
                <a:gd name="connsiteY1" fmla="*/ 2437279 h 4182992"/>
                <a:gd name="connsiteX2" fmla="*/ 1631148 w 2043636"/>
                <a:gd name="connsiteY2" fmla="*/ 1570505 h 4182992"/>
                <a:gd name="connsiteX3" fmla="*/ 1010175 w 2043636"/>
                <a:gd name="connsiteY3" fmla="*/ 1130229 h 4182992"/>
                <a:gd name="connsiteX4" fmla="*/ 664696 w 2043636"/>
                <a:gd name="connsiteY4" fmla="*/ 693315 h 4182992"/>
                <a:gd name="connsiteX5" fmla="*/ 586312 w 2043636"/>
                <a:gd name="connsiteY5" fmla="*/ 549205 h 4182992"/>
                <a:gd name="connsiteX6" fmla="*/ 557737 w 2043636"/>
                <a:gd name="connsiteY6" fmla="*/ 349180 h 4182992"/>
                <a:gd name="connsiteX7" fmla="*/ 143399 w 2043636"/>
                <a:gd name="connsiteY7" fmla="*/ 253930 h 4182992"/>
                <a:gd name="connsiteX8" fmla="*/ 524 w 2043636"/>
                <a:gd name="connsiteY8" fmla="*/ 120580 h 4182992"/>
                <a:gd name="connsiteX9" fmla="*/ 105299 w 2043636"/>
                <a:gd name="connsiteY9" fmla="*/ 6280 h 4182992"/>
                <a:gd name="connsiteX10" fmla="*/ 352949 w 2043636"/>
                <a:gd name="connsiteY10" fmla="*/ 20568 h 4182992"/>
                <a:gd name="connsiteX11" fmla="*/ 667273 w 2043636"/>
                <a:gd name="connsiteY11" fmla="*/ 68192 h 4182992"/>
                <a:gd name="connsiteX12" fmla="*/ 752999 w 2043636"/>
                <a:gd name="connsiteY12" fmla="*/ 192017 h 4182992"/>
                <a:gd name="connsiteX13" fmla="*/ 681561 w 2043636"/>
                <a:gd name="connsiteY13" fmla="*/ 311079 h 4182992"/>
                <a:gd name="connsiteX14" fmla="*/ 786337 w 2043636"/>
                <a:gd name="connsiteY14" fmla="*/ 534917 h 4182992"/>
                <a:gd name="connsiteX15" fmla="*/ 1019699 w 2043636"/>
                <a:gd name="connsiteY15" fmla="*/ 992118 h 4182992"/>
                <a:gd name="connsiteX16" fmla="*/ 1695974 w 2043636"/>
                <a:gd name="connsiteY16" fmla="*/ 1454080 h 4182992"/>
                <a:gd name="connsiteX17" fmla="*/ 1878799 w 2043636"/>
                <a:gd name="connsiteY17" fmla="*/ 1975318 h 4182992"/>
                <a:gd name="connsiteX18" fmla="*/ 2043636 w 2043636"/>
                <a:gd name="connsiteY18" fmla="*/ 4173468 h 4182992"/>
                <a:gd name="connsiteX0" fmla="*/ 1943624 w 2043636"/>
                <a:gd name="connsiteY0" fmla="*/ 4182992 h 4182992"/>
                <a:gd name="connsiteX1" fmla="*/ 1921661 w 2043636"/>
                <a:gd name="connsiteY1" fmla="*/ 3866029 h 4182992"/>
                <a:gd name="connsiteX2" fmla="*/ 1802599 w 2043636"/>
                <a:gd name="connsiteY2" fmla="*/ 2437279 h 4182992"/>
                <a:gd name="connsiteX3" fmla="*/ 1631148 w 2043636"/>
                <a:gd name="connsiteY3" fmla="*/ 1570505 h 4182992"/>
                <a:gd name="connsiteX4" fmla="*/ 1010175 w 2043636"/>
                <a:gd name="connsiteY4" fmla="*/ 1130229 h 4182992"/>
                <a:gd name="connsiteX5" fmla="*/ 664696 w 2043636"/>
                <a:gd name="connsiteY5" fmla="*/ 693315 h 4182992"/>
                <a:gd name="connsiteX6" fmla="*/ 586312 w 2043636"/>
                <a:gd name="connsiteY6" fmla="*/ 549205 h 4182992"/>
                <a:gd name="connsiteX7" fmla="*/ 557737 w 2043636"/>
                <a:gd name="connsiteY7" fmla="*/ 349180 h 4182992"/>
                <a:gd name="connsiteX8" fmla="*/ 143399 w 2043636"/>
                <a:gd name="connsiteY8" fmla="*/ 253930 h 4182992"/>
                <a:gd name="connsiteX9" fmla="*/ 524 w 2043636"/>
                <a:gd name="connsiteY9" fmla="*/ 120580 h 4182992"/>
                <a:gd name="connsiteX10" fmla="*/ 105299 w 2043636"/>
                <a:gd name="connsiteY10" fmla="*/ 6280 h 4182992"/>
                <a:gd name="connsiteX11" fmla="*/ 352949 w 2043636"/>
                <a:gd name="connsiteY11" fmla="*/ 20568 h 4182992"/>
                <a:gd name="connsiteX12" fmla="*/ 667273 w 2043636"/>
                <a:gd name="connsiteY12" fmla="*/ 68192 h 4182992"/>
                <a:gd name="connsiteX13" fmla="*/ 752999 w 2043636"/>
                <a:gd name="connsiteY13" fmla="*/ 192017 h 4182992"/>
                <a:gd name="connsiteX14" fmla="*/ 681561 w 2043636"/>
                <a:gd name="connsiteY14" fmla="*/ 311079 h 4182992"/>
                <a:gd name="connsiteX15" fmla="*/ 786337 w 2043636"/>
                <a:gd name="connsiteY15" fmla="*/ 534917 h 4182992"/>
                <a:gd name="connsiteX16" fmla="*/ 1019699 w 2043636"/>
                <a:gd name="connsiteY16" fmla="*/ 992118 h 4182992"/>
                <a:gd name="connsiteX17" fmla="*/ 1695974 w 2043636"/>
                <a:gd name="connsiteY17" fmla="*/ 1454080 h 4182992"/>
                <a:gd name="connsiteX18" fmla="*/ 1878799 w 2043636"/>
                <a:gd name="connsiteY18" fmla="*/ 1975318 h 4182992"/>
                <a:gd name="connsiteX19" fmla="*/ 2043636 w 2043636"/>
                <a:gd name="connsiteY19" fmla="*/ 4173468 h 4182992"/>
                <a:gd name="connsiteX0" fmla="*/ 1943624 w 2044330"/>
                <a:gd name="connsiteY0" fmla="*/ 4182992 h 4182992"/>
                <a:gd name="connsiteX1" fmla="*/ 1921661 w 2044330"/>
                <a:gd name="connsiteY1" fmla="*/ 3866029 h 4182992"/>
                <a:gd name="connsiteX2" fmla="*/ 1802599 w 2044330"/>
                <a:gd name="connsiteY2" fmla="*/ 2437279 h 4182992"/>
                <a:gd name="connsiteX3" fmla="*/ 1631148 w 2044330"/>
                <a:gd name="connsiteY3" fmla="*/ 1570505 h 4182992"/>
                <a:gd name="connsiteX4" fmla="*/ 1010175 w 2044330"/>
                <a:gd name="connsiteY4" fmla="*/ 1130229 h 4182992"/>
                <a:gd name="connsiteX5" fmla="*/ 664696 w 2044330"/>
                <a:gd name="connsiteY5" fmla="*/ 693315 h 4182992"/>
                <a:gd name="connsiteX6" fmla="*/ 586312 w 2044330"/>
                <a:gd name="connsiteY6" fmla="*/ 549205 h 4182992"/>
                <a:gd name="connsiteX7" fmla="*/ 557737 w 2044330"/>
                <a:gd name="connsiteY7" fmla="*/ 349180 h 4182992"/>
                <a:gd name="connsiteX8" fmla="*/ 143399 w 2044330"/>
                <a:gd name="connsiteY8" fmla="*/ 253930 h 4182992"/>
                <a:gd name="connsiteX9" fmla="*/ 524 w 2044330"/>
                <a:gd name="connsiteY9" fmla="*/ 120580 h 4182992"/>
                <a:gd name="connsiteX10" fmla="*/ 105299 w 2044330"/>
                <a:gd name="connsiteY10" fmla="*/ 6280 h 4182992"/>
                <a:gd name="connsiteX11" fmla="*/ 352949 w 2044330"/>
                <a:gd name="connsiteY11" fmla="*/ 20568 h 4182992"/>
                <a:gd name="connsiteX12" fmla="*/ 667273 w 2044330"/>
                <a:gd name="connsiteY12" fmla="*/ 68192 h 4182992"/>
                <a:gd name="connsiteX13" fmla="*/ 752999 w 2044330"/>
                <a:gd name="connsiteY13" fmla="*/ 192017 h 4182992"/>
                <a:gd name="connsiteX14" fmla="*/ 681561 w 2044330"/>
                <a:gd name="connsiteY14" fmla="*/ 311079 h 4182992"/>
                <a:gd name="connsiteX15" fmla="*/ 786337 w 2044330"/>
                <a:gd name="connsiteY15" fmla="*/ 534917 h 4182992"/>
                <a:gd name="connsiteX16" fmla="*/ 1019699 w 2044330"/>
                <a:gd name="connsiteY16" fmla="*/ 992118 h 4182992"/>
                <a:gd name="connsiteX17" fmla="*/ 1695974 w 2044330"/>
                <a:gd name="connsiteY17" fmla="*/ 1454080 h 4182992"/>
                <a:gd name="connsiteX18" fmla="*/ 1878799 w 2044330"/>
                <a:gd name="connsiteY18" fmla="*/ 1975318 h 4182992"/>
                <a:gd name="connsiteX19" fmla="*/ 2026436 w 2044330"/>
                <a:gd name="connsiteY19" fmla="*/ 3856504 h 4182992"/>
                <a:gd name="connsiteX20" fmla="*/ 2043636 w 2044330"/>
                <a:gd name="connsiteY20" fmla="*/ 4173468 h 4182992"/>
                <a:gd name="connsiteX0" fmla="*/ 2019824 w 2044330"/>
                <a:gd name="connsiteY0" fmla="*/ 4892605 h 4892605"/>
                <a:gd name="connsiteX1" fmla="*/ 1921661 w 2044330"/>
                <a:gd name="connsiteY1" fmla="*/ 3866029 h 4892605"/>
                <a:gd name="connsiteX2" fmla="*/ 1802599 w 2044330"/>
                <a:gd name="connsiteY2" fmla="*/ 2437279 h 4892605"/>
                <a:gd name="connsiteX3" fmla="*/ 1631148 w 2044330"/>
                <a:gd name="connsiteY3" fmla="*/ 1570505 h 4892605"/>
                <a:gd name="connsiteX4" fmla="*/ 1010175 w 2044330"/>
                <a:gd name="connsiteY4" fmla="*/ 1130229 h 4892605"/>
                <a:gd name="connsiteX5" fmla="*/ 664696 w 2044330"/>
                <a:gd name="connsiteY5" fmla="*/ 693315 h 4892605"/>
                <a:gd name="connsiteX6" fmla="*/ 586312 w 2044330"/>
                <a:gd name="connsiteY6" fmla="*/ 549205 h 4892605"/>
                <a:gd name="connsiteX7" fmla="*/ 557737 w 2044330"/>
                <a:gd name="connsiteY7" fmla="*/ 349180 h 4892605"/>
                <a:gd name="connsiteX8" fmla="*/ 143399 w 2044330"/>
                <a:gd name="connsiteY8" fmla="*/ 253930 h 4892605"/>
                <a:gd name="connsiteX9" fmla="*/ 524 w 2044330"/>
                <a:gd name="connsiteY9" fmla="*/ 120580 h 4892605"/>
                <a:gd name="connsiteX10" fmla="*/ 105299 w 2044330"/>
                <a:gd name="connsiteY10" fmla="*/ 6280 h 4892605"/>
                <a:gd name="connsiteX11" fmla="*/ 352949 w 2044330"/>
                <a:gd name="connsiteY11" fmla="*/ 20568 h 4892605"/>
                <a:gd name="connsiteX12" fmla="*/ 667273 w 2044330"/>
                <a:gd name="connsiteY12" fmla="*/ 68192 h 4892605"/>
                <a:gd name="connsiteX13" fmla="*/ 752999 w 2044330"/>
                <a:gd name="connsiteY13" fmla="*/ 192017 h 4892605"/>
                <a:gd name="connsiteX14" fmla="*/ 681561 w 2044330"/>
                <a:gd name="connsiteY14" fmla="*/ 311079 h 4892605"/>
                <a:gd name="connsiteX15" fmla="*/ 786337 w 2044330"/>
                <a:gd name="connsiteY15" fmla="*/ 534917 h 4892605"/>
                <a:gd name="connsiteX16" fmla="*/ 1019699 w 2044330"/>
                <a:gd name="connsiteY16" fmla="*/ 992118 h 4892605"/>
                <a:gd name="connsiteX17" fmla="*/ 1695974 w 2044330"/>
                <a:gd name="connsiteY17" fmla="*/ 1454080 h 4892605"/>
                <a:gd name="connsiteX18" fmla="*/ 1878799 w 2044330"/>
                <a:gd name="connsiteY18" fmla="*/ 1975318 h 4892605"/>
                <a:gd name="connsiteX19" fmla="*/ 2026436 w 2044330"/>
                <a:gd name="connsiteY19" fmla="*/ 3856504 h 4892605"/>
                <a:gd name="connsiteX20" fmla="*/ 2043636 w 2044330"/>
                <a:gd name="connsiteY20" fmla="*/ 4173468 h 4892605"/>
                <a:gd name="connsiteX0" fmla="*/ 2019824 w 2076973"/>
                <a:gd name="connsiteY0" fmla="*/ 4892605 h 5159306"/>
                <a:gd name="connsiteX1" fmla="*/ 1921661 w 2076973"/>
                <a:gd name="connsiteY1" fmla="*/ 3866029 h 5159306"/>
                <a:gd name="connsiteX2" fmla="*/ 1802599 w 2076973"/>
                <a:gd name="connsiteY2" fmla="*/ 2437279 h 5159306"/>
                <a:gd name="connsiteX3" fmla="*/ 1631148 w 2076973"/>
                <a:gd name="connsiteY3" fmla="*/ 1570505 h 5159306"/>
                <a:gd name="connsiteX4" fmla="*/ 1010175 w 2076973"/>
                <a:gd name="connsiteY4" fmla="*/ 1130229 h 5159306"/>
                <a:gd name="connsiteX5" fmla="*/ 664696 w 2076973"/>
                <a:gd name="connsiteY5" fmla="*/ 693315 h 5159306"/>
                <a:gd name="connsiteX6" fmla="*/ 586312 w 2076973"/>
                <a:gd name="connsiteY6" fmla="*/ 549205 h 5159306"/>
                <a:gd name="connsiteX7" fmla="*/ 557737 w 2076973"/>
                <a:gd name="connsiteY7" fmla="*/ 349180 h 5159306"/>
                <a:gd name="connsiteX8" fmla="*/ 143399 w 2076973"/>
                <a:gd name="connsiteY8" fmla="*/ 253930 h 5159306"/>
                <a:gd name="connsiteX9" fmla="*/ 524 w 2076973"/>
                <a:gd name="connsiteY9" fmla="*/ 120580 h 5159306"/>
                <a:gd name="connsiteX10" fmla="*/ 105299 w 2076973"/>
                <a:gd name="connsiteY10" fmla="*/ 6280 h 5159306"/>
                <a:gd name="connsiteX11" fmla="*/ 352949 w 2076973"/>
                <a:gd name="connsiteY11" fmla="*/ 20568 h 5159306"/>
                <a:gd name="connsiteX12" fmla="*/ 667273 w 2076973"/>
                <a:gd name="connsiteY12" fmla="*/ 68192 h 5159306"/>
                <a:gd name="connsiteX13" fmla="*/ 752999 w 2076973"/>
                <a:gd name="connsiteY13" fmla="*/ 192017 h 5159306"/>
                <a:gd name="connsiteX14" fmla="*/ 681561 w 2076973"/>
                <a:gd name="connsiteY14" fmla="*/ 311079 h 5159306"/>
                <a:gd name="connsiteX15" fmla="*/ 786337 w 2076973"/>
                <a:gd name="connsiteY15" fmla="*/ 534917 h 5159306"/>
                <a:gd name="connsiteX16" fmla="*/ 1019699 w 2076973"/>
                <a:gd name="connsiteY16" fmla="*/ 992118 h 5159306"/>
                <a:gd name="connsiteX17" fmla="*/ 1695974 w 2076973"/>
                <a:gd name="connsiteY17" fmla="*/ 1454080 h 5159306"/>
                <a:gd name="connsiteX18" fmla="*/ 1878799 w 2076973"/>
                <a:gd name="connsiteY18" fmla="*/ 1975318 h 5159306"/>
                <a:gd name="connsiteX19" fmla="*/ 2026436 w 2076973"/>
                <a:gd name="connsiteY19" fmla="*/ 3856504 h 5159306"/>
                <a:gd name="connsiteX20" fmla="*/ 2076973 w 2076973"/>
                <a:gd name="connsiteY20" fmla="*/ 5159306 h 5159306"/>
                <a:gd name="connsiteX0" fmla="*/ 2019824 w 2076973"/>
                <a:gd name="connsiteY0" fmla="*/ 5492680 h 5492680"/>
                <a:gd name="connsiteX1" fmla="*/ 1921661 w 2076973"/>
                <a:gd name="connsiteY1" fmla="*/ 3866029 h 5492680"/>
                <a:gd name="connsiteX2" fmla="*/ 1802599 w 2076973"/>
                <a:gd name="connsiteY2" fmla="*/ 2437279 h 5492680"/>
                <a:gd name="connsiteX3" fmla="*/ 1631148 w 2076973"/>
                <a:gd name="connsiteY3" fmla="*/ 1570505 h 5492680"/>
                <a:gd name="connsiteX4" fmla="*/ 1010175 w 2076973"/>
                <a:gd name="connsiteY4" fmla="*/ 1130229 h 5492680"/>
                <a:gd name="connsiteX5" fmla="*/ 664696 w 2076973"/>
                <a:gd name="connsiteY5" fmla="*/ 693315 h 5492680"/>
                <a:gd name="connsiteX6" fmla="*/ 586312 w 2076973"/>
                <a:gd name="connsiteY6" fmla="*/ 549205 h 5492680"/>
                <a:gd name="connsiteX7" fmla="*/ 557737 w 2076973"/>
                <a:gd name="connsiteY7" fmla="*/ 349180 h 5492680"/>
                <a:gd name="connsiteX8" fmla="*/ 143399 w 2076973"/>
                <a:gd name="connsiteY8" fmla="*/ 253930 h 5492680"/>
                <a:gd name="connsiteX9" fmla="*/ 524 w 2076973"/>
                <a:gd name="connsiteY9" fmla="*/ 120580 h 5492680"/>
                <a:gd name="connsiteX10" fmla="*/ 105299 w 2076973"/>
                <a:gd name="connsiteY10" fmla="*/ 6280 h 5492680"/>
                <a:gd name="connsiteX11" fmla="*/ 352949 w 2076973"/>
                <a:gd name="connsiteY11" fmla="*/ 20568 h 5492680"/>
                <a:gd name="connsiteX12" fmla="*/ 667273 w 2076973"/>
                <a:gd name="connsiteY12" fmla="*/ 68192 h 5492680"/>
                <a:gd name="connsiteX13" fmla="*/ 752999 w 2076973"/>
                <a:gd name="connsiteY13" fmla="*/ 192017 h 5492680"/>
                <a:gd name="connsiteX14" fmla="*/ 681561 w 2076973"/>
                <a:gd name="connsiteY14" fmla="*/ 311079 h 5492680"/>
                <a:gd name="connsiteX15" fmla="*/ 786337 w 2076973"/>
                <a:gd name="connsiteY15" fmla="*/ 534917 h 5492680"/>
                <a:gd name="connsiteX16" fmla="*/ 1019699 w 2076973"/>
                <a:gd name="connsiteY16" fmla="*/ 992118 h 5492680"/>
                <a:gd name="connsiteX17" fmla="*/ 1695974 w 2076973"/>
                <a:gd name="connsiteY17" fmla="*/ 1454080 h 5492680"/>
                <a:gd name="connsiteX18" fmla="*/ 1878799 w 2076973"/>
                <a:gd name="connsiteY18" fmla="*/ 1975318 h 5492680"/>
                <a:gd name="connsiteX19" fmla="*/ 2026436 w 2076973"/>
                <a:gd name="connsiteY19" fmla="*/ 3856504 h 5492680"/>
                <a:gd name="connsiteX20" fmla="*/ 2076973 w 2076973"/>
                <a:gd name="connsiteY20" fmla="*/ 5159306 h 5492680"/>
                <a:gd name="connsiteX0" fmla="*/ 2019824 w 2096023"/>
                <a:gd name="connsiteY0" fmla="*/ 5492680 h 6230869"/>
                <a:gd name="connsiteX1" fmla="*/ 1921661 w 2096023"/>
                <a:gd name="connsiteY1" fmla="*/ 3866029 h 6230869"/>
                <a:gd name="connsiteX2" fmla="*/ 1802599 w 2096023"/>
                <a:gd name="connsiteY2" fmla="*/ 2437279 h 6230869"/>
                <a:gd name="connsiteX3" fmla="*/ 1631148 w 2096023"/>
                <a:gd name="connsiteY3" fmla="*/ 1570505 h 6230869"/>
                <a:gd name="connsiteX4" fmla="*/ 1010175 w 2096023"/>
                <a:gd name="connsiteY4" fmla="*/ 1130229 h 6230869"/>
                <a:gd name="connsiteX5" fmla="*/ 664696 w 2096023"/>
                <a:gd name="connsiteY5" fmla="*/ 693315 h 6230869"/>
                <a:gd name="connsiteX6" fmla="*/ 586312 w 2096023"/>
                <a:gd name="connsiteY6" fmla="*/ 549205 h 6230869"/>
                <a:gd name="connsiteX7" fmla="*/ 557737 w 2096023"/>
                <a:gd name="connsiteY7" fmla="*/ 349180 h 6230869"/>
                <a:gd name="connsiteX8" fmla="*/ 143399 w 2096023"/>
                <a:gd name="connsiteY8" fmla="*/ 253930 h 6230869"/>
                <a:gd name="connsiteX9" fmla="*/ 524 w 2096023"/>
                <a:gd name="connsiteY9" fmla="*/ 120580 h 6230869"/>
                <a:gd name="connsiteX10" fmla="*/ 105299 w 2096023"/>
                <a:gd name="connsiteY10" fmla="*/ 6280 h 6230869"/>
                <a:gd name="connsiteX11" fmla="*/ 352949 w 2096023"/>
                <a:gd name="connsiteY11" fmla="*/ 20568 h 6230869"/>
                <a:gd name="connsiteX12" fmla="*/ 667273 w 2096023"/>
                <a:gd name="connsiteY12" fmla="*/ 68192 h 6230869"/>
                <a:gd name="connsiteX13" fmla="*/ 752999 w 2096023"/>
                <a:gd name="connsiteY13" fmla="*/ 192017 h 6230869"/>
                <a:gd name="connsiteX14" fmla="*/ 681561 w 2096023"/>
                <a:gd name="connsiteY14" fmla="*/ 311079 h 6230869"/>
                <a:gd name="connsiteX15" fmla="*/ 786337 w 2096023"/>
                <a:gd name="connsiteY15" fmla="*/ 534917 h 6230869"/>
                <a:gd name="connsiteX16" fmla="*/ 1019699 w 2096023"/>
                <a:gd name="connsiteY16" fmla="*/ 992118 h 6230869"/>
                <a:gd name="connsiteX17" fmla="*/ 1695974 w 2096023"/>
                <a:gd name="connsiteY17" fmla="*/ 1454080 h 6230869"/>
                <a:gd name="connsiteX18" fmla="*/ 1878799 w 2096023"/>
                <a:gd name="connsiteY18" fmla="*/ 1975318 h 6230869"/>
                <a:gd name="connsiteX19" fmla="*/ 2026436 w 2096023"/>
                <a:gd name="connsiteY19" fmla="*/ 3856504 h 6230869"/>
                <a:gd name="connsiteX20" fmla="*/ 2096023 w 2096023"/>
                <a:gd name="connsiteY20" fmla="*/ 6230869 h 6230869"/>
                <a:gd name="connsiteX0" fmla="*/ 2024586 w 2096023"/>
                <a:gd name="connsiteY0" fmla="*/ 6321355 h 6321355"/>
                <a:gd name="connsiteX1" fmla="*/ 1921661 w 2096023"/>
                <a:gd name="connsiteY1" fmla="*/ 3866029 h 6321355"/>
                <a:gd name="connsiteX2" fmla="*/ 1802599 w 2096023"/>
                <a:gd name="connsiteY2" fmla="*/ 2437279 h 6321355"/>
                <a:gd name="connsiteX3" fmla="*/ 1631148 w 2096023"/>
                <a:gd name="connsiteY3" fmla="*/ 1570505 h 6321355"/>
                <a:gd name="connsiteX4" fmla="*/ 1010175 w 2096023"/>
                <a:gd name="connsiteY4" fmla="*/ 1130229 h 6321355"/>
                <a:gd name="connsiteX5" fmla="*/ 664696 w 2096023"/>
                <a:gd name="connsiteY5" fmla="*/ 693315 h 6321355"/>
                <a:gd name="connsiteX6" fmla="*/ 586312 w 2096023"/>
                <a:gd name="connsiteY6" fmla="*/ 549205 h 6321355"/>
                <a:gd name="connsiteX7" fmla="*/ 557737 w 2096023"/>
                <a:gd name="connsiteY7" fmla="*/ 349180 h 6321355"/>
                <a:gd name="connsiteX8" fmla="*/ 143399 w 2096023"/>
                <a:gd name="connsiteY8" fmla="*/ 253930 h 6321355"/>
                <a:gd name="connsiteX9" fmla="*/ 524 w 2096023"/>
                <a:gd name="connsiteY9" fmla="*/ 120580 h 6321355"/>
                <a:gd name="connsiteX10" fmla="*/ 105299 w 2096023"/>
                <a:gd name="connsiteY10" fmla="*/ 6280 h 6321355"/>
                <a:gd name="connsiteX11" fmla="*/ 352949 w 2096023"/>
                <a:gd name="connsiteY11" fmla="*/ 20568 h 6321355"/>
                <a:gd name="connsiteX12" fmla="*/ 667273 w 2096023"/>
                <a:gd name="connsiteY12" fmla="*/ 68192 h 6321355"/>
                <a:gd name="connsiteX13" fmla="*/ 752999 w 2096023"/>
                <a:gd name="connsiteY13" fmla="*/ 192017 h 6321355"/>
                <a:gd name="connsiteX14" fmla="*/ 681561 w 2096023"/>
                <a:gd name="connsiteY14" fmla="*/ 311079 h 6321355"/>
                <a:gd name="connsiteX15" fmla="*/ 786337 w 2096023"/>
                <a:gd name="connsiteY15" fmla="*/ 534917 h 6321355"/>
                <a:gd name="connsiteX16" fmla="*/ 1019699 w 2096023"/>
                <a:gd name="connsiteY16" fmla="*/ 992118 h 6321355"/>
                <a:gd name="connsiteX17" fmla="*/ 1695974 w 2096023"/>
                <a:gd name="connsiteY17" fmla="*/ 1454080 h 6321355"/>
                <a:gd name="connsiteX18" fmla="*/ 1878799 w 2096023"/>
                <a:gd name="connsiteY18" fmla="*/ 1975318 h 6321355"/>
                <a:gd name="connsiteX19" fmla="*/ 2026436 w 2096023"/>
                <a:gd name="connsiteY19" fmla="*/ 3856504 h 6321355"/>
                <a:gd name="connsiteX20" fmla="*/ 2096023 w 2096023"/>
                <a:gd name="connsiteY20" fmla="*/ 6230869 h 6321355"/>
                <a:gd name="connsiteX0" fmla="*/ 2024586 w 2115073"/>
                <a:gd name="connsiteY0" fmla="*/ 6321355 h 6321355"/>
                <a:gd name="connsiteX1" fmla="*/ 1921661 w 2115073"/>
                <a:gd name="connsiteY1" fmla="*/ 3866029 h 6321355"/>
                <a:gd name="connsiteX2" fmla="*/ 1802599 w 2115073"/>
                <a:gd name="connsiteY2" fmla="*/ 2437279 h 6321355"/>
                <a:gd name="connsiteX3" fmla="*/ 1631148 w 2115073"/>
                <a:gd name="connsiteY3" fmla="*/ 1570505 h 6321355"/>
                <a:gd name="connsiteX4" fmla="*/ 1010175 w 2115073"/>
                <a:gd name="connsiteY4" fmla="*/ 1130229 h 6321355"/>
                <a:gd name="connsiteX5" fmla="*/ 664696 w 2115073"/>
                <a:gd name="connsiteY5" fmla="*/ 693315 h 6321355"/>
                <a:gd name="connsiteX6" fmla="*/ 586312 w 2115073"/>
                <a:gd name="connsiteY6" fmla="*/ 549205 h 6321355"/>
                <a:gd name="connsiteX7" fmla="*/ 557737 w 2115073"/>
                <a:gd name="connsiteY7" fmla="*/ 349180 h 6321355"/>
                <a:gd name="connsiteX8" fmla="*/ 143399 w 2115073"/>
                <a:gd name="connsiteY8" fmla="*/ 253930 h 6321355"/>
                <a:gd name="connsiteX9" fmla="*/ 524 w 2115073"/>
                <a:gd name="connsiteY9" fmla="*/ 120580 h 6321355"/>
                <a:gd name="connsiteX10" fmla="*/ 105299 w 2115073"/>
                <a:gd name="connsiteY10" fmla="*/ 6280 h 6321355"/>
                <a:gd name="connsiteX11" fmla="*/ 352949 w 2115073"/>
                <a:gd name="connsiteY11" fmla="*/ 20568 h 6321355"/>
                <a:gd name="connsiteX12" fmla="*/ 667273 w 2115073"/>
                <a:gd name="connsiteY12" fmla="*/ 68192 h 6321355"/>
                <a:gd name="connsiteX13" fmla="*/ 752999 w 2115073"/>
                <a:gd name="connsiteY13" fmla="*/ 192017 h 6321355"/>
                <a:gd name="connsiteX14" fmla="*/ 681561 w 2115073"/>
                <a:gd name="connsiteY14" fmla="*/ 311079 h 6321355"/>
                <a:gd name="connsiteX15" fmla="*/ 786337 w 2115073"/>
                <a:gd name="connsiteY15" fmla="*/ 534917 h 6321355"/>
                <a:gd name="connsiteX16" fmla="*/ 1019699 w 2115073"/>
                <a:gd name="connsiteY16" fmla="*/ 992118 h 6321355"/>
                <a:gd name="connsiteX17" fmla="*/ 1695974 w 2115073"/>
                <a:gd name="connsiteY17" fmla="*/ 1454080 h 6321355"/>
                <a:gd name="connsiteX18" fmla="*/ 1878799 w 2115073"/>
                <a:gd name="connsiteY18" fmla="*/ 1975318 h 6321355"/>
                <a:gd name="connsiteX19" fmla="*/ 2026436 w 2115073"/>
                <a:gd name="connsiteY19" fmla="*/ 3856504 h 6321355"/>
                <a:gd name="connsiteX20" fmla="*/ 2115073 w 2115073"/>
                <a:gd name="connsiteY20" fmla="*/ 6311831 h 6321355"/>
                <a:gd name="connsiteX0" fmla="*/ 2024586 w 2115073"/>
                <a:gd name="connsiteY0" fmla="*/ 6321355 h 6321355"/>
                <a:gd name="connsiteX1" fmla="*/ 1921661 w 2115073"/>
                <a:gd name="connsiteY1" fmla="*/ 3866029 h 6321355"/>
                <a:gd name="connsiteX2" fmla="*/ 1802599 w 2115073"/>
                <a:gd name="connsiteY2" fmla="*/ 2437279 h 6321355"/>
                <a:gd name="connsiteX3" fmla="*/ 1631148 w 2115073"/>
                <a:gd name="connsiteY3" fmla="*/ 1570505 h 6321355"/>
                <a:gd name="connsiteX4" fmla="*/ 1010175 w 2115073"/>
                <a:gd name="connsiteY4" fmla="*/ 1130229 h 6321355"/>
                <a:gd name="connsiteX5" fmla="*/ 664696 w 2115073"/>
                <a:gd name="connsiteY5" fmla="*/ 693315 h 6321355"/>
                <a:gd name="connsiteX6" fmla="*/ 586312 w 2115073"/>
                <a:gd name="connsiteY6" fmla="*/ 549205 h 6321355"/>
                <a:gd name="connsiteX7" fmla="*/ 557737 w 2115073"/>
                <a:gd name="connsiteY7" fmla="*/ 349180 h 6321355"/>
                <a:gd name="connsiteX8" fmla="*/ 143399 w 2115073"/>
                <a:gd name="connsiteY8" fmla="*/ 253930 h 6321355"/>
                <a:gd name="connsiteX9" fmla="*/ 524 w 2115073"/>
                <a:gd name="connsiteY9" fmla="*/ 120580 h 6321355"/>
                <a:gd name="connsiteX10" fmla="*/ 105299 w 2115073"/>
                <a:gd name="connsiteY10" fmla="*/ 6280 h 6321355"/>
                <a:gd name="connsiteX11" fmla="*/ 352949 w 2115073"/>
                <a:gd name="connsiteY11" fmla="*/ 20568 h 6321355"/>
                <a:gd name="connsiteX12" fmla="*/ 667273 w 2115073"/>
                <a:gd name="connsiteY12" fmla="*/ 68192 h 6321355"/>
                <a:gd name="connsiteX13" fmla="*/ 752999 w 2115073"/>
                <a:gd name="connsiteY13" fmla="*/ 192017 h 6321355"/>
                <a:gd name="connsiteX14" fmla="*/ 681561 w 2115073"/>
                <a:gd name="connsiteY14" fmla="*/ 311079 h 6321355"/>
                <a:gd name="connsiteX15" fmla="*/ 786337 w 2115073"/>
                <a:gd name="connsiteY15" fmla="*/ 534917 h 6321355"/>
                <a:gd name="connsiteX16" fmla="*/ 1019699 w 2115073"/>
                <a:gd name="connsiteY16" fmla="*/ 992118 h 6321355"/>
                <a:gd name="connsiteX17" fmla="*/ 1695974 w 2115073"/>
                <a:gd name="connsiteY17" fmla="*/ 1454080 h 6321355"/>
                <a:gd name="connsiteX18" fmla="*/ 1878799 w 2115073"/>
                <a:gd name="connsiteY18" fmla="*/ 1975318 h 6321355"/>
                <a:gd name="connsiteX19" fmla="*/ 2026436 w 2115073"/>
                <a:gd name="connsiteY19" fmla="*/ 3856504 h 6321355"/>
                <a:gd name="connsiteX20" fmla="*/ 2115073 w 2115073"/>
                <a:gd name="connsiteY20" fmla="*/ 6311831 h 6321355"/>
                <a:gd name="connsiteX0" fmla="*/ 2024586 w 2115073"/>
                <a:gd name="connsiteY0" fmla="*/ 6321355 h 6321355"/>
                <a:gd name="connsiteX1" fmla="*/ 1921661 w 2115073"/>
                <a:gd name="connsiteY1" fmla="*/ 3866029 h 6321355"/>
                <a:gd name="connsiteX2" fmla="*/ 1802599 w 2115073"/>
                <a:gd name="connsiteY2" fmla="*/ 2437279 h 6321355"/>
                <a:gd name="connsiteX3" fmla="*/ 1631148 w 2115073"/>
                <a:gd name="connsiteY3" fmla="*/ 1570505 h 6321355"/>
                <a:gd name="connsiteX4" fmla="*/ 1010175 w 2115073"/>
                <a:gd name="connsiteY4" fmla="*/ 1130229 h 6321355"/>
                <a:gd name="connsiteX5" fmla="*/ 664696 w 2115073"/>
                <a:gd name="connsiteY5" fmla="*/ 693315 h 6321355"/>
                <a:gd name="connsiteX6" fmla="*/ 586312 w 2115073"/>
                <a:gd name="connsiteY6" fmla="*/ 549205 h 6321355"/>
                <a:gd name="connsiteX7" fmla="*/ 557737 w 2115073"/>
                <a:gd name="connsiteY7" fmla="*/ 349180 h 6321355"/>
                <a:gd name="connsiteX8" fmla="*/ 143399 w 2115073"/>
                <a:gd name="connsiteY8" fmla="*/ 253930 h 6321355"/>
                <a:gd name="connsiteX9" fmla="*/ 524 w 2115073"/>
                <a:gd name="connsiteY9" fmla="*/ 120580 h 6321355"/>
                <a:gd name="connsiteX10" fmla="*/ 105299 w 2115073"/>
                <a:gd name="connsiteY10" fmla="*/ 6280 h 6321355"/>
                <a:gd name="connsiteX11" fmla="*/ 352949 w 2115073"/>
                <a:gd name="connsiteY11" fmla="*/ 20568 h 6321355"/>
                <a:gd name="connsiteX12" fmla="*/ 667273 w 2115073"/>
                <a:gd name="connsiteY12" fmla="*/ 68192 h 6321355"/>
                <a:gd name="connsiteX13" fmla="*/ 752999 w 2115073"/>
                <a:gd name="connsiteY13" fmla="*/ 192017 h 6321355"/>
                <a:gd name="connsiteX14" fmla="*/ 681561 w 2115073"/>
                <a:gd name="connsiteY14" fmla="*/ 311079 h 6321355"/>
                <a:gd name="connsiteX15" fmla="*/ 786337 w 2115073"/>
                <a:gd name="connsiteY15" fmla="*/ 534917 h 6321355"/>
                <a:gd name="connsiteX16" fmla="*/ 1019699 w 2115073"/>
                <a:gd name="connsiteY16" fmla="*/ 992118 h 6321355"/>
                <a:gd name="connsiteX17" fmla="*/ 1695974 w 2115073"/>
                <a:gd name="connsiteY17" fmla="*/ 1454080 h 6321355"/>
                <a:gd name="connsiteX18" fmla="*/ 1878799 w 2115073"/>
                <a:gd name="connsiteY18" fmla="*/ 1975318 h 6321355"/>
                <a:gd name="connsiteX19" fmla="*/ 2026436 w 2115073"/>
                <a:gd name="connsiteY19" fmla="*/ 3856504 h 6321355"/>
                <a:gd name="connsiteX20" fmla="*/ 2115073 w 2115073"/>
                <a:gd name="connsiteY20" fmla="*/ 6311831 h 6321355"/>
                <a:gd name="connsiteX0" fmla="*/ 2024586 w 2115073"/>
                <a:gd name="connsiteY0" fmla="*/ 6321355 h 6378722"/>
                <a:gd name="connsiteX1" fmla="*/ 2021674 w 2115073"/>
                <a:gd name="connsiteY1" fmla="*/ 6147266 h 6378722"/>
                <a:gd name="connsiteX2" fmla="*/ 1921661 w 2115073"/>
                <a:gd name="connsiteY2" fmla="*/ 3866029 h 6378722"/>
                <a:gd name="connsiteX3" fmla="*/ 1802599 w 2115073"/>
                <a:gd name="connsiteY3" fmla="*/ 2437279 h 6378722"/>
                <a:gd name="connsiteX4" fmla="*/ 1631148 w 2115073"/>
                <a:gd name="connsiteY4" fmla="*/ 1570505 h 6378722"/>
                <a:gd name="connsiteX5" fmla="*/ 1010175 w 2115073"/>
                <a:gd name="connsiteY5" fmla="*/ 1130229 h 6378722"/>
                <a:gd name="connsiteX6" fmla="*/ 664696 w 2115073"/>
                <a:gd name="connsiteY6" fmla="*/ 693315 h 6378722"/>
                <a:gd name="connsiteX7" fmla="*/ 586312 w 2115073"/>
                <a:gd name="connsiteY7" fmla="*/ 549205 h 6378722"/>
                <a:gd name="connsiteX8" fmla="*/ 557737 w 2115073"/>
                <a:gd name="connsiteY8" fmla="*/ 349180 h 6378722"/>
                <a:gd name="connsiteX9" fmla="*/ 143399 w 2115073"/>
                <a:gd name="connsiteY9" fmla="*/ 253930 h 6378722"/>
                <a:gd name="connsiteX10" fmla="*/ 524 w 2115073"/>
                <a:gd name="connsiteY10" fmla="*/ 120580 h 6378722"/>
                <a:gd name="connsiteX11" fmla="*/ 105299 w 2115073"/>
                <a:gd name="connsiteY11" fmla="*/ 6280 h 6378722"/>
                <a:gd name="connsiteX12" fmla="*/ 352949 w 2115073"/>
                <a:gd name="connsiteY12" fmla="*/ 20568 h 6378722"/>
                <a:gd name="connsiteX13" fmla="*/ 667273 w 2115073"/>
                <a:gd name="connsiteY13" fmla="*/ 68192 h 6378722"/>
                <a:gd name="connsiteX14" fmla="*/ 752999 w 2115073"/>
                <a:gd name="connsiteY14" fmla="*/ 192017 h 6378722"/>
                <a:gd name="connsiteX15" fmla="*/ 681561 w 2115073"/>
                <a:gd name="connsiteY15" fmla="*/ 311079 h 6378722"/>
                <a:gd name="connsiteX16" fmla="*/ 786337 w 2115073"/>
                <a:gd name="connsiteY16" fmla="*/ 534917 h 6378722"/>
                <a:gd name="connsiteX17" fmla="*/ 1019699 w 2115073"/>
                <a:gd name="connsiteY17" fmla="*/ 992118 h 6378722"/>
                <a:gd name="connsiteX18" fmla="*/ 1695974 w 2115073"/>
                <a:gd name="connsiteY18" fmla="*/ 1454080 h 6378722"/>
                <a:gd name="connsiteX19" fmla="*/ 1878799 w 2115073"/>
                <a:gd name="connsiteY19" fmla="*/ 1975318 h 6378722"/>
                <a:gd name="connsiteX20" fmla="*/ 2026436 w 2115073"/>
                <a:gd name="connsiteY20" fmla="*/ 3856504 h 6378722"/>
                <a:gd name="connsiteX21" fmla="*/ 2115073 w 2115073"/>
                <a:gd name="connsiteY21" fmla="*/ 6311831 h 6378722"/>
                <a:gd name="connsiteX0" fmla="*/ 2024586 w 2115073"/>
                <a:gd name="connsiteY0" fmla="*/ 6321355 h 6378722"/>
                <a:gd name="connsiteX1" fmla="*/ 2021674 w 2115073"/>
                <a:gd name="connsiteY1" fmla="*/ 6147266 h 6378722"/>
                <a:gd name="connsiteX2" fmla="*/ 1921661 w 2115073"/>
                <a:gd name="connsiteY2" fmla="*/ 3866029 h 6378722"/>
                <a:gd name="connsiteX3" fmla="*/ 1802599 w 2115073"/>
                <a:gd name="connsiteY3" fmla="*/ 2437279 h 6378722"/>
                <a:gd name="connsiteX4" fmla="*/ 1631148 w 2115073"/>
                <a:gd name="connsiteY4" fmla="*/ 1570505 h 6378722"/>
                <a:gd name="connsiteX5" fmla="*/ 1010175 w 2115073"/>
                <a:gd name="connsiteY5" fmla="*/ 1130229 h 6378722"/>
                <a:gd name="connsiteX6" fmla="*/ 664696 w 2115073"/>
                <a:gd name="connsiteY6" fmla="*/ 693315 h 6378722"/>
                <a:gd name="connsiteX7" fmla="*/ 586312 w 2115073"/>
                <a:gd name="connsiteY7" fmla="*/ 549205 h 6378722"/>
                <a:gd name="connsiteX8" fmla="*/ 557737 w 2115073"/>
                <a:gd name="connsiteY8" fmla="*/ 349180 h 6378722"/>
                <a:gd name="connsiteX9" fmla="*/ 143399 w 2115073"/>
                <a:gd name="connsiteY9" fmla="*/ 253930 h 6378722"/>
                <a:gd name="connsiteX10" fmla="*/ 524 w 2115073"/>
                <a:gd name="connsiteY10" fmla="*/ 120580 h 6378722"/>
                <a:gd name="connsiteX11" fmla="*/ 105299 w 2115073"/>
                <a:gd name="connsiteY11" fmla="*/ 6280 h 6378722"/>
                <a:gd name="connsiteX12" fmla="*/ 352949 w 2115073"/>
                <a:gd name="connsiteY12" fmla="*/ 20568 h 6378722"/>
                <a:gd name="connsiteX13" fmla="*/ 667273 w 2115073"/>
                <a:gd name="connsiteY13" fmla="*/ 68192 h 6378722"/>
                <a:gd name="connsiteX14" fmla="*/ 752999 w 2115073"/>
                <a:gd name="connsiteY14" fmla="*/ 192017 h 6378722"/>
                <a:gd name="connsiteX15" fmla="*/ 681561 w 2115073"/>
                <a:gd name="connsiteY15" fmla="*/ 311079 h 6378722"/>
                <a:gd name="connsiteX16" fmla="*/ 786337 w 2115073"/>
                <a:gd name="connsiteY16" fmla="*/ 534917 h 6378722"/>
                <a:gd name="connsiteX17" fmla="*/ 1019699 w 2115073"/>
                <a:gd name="connsiteY17" fmla="*/ 992118 h 6378722"/>
                <a:gd name="connsiteX18" fmla="*/ 1695974 w 2115073"/>
                <a:gd name="connsiteY18" fmla="*/ 1454080 h 6378722"/>
                <a:gd name="connsiteX19" fmla="*/ 1878799 w 2115073"/>
                <a:gd name="connsiteY19" fmla="*/ 1975318 h 6378722"/>
                <a:gd name="connsiteX20" fmla="*/ 2026436 w 2115073"/>
                <a:gd name="connsiteY20" fmla="*/ 3856504 h 6378722"/>
                <a:gd name="connsiteX21" fmla="*/ 2102636 w 2115073"/>
                <a:gd name="connsiteY21" fmla="*/ 6132977 h 6378722"/>
                <a:gd name="connsiteX22" fmla="*/ 2115073 w 2115073"/>
                <a:gd name="connsiteY22" fmla="*/ 6311831 h 6378722"/>
                <a:gd name="connsiteX0" fmla="*/ 2100786 w 2115073"/>
                <a:gd name="connsiteY0" fmla="*/ 6354692 h 6393687"/>
                <a:gd name="connsiteX1" fmla="*/ 2021674 w 2115073"/>
                <a:gd name="connsiteY1" fmla="*/ 6147266 h 6393687"/>
                <a:gd name="connsiteX2" fmla="*/ 1921661 w 2115073"/>
                <a:gd name="connsiteY2" fmla="*/ 3866029 h 6393687"/>
                <a:gd name="connsiteX3" fmla="*/ 1802599 w 2115073"/>
                <a:gd name="connsiteY3" fmla="*/ 2437279 h 6393687"/>
                <a:gd name="connsiteX4" fmla="*/ 1631148 w 2115073"/>
                <a:gd name="connsiteY4" fmla="*/ 1570505 h 6393687"/>
                <a:gd name="connsiteX5" fmla="*/ 1010175 w 2115073"/>
                <a:gd name="connsiteY5" fmla="*/ 1130229 h 6393687"/>
                <a:gd name="connsiteX6" fmla="*/ 664696 w 2115073"/>
                <a:gd name="connsiteY6" fmla="*/ 693315 h 6393687"/>
                <a:gd name="connsiteX7" fmla="*/ 586312 w 2115073"/>
                <a:gd name="connsiteY7" fmla="*/ 549205 h 6393687"/>
                <a:gd name="connsiteX8" fmla="*/ 557737 w 2115073"/>
                <a:gd name="connsiteY8" fmla="*/ 349180 h 6393687"/>
                <a:gd name="connsiteX9" fmla="*/ 143399 w 2115073"/>
                <a:gd name="connsiteY9" fmla="*/ 253930 h 6393687"/>
                <a:gd name="connsiteX10" fmla="*/ 524 w 2115073"/>
                <a:gd name="connsiteY10" fmla="*/ 120580 h 6393687"/>
                <a:gd name="connsiteX11" fmla="*/ 105299 w 2115073"/>
                <a:gd name="connsiteY11" fmla="*/ 6280 h 6393687"/>
                <a:gd name="connsiteX12" fmla="*/ 352949 w 2115073"/>
                <a:gd name="connsiteY12" fmla="*/ 20568 h 6393687"/>
                <a:gd name="connsiteX13" fmla="*/ 667273 w 2115073"/>
                <a:gd name="connsiteY13" fmla="*/ 68192 h 6393687"/>
                <a:gd name="connsiteX14" fmla="*/ 752999 w 2115073"/>
                <a:gd name="connsiteY14" fmla="*/ 192017 h 6393687"/>
                <a:gd name="connsiteX15" fmla="*/ 681561 w 2115073"/>
                <a:gd name="connsiteY15" fmla="*/ 311079 h 6393687"/>
                <a:gd name="connsiteX16" fmla="*/ 786337 w 2115073"/>
                <a:gd name="connsiteY16" fmla="*/ 534917 h 6393687"/>
                <a:gd name="connsiteX17" fmla="*/ 1019699 w 2115073"/>
                <a:gd name="connsiteY17" fmla="*/ 992118 h 6393687"/>
                <a:gd name="connsiteX18" fmla="*/ 1695974 w 2115073"/>
                <a:gd name="connsiteY18" fmla="*/ 1454080 h 6393687"/>
                <a:gd name="connsiteX19" fmla="*/ 1878799 w 2115073"/>
                <a:gd name="connsiteY19" fmla="*/ 1975318 h 6393687"/>
                <a:gd name="connsiteX20" fmla="*/ 2026436 w 2115073"/>
                <a:gd name="connsiteY20" fmla="*/ 3856504 h 6393687"/>
                <a:gd name="connsiteX21" fmla="*/ 2102636 w 2115073"/>
                <a:gd name="connsiteY21" fmla="*/ 6132977 h 6393687"/>
                <a:gd name="connsiteX22" fmla="*/ 2115073 w 2115073"/>
                <a:gd name="connsiteY22" fmla="*/ 6311831 h 6393687"/>
                <a:gd name="connsiteX0" fmla="*/ 2100786 w 2119835"/>
                <a:gd name="connsiteY0" fmla="*/ 6354692 h 6393687"/>
                <a:gd name="connsiteX1" fmla="*/ 2021674 w 2119835"/>
                <a:gd name="connsiteY1" fmla="*/ 6147266 h 6393687"/>
                <a:gd name="connsiteX2" fmla="*/ 1921661 w 2119835"/>
                <a:gd name="connsiteY2" fmla="*/ 3866029 h 6393687"/>
                <a:gd name="connsiteX3" fmla="*/ 1802599 w 2119835"/>
                <a:gd name="connsiteY3" fmla="*/ 2437279 h 6393687"/>
                <a:gd name="connsiteX4" fmla="*/ 1631148 w 2119835"/>
                <a:gd name="connsiteY4" fmla="*/ 1570505 h 6393687"/>
                <a:gd name="connsiteX5" fmla="*/ 1010175 w 2119835"/>
                <a:gd name="connsiteY5" fmla="*/ 1130229 h 6393687"/>
                <a:gd name="connsiteX6" fmla="*/ 664696 w 2119835"/>
                <a:gd name="connsiteY6" fmla="*/ 693315 h 6393687"/>
                <a:gd name="connsiteX7" fmla="*/ 586312 w 2119835"/>
                <a:gd name="connsiteY7" fmla="*/ 549205 h 6393687"/>
                <a:gd name="connsiteX8" fmla="*/ 557737 w 2119835"/>
                <a:gd name="connsiteY8" fmla="*/ 349180 h 6393687"/>
                <a:gd name="connsiteX9" fmla="*/ 143399 w 2119835"/>
                <a:gd name="connsiteY9" fmla="*/ 253930 h 6393687"/>
                <a:gd name="connsiteX10" fmla="*/ 524 w 2119835"/>
                <a:gd name="connsiteY10" fmla="*/ 120580 h 6393687"/>
                <a:gd name="connsiteX11" fmla="*/ 105299 w 2119835"/>
                <a:gd name="connsiteY11" fmla="*/ 6280 h 6393687"/>
                <a:gd name="connsiteX12" fmla="*/ 352949 w 2119835"/>
                <a:gd name="connsiteY12" fmla="*/ 20568 h 6393687"/>
                <a:gd name="connsiteX13" fmla="*/ 667273 w 2119835"/>
                <a:gd name="connsiteY13" fmla="*/ 68192 h 6393687"/>
                <a:gd name="connsiteX14" fmla="*/ 752999 w 2119835"/>
                <a:gd name="connsiteY14" fmla="*/ 192017 h 6393687"/>
                <a:gd name="connsiteX15" fmla="*/ 681561 w 2119835"/>
                <a:gd name="connsiteY15" fmla="*/ 311079 h 6393687"/>
                <a:gd name="connsiteX16" fmla="*/ 786337 w 2119835"/>
                <a:gd name="connsiteY16" fmla="*/ 534917 h 6393687"/>
                <a:gd name="connsiteX17" fmla="*/ 1019699 w 2119835"/>
                <a:gd name="connsiteY17" fmla="*/ 992118 h 6393687"/>
                <a:gd name="connsiteX18" fmla="*/ 1695974 w 2119835"/>
                <a:gd name="connsiteY18" fmla="*/ 1454080 h 6393687"/>
                <a:gd name="connsiteX19" fmla="*/ 1878799 w 2119835"/>
                <a:gd name="connsiteY19" fmla="*/ 1975318 h 6393687"/>
                <a:gd name="connsiteX20" fmla="*/ 2026436 w 2119835"/>
                <a:gd name="connsiteY20" fmla="*/ 3856504 h 6393687"/>
                <a:gd name="connsiteX21" fmla="*/ 2102636 w 2119835"/>
                <a:gd name="connsiteY21" fmla="*/ 6132977 h 6393687"/>
                <a:gd name="connsiteX22" fmla="*/ 2119835 w 2119835"/>
                <a:gd name="connsiteY22" fmla="*/ 6368981 h 6393687"/>
                <a:gd name="connsiteX0" fmla="*/ 2086499 w 2119835"/>
                <a:gd name="connsiteY0" fmla="*/ 6414223 h 6425825"/>
                <a:gd name="connsiteX1" fmla="*/ 2021674 w 2119835"/>
                <a:gd name="connsiteY1" fmla="*/ 6147266 h 6425825"/>
                <a:gd name="connsiteX2" fmla="*/ 1921661 w 2119835"/>
                <a:gd name="connsiteY2" fmla="*/ 3866029 h 6425825"/>
                <a:gd name="connsiteX3" fmla="*/ 1802599 w 2119835"/>
                <a:gd name="connsiteY3" fmla="*/ 2437279 h 6425825"/>
                <a:gd name="connsiteX4" fmla="*/ 1631148 w 2119835"/>
                <a:gd name="connsiteY4" fmla="*/ 1570505 h 6425825"/>
                <a:gd name="connsiteX5" fmla="*/ 1010175 w 2119835"/>
                <a:gd name="connsiteY5" fmla="*/ 1130229 h 6425825"/>
                <a:gd name="connsiteX6" fmla="*/ 664696 w 2119835"/>
                <a:gd name="connsiteY6" fmla="*/ 693315 h 6425825"/>
                <a:gd name="connsiteX7" fmla="*/ 586312 w 2119835"/>
                <a:gd name="connsiteY7" fmla="*/ 549205 h 6425825"/>
                <a:gd name="connsiteX8" fmla="*/ 557737 w 2119835"/>
                <a:gd name="connsiteY8" fmla="*/ 349180 h 6425825"/>
                <a:gd name="connsiteX9" fmla="*/ 143399 w 2119835"/>
                <a:gd name="connsiteY9" fmla="*/ 253930 h 6425825"/>
                <a:gd name="connsiteX10" fmla="*/ 524 w 2119835"/>
                <a:gd name="connsiteY10" fmla="*/ 120580 h 6425825"/>
                <a:gd name="connsiteX11" fmla="*/ 105299 w 2119835"/>
                <a:gd name="connsiteY11" fmla="*/ 6280 h 6425825"/>
                <a:gd name="connsiteX12" fmla="*/ 352949 w 2119835"/>
                <a:gd name="connsiteY12" fmla="*/ 20568 h 6425825"/>
                <a:gd name="connsiteX13" fmla="*/ 667273 w 2119835"/>
                <a:gd name="connsiteY13" fmla="*/ 68192 h 6425825"/>
                <a:gd name="connsiteX14" fmla="*/ 752999 w 2119835"/>
                <a:gd name="connsiteY14" fmla="*/ 192017 h 6425825"/>
                <a:gd name="connsiteX15" fmla="*/ 681561 w 2119835"/>
                <a:gd name="connsiteY15" fmla="*/ 311079 h 6425825"/>
                <a:gd name="connsiteX16" fmla="*/ 786337 w 2119835"/>
                <a:gd name="connsiteY16" fmla="*/ 534917 h 6425825"/>
                <a:gd name="connsiteX17" fmla="*/ 1019699 w 2119835"/>
                <a:gd name="connsiteY17" fmla="*/ 992118 h 6425825"/>
                <a:gd name="connsiteX18" fmla="*/ 1695974 w 2119835"/>
                <a:gd name="connsiteY18" fmla="*/ 1454080 h 6425825"/>
                <a:gd name="connsiteX19" fmla="*/ 1878799 w 2119835"/>
                <a:gd name="connsiteY19" fmla="*/ 1975318 h 6425825"/>
                <a:gd name="connsiteX20" fmla="*/ 2026436 w 2119835"/>
                <a:gd name="connsiteY20" fmla="*/ 3856504 h 6425825"/>
                <a:gd name="connsiteX21" fmla="*/ 2102636 w 2119835"/>
                <a:gd name="connsiteY21" fmla="*/ 6132977 h 6425825"/>
                <a:gd name="connsiteX22" fmla="*/ 2119835 w 2119835"/>
                <a:gd name="connsiteY22" fmla="*/ 6368981 h 6425825"/>
                <a:gd name="connsiteX0" fmla="*/ 2086499 w 2107220"/>
                <a:gd name="connsiteY0" fmla="*/ 6414223 h 6425825"/>
                <a:gd name="connsiteX1" fmla="*/ 2021674 w 2107220"/>
                <a:gd name="connsiteY1" fmla="*/ 6147266 h 6425825"/>
                <a:gd name="connsiteX2" fmla="*/ 1921661 w 2107220"/>
                <a:gd name="connsiteY2" fmla="*/ 3866029 h 6425825"/>
                <a:gd name="connsiteX3" fmla="*/ 1802599 w 2107220"/>
                <a:gd name="connsiteY3" fmla="*/ 2437279 h 6425825"/>
                <a:gd name="connsiteX4" fmla="*/ 1631148 w 2107220"/>
                <a:gd name="connsiteY4" fmla="*/ 1570505 h 6425825"/>
                <a:gd name="connsiteX5" fmla="*/ 1010175 w 2107220"/>
                <a:gd name="connsiteY5" fmla="*/ 1130229 h 6425825"/>
                <a:gd name="connsiteX6" fmla="*/ 664696 w 2107220"/>
                <a:gd name="connsiteY6" fmla="*/ 693315 h 6425825"/>
                <a:gd name="connsiteX7" fmla="*/ 586312 w 2107220"/>
                <a:gd name="connsiteY7" fmla="*/ 549205 h 6425825"/>
                <a:gd name="connsiteX8" fmla="*/ 557737 w 2107220"/>
                <a:gd name="connsiteY8" fmla="*/ 349180 h 6425825"/>
                <a:gd name="connsiteX9" fmla="*/ 143399 w 2107220"/>
                <a:gd name="connsiteY9" fmla="*/ 253930 h 6425825"/>
                <a:gd name="connsiteX10" fmla="*/ 524 w 2107220"/>
                <a:gd name="connsiteY10" fmla="*/ 120580 h 6425825"/>
                <a:gd name="connsiteX11" fmla="*/ 105299 w 2107220"/>
                <a:gd name="connsiteY11" fmla="*/ 6280 h 6425825"/>
                <a:gd name="connsiteX12" fmla="*/ 352949 w 2107220"/>
                <a:gd name="connsiteY12" fmla="*/ 20568 h 6425825"/>
                <a:gd name="connsiteX13" fmla="*/ 667273 w 2107220"/>
                <a:gd name="connsiteY13" fmla="*/ 68192 h 6425825"/>
                <a:gd name="connsiteX14" fmla="*/ 752999 w 2107220"/>
                <a:gd name="connsiteY14" fmla="*/ 192017 h 6425825"/>
                <a:gd name="connsiteX15" fmla="*/ 681561 w 2107220"/>
                <a:gd name="connsiteY15" fmla="*/ 311079 h 6425825"/>
                <a:gd name="connsiteX16" fmla="*/ 786337 w 2107220"/>
                <a:gd name="connsiteY16" fmla="*/ 534917 h 6425825"/>
                <a:gd name="connsiteX17" fmla="*/ 1019699 w 2107220"/>
                <a:gd name="connsiteY17" fmla="*/ 992118 h 6425825"/>
                <a:gd name="connsiteX18" fmla="*/ 1695974 w 2107220"/>
                <a:gd name="connsiteY18" fmla="*/ 1454080 h 6425825"/>
                <a:gd name="connsiteX19" fmla="*/ 1878799 w 2107220"/>
                <a:gd name="connsiteY19" fmla="*/ 1975318 h 6425825"/>
                <a:gd name="connsiteX20" fmla="*/ 2026436 w 2107220"/>
                <a:gd name="connsiteY20" fmla="*/ 3856504 h 6425825"/>
                <a:gd name="connsiteX21" fmla="*/ 2102636 w 2107220"/>
                <a:gd name="connsiteY21" fmla="*/ 6132977 h 6425825"/>
                <a:gd name="connsiteX22" fmla="*/ 2093642 w 2107220"/>
                <a:gd name="connsiteY22" fmla="*/ 6407081 h 6425825"/>
                <a:gd name="connsiteX0" fmla="*/ 2086499 w 2146029"/>
                <a:gd name="connsiteY0" fmla="*/ 6414223 h 6429832"/>
                <a:gd name="connsiteX1" fmla="*/ 2021674 w 2146029"/>
                <a:gd name="connsiteY1" fmla="*/ 6147266 h 6429832"/>
                <a:gd name="connsiteX2" fmla="*/ 1921661 w 2146029"/>
                <a:gd name="connsiteY2" fmla="*/ 3866029 h 6429832"/>
                <a:gd name="connsiteX3" fmla="*/ 1802599 w 2146029"/>
                <a:gd name="connsiteY3" fmla="*/ 2437279 h 6429832"/>
                <a:gd name="connsiteX4" fmla="*/ 1631148 w 2146029"/>
                <a:gd name="connsiteY4" fmla="*/ 1570505 h 6429832"/>
                <a:gd name="connsiteX5" fmla="*/ 1010175 w 2146029"/>
                <a:gd name="connsiteY5" fmla="*/ 1130229 h 6429832"/>
                <a:gd name="connsiteX6" fmla="*/ 664696 w 2146029"/>
                <a:gd name="connsiteY6" fmla="*/ 693315 h 6429832"/>
                <a:gd name="connsiteX7" fmla="*/ 586312 w 2146029"/>
                <a:gd name="connsiteY7" fmla="*/ 549205 h 6429832"/>
                <a:gd name="connsiteX8" fmla="*/ 557737 w 2146029"/>
                <a:gd name="connsiteY8" fmla="*/ 349180 h 6429832"/>
                <a:gd name="connsiteX9" fmla="*/ 143399 w 2146029"/>
                <a:gd name="connsiteY9" fmla="*/ 253930 h 6429832"/>
                <a:gd name="connsiteX10" fmla="*/ 524 w 2146029"/>
                <a:gd name="connsiteY10" fmla="*/ 120580 h 6429832"/>
                <a:gd name="connsiteX11" fmla="*/ 105299 w 2146029"/>
                <a:gd name="connsiteY11" fmla="*/ 6280 h 6429832"/>
                <a:gd name="connsiteX12" fmla="*/ 352949 w 2146029"/>
                <a:gd name="connsiteY12" fmla="*/ 20568 h 6429832"/>
                <a:gd name="connsiteX13" fmla="*/ 667273 w 2146029"/>
                <a:gd name="connsiteY13" fmla="*/ 68192 h 6429832"/>
                <a:gd name="connsiteX14" fmla="*/ 752999 w 2146029"/>
                <a:gd name="connsiteY14" fmla="*/ 192017 h 6429832"/>
                <a:gd name="connsiteX15" fmla="*/ 681561 w 2146029"/>
                <a:gd name="connsiteY15" fmla="*/ 311079 h 6429832"/>
                <a:gd name="connsiteX16" fmla="*/ 786337 w 2146029"/>
                <a:gd name="connsiteY16" fmla="*/ 534917 h 6429832"/>
                <a:gd name="connsiteX17" fmla="*/ 1019699 w 2146029"/>
                <a:gd name="connsiteY17" fmla="*/ 992118 h 6429832"/>
                <a:gd name="connsiteX18" fmla="*/ 1695974 w 2146029"/>
                <a:gd name="connsiteY18" fmla="*/ 1454080 h 6429832"/>
                <a:gd name="connsiteX19" fmla="*/ 1878799 w 2146029"/>
                <a:gd name="connsiteY19" fmla="*/ 1975318 h 6429832"/>
                <a:gd name="connsiteX20" fmla="*/ 2026436 w 2146029"/>
                <a:gd name="connsiteY20" fmla="*/ 3856504 h 6429832"/>
                <a:gd name="connsiteX21" fmla="*/ 2102636 w 2146029"/>
                <a:gd name="connsiteY21" fmla="*/ 6132977 h 6429832"/>
                <a:gd name="connsiteX22" fmla="*/ 2146029 w 2146029"/>
                <a:gd name="connsiteY22" fmla="*/ 6428512 h 6429832"/>
                <a:gd name="connsiteX0" fmla="*/ 2112693 w 2146029"/>
                <a:gd name="connsiteY0" fmla="*/ 6347548 h 6429832"/>
                <a:gd name="connsiteX1" fmla="*/ 2021674 w 2146029"/>
                <a:gd name="connsiteY1" fmla="*/ 6147266 h 6429832"/>
                <a:gd name="connsiteX2" fmla="*/ 1921661 w 2146029"/>
                <a:gd name="connsiteY2" fmla="*/ 3866029 h 6429832"/>
                <a:gd name="connsiteX3" fmla="*/ 1802599 w 2146029"/>
                <a:gd name="connsiteY3" fmla="*/ 2437279 h 6429832"/>
                <a:gd name="connsiteX4" fmla="*/ 1631148 w 2146029"/>
                <a:gd name="connsiteY4" fmla="*/ 1570505 h 6429832"/>
                <a:gd name="connsiteX5" fmla="*/ 1010175 w 2146029"/>
                <a:gd name="connsiteY5" fmla="*/ 1130229 h 6429832"/>
                <a:gd name="connsiteX6" fmla="*/ 664696 w 2146029"/>
                <a:gd name="connsiteY6" fmla="*/ 693315 h 6429832"/>
                <a:gd name="connsiteX7" fmla="*/ 586312 w 2146029"/>
                <a:gd name="connsiteY7" fmla="*/ 549205 h 6429832"/>
                <a:gd name="connsiteX8" fmla="*/ 557737 w 2146029"/>
                <a:gd name="connsiteY8" fmla="*/ 349180 h 6429832"/>
                <a:gd name="connsiteX9" fmla="*/ 143399 w 2146029"/>
                <a:gd name="connsiteY9" fmla="*/ 253930 h 6429832"/>
                <a:gd name="connsiteX10" fmla="*/ 524 w 2146029"/>
                <a:gd name="connsiteY10" fmla="*/ 120580 h 6429832"/>
                <a:gd name="connsiteX11" fmla="*/ 105299 w 2146029"/>
                <a:gd name="connsiteY11" fmla="*/ 6280 h 6429832"/>
                <a:gd name="connsiteX12" fmla="*/ 352949 w 2146029"/>
                <a:gd name="connsiteY12" fmla="*/ 20568 h 6429832"/>
                <a:gd name="connsiteX13" fmla="*/ 667273 w 2146029"/>
                <a:gd name="connsiteY13" fmla="*/ 68192 h 6429832"/>
                <a:gd name="connsiteX14" fmla="*/ 752999 w 2146029"/>
                <a:gd name="connsiteY14" fmla="*/ 192017 h 6429832"/>
                <a:gd name="connsiteX15" fmla="*/ 681561 w 2146029"/>
                <a:gd name="connsiteY15" fmla="*/ 311079 h 6429832"/>
                <a:gd name="connsiteX16" fmla="*/ 786337 w 2146029"/>
                <a:gd name="connsiteY16" fmla="*/ 534917 h 6429832"/>
                <a:gd name="connsiteX17" fmla="*/ 1019699 w 2146029"/>
                <a:gd name="connsiteY17" fmla="*/ 992118 h 6429832"/>
                <a:gd name="connsiteX18" fmla="*/ 1695974 w 2146029"/>
                <a:gd name="connsiteY18" fmla="*/ 1454080 h 6429832"/>
                <a:gd name="connsiteX19" fmla="*/ 1878799 w 2146029"/>
                <a:gd name="connsiteY19" fmla="*/ 1975318 h 6429832"/>
                <a:gd name="connsiteX20" fmla="*/ 2026436 w 2146029"/>
                <a:gd name="connsiteY20" fmla="*/ 3856504 h 6429832"/>
                <a:gd name="connsiteX21" fmla="*/ 2102636 w 2146029"/>
                <a:gd name="connsiteY21" fmla="*/ 6132977 h 6429832"/>
                <a:gd name="connsiteX22" fmla="*/ 2146029 w 2146029"/>
                <a:gd name="connsiteY22" fmla="*/ 6428512 h 6429832"/>
                <a:gd name="connsiteX0" fmla="*/ 2112693 w 2112693"/>
                <a:gd name="connsiteY0" fmla="*/ 6347548 h 6390321"/>
                <a:gd name="connsiteX1" fmla="*/ 2021674 w 2112693"/>
                <a:gd name="connsiteY1" fmla="*/ 6147266 h 6390321"/>
                <a:gd name="connsiteX2" fmla="*/ 1921661 w 2112693"/>
                <a:gd name="connsiteY2" fmla="*/ 3866029 h 6390321"/>
                <a:gd name="connsiteX3" fmla="*/ 1802599 w 2112693"/>
                <a:gd name="connsiteY3" fmla="*/ 2437279 h 6390321"/>
                <a:gd name="connsiteX4" fmla="*/ 1631148 w 2112693"/>
                <a:gd name="connsiteY4" fmla="*/ 1570505 h 6390321"/>
                <a:gd name="connsiteX5" fmla="*/ 1010175 w 2112693"/>
                <a:gd name="connsiteY5" fmla="*/ 1130229 h 6390321"/>
                <a:gd name="connsiteX6" fmla="*/ 664696 w 2112693"/>
                <a:gd name="connsiteY6" fmla="*/ 693315 h 6390321"/>
                <a:gd name="connsiteX7" fmla="*/ 586312 w 2112693"/>
                <a:gd name="connsiteY7" fmla="*/ 549205 h 6390321"/>
                <a:gd name="connsiteX8" fmla="*/ 557737 w 2112693"/>
                <a:gd name="connsiteY8" fmla="*/ 349180 h 6390321"/>
                <a:gd name="connsiteX9" fmla="*/ 143399 w 2112693"/>
                <a:gd name="connsiteY9" fmla="*/ 253930 h 6390321"/>
                <a:gd name="connsiteX10" fmla="*/ 524 w 2112693"/>
                <a:gd name="connsiteY10" fmla="*/ 120580 h 6390321"/>
                <a:gd name="connsiteX11" fmla="*/ 105299 w 2112693"/>
                <a:gd name="connsiteY11" fmla="*/ 6280 h 6390321"/>
                <a:gd name="connsiteX12" fmla="*/ 352949 w 2112693"/>
                <a:gd name="connsiteY12" fmla="*/ 20568 h 6390321"/>
                <a:gd name="connsiteX13" fmla="*/ 667273 w 2112693"/>
                <a:gd name="connsiteY13" fmla="*/ 68192 h 6390321"/>
                <a:gd name="connsiteX14" fmla="*/ 752999 w 2112693"/>
                <a:gd name="connsiteY14" fmla="*/ 192017 h 6390321"/>
                <a:gd name="connsiteX15" fmla="*/ 681561 w 2112693"/>
                <a:gd name="connsiteY15" fmla="*/ 311079 h 6390321"/>
                <a:gd name="connsiteX16" fmla="*/ 786337 w 2112693"/>
                <a:gd name="connsiteY16" fmla="*/ 534917 h 6390321"/>
                <a:gd name="connsiteX17" fmla="*/ 1019699 w 2112693"/>
                <a:gd name="connsiteY17" fmla="*/ 992118 h 6390321"/>
                <a:gd name="connsiteX18" fmla="*/ 1695974 w 2112693"/>
                <a:gd name="connsiteY18" fmla="*/ 1454080 h 6390321"/>
                <a:gd name="connsiteX19" fmla="*/ 1878799 w 2112693"/>
                <a:gd name="connsiteY19" fmla="*/ 1975318 h 6390321"/>
                <a:gd name="connsiteX20" fmla="*/ 2026436 w 2112693"/>
                <a:gd name="connsiteY20" fmla="*/ 3856504 h 6390321"/>
                <a:gd name="connsiteX21" fmla="*/ 2102636 w 2112693"/>
                <a:gd name="connsiteY21" fmla="*/ 6132977 h 6390321"/>
                <a:gd name="connsiteX22" fmla="*/ 2110310 w 2112693"/>
                <a:gd name="connsiteY22" fmla="*/ 6352312 h 6390321"/>
                <a:gd name="connsiteX0" fmla="*/ 2112693 w 2112693"/>
                <a:gd name="connsiteY0" fmla="*/ 6347548 h 6395021"/>
                <a:gd name="connsiteX1" fmla="*/ 2021674 w 2112693"/>
                <a:gd name="connsiteY1" fmla="*/ 6147266 h 6395021"/>
                <a:gd name="connsiteX2" fmla="*/ 1921661 w 2112693"/>
                <a:gd name="connsiteY2" fmla="*/ 3866029 h 6395021"/>
                <a:gd name="connsiteX3" fmla="*/ 1802599 w 2112693"/>
                <a:gd name="connsiteY3" fmla="*/ 2437279 h 6395021"/>
                <a:gd name="connsiteX4" fmla="*/ 1631148 w 2112693"/>
                <a:gd name="connsiteY4" fmla="*/ 1570505 h 6395021"/>
                <a:gd name="connsiteX5" fmla="*/ 1010175 w 2112693"/>
                <a:gd name="connsiteY5" fmla="*/ 1130229 h 6395021"/>
                <a:gd name="connsiteX6" fmla="*/ 664696 w 2112693"/>
                <a:gd name="connsiteY6" fmla="*/ 693315 h 6395021"/>
                <a:gd name="connsiteX7" fmla="*/ 586312 w 2112693"/>
                <a:gd name="connsiteY7" fmla="*/ 549205 h 6395021"/>
                <a:gd name="connsiteX8" fmla="*/ 557737 w 2112693"/>
                <a:gd name="connsiteY8" fmla="*/ 349180 h 6395021"/>
                <a:gd name="connsiteX9" fmla="*/ 143399 w 2112693"/>
                <a:gd name="connsiteY9" fmla="*/ 253930 h 6395021"/>
                <a:gd name="connsiteX10" fmla="*/ 524 w 2112693"/>
                <a:gd name="connsiteY10" fmla="*/ 120580 h 6395021"/>
                <a:gd name="connsiteX11" fmla="*/ 105299 w 2112693"/>
                <a:gd name="connsiteY11" fmla="*/ 6280 h 6395021"/>
                <a:gd name="connsiteX12" fmla="*/ 352949 w 2112693"/>
                <a:gd name="connsiteY12" fmla="*/ 20568 h 6395021"/>
                <a:gd name="connsiteX13" fmla="*/ 667273 w 2112693"/>
                <a:gd name="connsiteY13" fmla="*/ 68192 h 6395021"/>
                <a:gd name="connsiteX14" fmla="*/ 752999 w 2112693"/>
                <a:gd name="connsiteY14" fmla="*/ 192017 h 6395021"/>
                <a:gd name="connsiteX15" fmla="*/ 681561 w 2112693"/>
                <a:gd name="connsiteY15" fmla="*/ 311079 h 6395021"/>
                <a:gd name="connsiteX16" fmla="*/ 786337 w 2112693"/>
                <a:gd name="connsiteY16" fmla="*/ 534917 h 6395021"/>
                <a:gd name="connsiteX17" fmla="*/ 1019699 w 2112693"/>
                <a:gd name="connsiteY17" fmla="*/ 992118 h 6395021"/>
                <a:gd name="connsiteX18" fmla="*/ 1695974 w 2112693"/>
                <a:gd name="connsiteY18" fmla="*/ 1454080 h 6395021"/>
                <a:gd name="connsiteX19" fmla="*/ 1878799 w 2112693"/>
                <a:gd name="connsiteY19" fmla="*/ 1975318 h 6395021"/>
                <a:gd name="connsiteX20" fmla="*/ 2026436 w 2112693"/>
                <a:gd name="connsiteY20" fmla="*/ 3856504 h 6395021"/>
                <a:gd name="connsiteX21" fmla="*/ 2102636 w 2112693"/>
                <a:gd name="connsiteY21" fmla="*/ 6132977 h 6395021"/>
                <a:gd name="connsiteX22" fmla="*/ 2069299 w 2112693"/>
                <a:gd name="connsiteY22" fmla="*/ 6371102 h 6395021"/>
                <a:gd name="connsiteX23" fmla="*/ 2110310 w 2112693"/>
                <a:gd name="connsiteY23" fmla="*/ 6352312 h 6395021"/>
                <a:gd name="connsiteX0" fmla="*/ 2112693 w 2112693"/>
                <a:gd name="connsiteY0" fmla="*/ 6347548 h 6390321"/>
                <a:gd name="connsiteX1" fmla="*/ 2021674 w 2112693"/>
                <a:gd name="connsiteY1" fmla="*/ 6147266 h 6390321"/>
                <a:gd name="connsiteX2" fmla="*/ 1921661 w 2112693"/>
                <a:gd name="connsiteY2" fmla="*/ 3866029 h 6390321"/>
                <a:gd name="connsiteX3" fmla="*/ 1802599 w 2112693"/>
                <a:gd name="connsiteY3" fmla="*/ 2437279 h 6390321"/>
                <a:gd name="connsiteX4" fmla="*/ 1631148 w 2112693"/>
                <a:gd name="connsiteY4" fmla="*/ 1570505 h 6390321"/>
                <a:gd name="connsiteX5" fmla="*/ 1010175 w 2112693"/>
                <a:gd name="connsiteY5" fmla="*/ 1130229 h 6390321"/>
                <a:gd name="connsiteX6" fmla="*/ 664696 w 2112693"/>
                <a:gd name="connsiteY6" fmla="*/ 693315 h 6390321"/>
                <a:gd name="connsiteX7" fmla="*/ 586312 w 2112693"/>
                <a:gd name="connsiteY7" fmla="*/ 549205 h 6390321"/>
                <a:gd name="connsiteX8" fmla="*/ 557737 w 2112693"/>
                <a:gd name="connsiteY8" fmla="*/ 349180 h 6390321"/>
                <a:gd name="connsiteX9" fmla="*/ 143399 w 2112693"/>
                <a:gd name="connsiteY9" fmla="*/ 253930 h 6390321"/>
                <a:gd name="connsiteX10" fmla="*/ 524 w 2112693"/>
                <a:gd name="connsiteY10" fmla="*/ 120580 h 6390321"/>
                <a:gd name="connsiteX11" fmla="*/ 105299 w 2112693"/>
                <a:gd name="connsiteY11" fmla="*/ 6280 h 6390321"/>
                <a:gd name="connsiteX12" fmla="*/ 352949 w 2112693"/>
                <a:gd name="connsiteY12" fmla="*/ 20568 h 6390321"/>
                <a:gd name="connsiteX13" fmla="*/ 667273 w 2112693"/>
                <a:gd name="connsiteY13" fmla="*/ 68192 h 6390321"/>
                <a:gd name="connsiteX14" fmla="*/ 752999 w 2112693"/>
                <a:gd name="connsiteY14" fmla="*/ 192017 h 6390321"/>
                <a:gd name="connsiteX15" fmla="*/ 681561 w 2112693"/>
                <a:gd name="connsiteY15" fmla="*/ 311079 h 6390321"/>
                <a:gd name="connsiteX16" fmla="*/ 786337 w 2112693"/>
                <a:gd name="connsiteY16" fmla="*/ 534917 h 6390321"/>
                <a:gd name="connsiteX17" fmla="*/ 1019699 w 2112693"/>
                <a:gd name="connsiteY17" fmla="*/ 992118 h 6390321"/>
                <a:gd name="connsiteX18" fmla="*/ 1695974 w 2112693"/>
                <a:gd name="connsiteY18" fmla="*/ 1454080 h 6390321"/>
                <a:gd name="connsiteX19" fmla="*/ 1878799 w 2112693"/>
                <a:gd name="connsiteY19" fmla="*/ 1975318 h 6390321"/>
                <a:gd name="connsiteX20" fmla="*/ 2026436 w 2112693"/>
                <a:gd name="connsiteY20" fmla="*/ 3856504 h 6390321"/>
                <a:gd name="connsiteX21" fmla="*/ 2102636 w 2112693"/>
                <a:gd name="connsiteY21" fmla="*/ 6132977 h 6390321"/>
                <a:gd name="connsiteX22" fmla="*/ 2040724 w 2112693"/>
                <a:gd name="connsiteY22" fmla="*/ 6333002 h 6390321"/>
                <a:gd name="connsiteX23" fmla="*/ 2110310 w 2112693"/>
                <a:gd name="connsiteY23" fmla="*/ 6352312 h 6390321"/>
                <a:gd name="connsiteX0" fmla="*/ 2112693 w 2112693"/>
                <a:gd name="connsiteY0" fmla="*/ 6347548 h 6390321"/>
                <a:gd name="connsiteX1" fmla="*/ 2021674 w 2112693"/>
                <a:gd name="connsiteY1" fmla="*/ 6147266 h 6390321"/>
                <a:gd name="connsiteX2" fmla="*/ 1921661 w 2112693"/>
                <a:gd name="connsiteY2" fmla="*/ 3866029 h 6390321"/>
                <a:gd name="connsiteX3" fmla="*/ 1802599 w 2112693"/>
                <a:gd name="connsiteY3" fmla="*/ 2437279 h 6390321"/>
                <a:gd name="connsiteX4" fmla="*/ 1631148 w 2112693"/>
                <a:gd name="connsiteY4" fmla="*/ 1570505 h 6390321"/>
                <a:gd name="connsiteX5" fmla="*/ 1010175 w 2112693"/>
                <a:gd name="connsiteY5" fmla="*/ 1130229 h 6390321"/>
                <a:gd name="connsiteX6" fmla="*/ 664696 w 2112693"/>
                <a:gd name="connsiteY6" fmla="*/ 693315 h 6390321"/>
                <a:gd name="connsiteX7" fmla="*/ 586312 w 2112693"/>
                <a:gd name="connsiteY7" fmla="*/ 549205 h 6390321"/>
                <a:gd name="connsiteX8" fmla="*/ 557737 w 2112693"/>
                <a:gd name="connsiteY8" fmla="*/ 349180 h 6390321"/>
                <a:gd name="connsiteX9" fmla="*/ 143399 w 2112693"/>
                <a:gd name="connsiteY9" fmla="*/ 253930 h 6390321"/>
                <a:gd name="connsiteX10" fmla="*/ 524 w 2112693"/>
                <a:gd name="connsiteY10" fmla="*/ 120580 h 6390321"/>
                <a:gd name="connsiteX11" fmla="*/ 105299 w 2112693"/>
                <a:gd name="connsiteY11" fmla="*/ 6280 h 6390321"/>
                <a:gd name="connsiteX12" fmla="*/ 352949 w 2112693"/>
                <a:gd name="connsiteY12" fmla="*/ 20568 h 6390321"/>
                <a:gd name="connsiteX13" fmla="*/ 667273 w 2112693"/>
                <a:gd name="connsiteY13" fmla="*/ 68192 h 6390321"/>
                <a:gd name="connsiteX14" fmla="*/ 752999 w 2112693"/>
                <a:gd name="connsiteY14" fmla="*/ 192017 h 6390321"/>
                <a:gd name="connsiteX15" fmla="*/ 681561 w 2112693"/>
                <a:gd name="connsiteY15" fmla="*/ 311079 h 6390321"/>
                <a:gd name="connsiteX16" fmla="*/ 786337 w 2112693"/>
                <a:gd name="connsiteY16" fmla="*/ 534917 h 6390321"/>
                <a:gd name="connsiteX17" fmla="*/ 1019699 w 2112693"/>
                <a:gd name="connsiteY17" fmla="*/ 992118 h 6390321"/>
                <a:gd name="connsiteX18" fmla="*/ 1695974 w 2112693"/>
                <a:gd name="connsiteY18" fmla="*/ 1454080 h 6390321"/>
                <a:gd name="connsiteX19" fmla="*/ 1878799 w 2112693"/>
                <a:gd name="connsiteY19" fmla="*/ 1975318 h 6390321"/>
                <a:gd name="connsiteX20" fmla="*/ 2026436 w 2112693"/>
                <a:gd name="connsiteY20" fmla="*/ 3856504 h 6390321"/>
                <a:gd name="connsiteX21" fmla="*/ 2102636 w 2112693"/>
                <a:gd name="connsiteY21" fmla="*/ 6132977 h 6390321"/>
                <a:gd name="connsiteX22" fmla="*/ 2040724 w 2112693"/>
                <a:gd name="connsiteY22" fmla="*/ 6333002 h 6390321"/>
                <a:gd name="connsiteX23" fmla="*/ 2110310 w 2112693"/>
                <a:gd name="connsiteY23" fmla="*/ 6352312 h 6390321"/>
                <a:gd name="connsiteX0" fmla="*/ 2112693 w 2112693"/>
                <a:gd name="connsiteY0" fmla="*/ 6347548 h 6390321"/>
                <a:gd name="connsiteX1" fmla="*/ 2021674 w 2112693"/>
                <a:gd name="connsiteY1" fmla="*/ 6147266 h 6390321"/>
                <a:gd name="connsiteX2" fmla="*/ 1921661 w 2112693"/>
                <a:gd name="connsiteY2" fmla="*/ 3866029 h 6390321"/>
                <a:gd name="connsiteX3" fmla="*/ 1802599 w 2112693"/>
                <a:gd name="connsiteY3" fmla="*/ 2437279 h 6390321"/>
                <a:gd name="connsiteX4" fmla="*/ 1631148 w 2112693"/>
                <a:gd name="connsiteY4" fmla="*/ 1570505 h 6390321"/>
                <a:gd name="connsiteX5" fmla="*/ 1010175 w 2112693"/>
                <a:gd name="connsiteY5" fmla="*/ 1130229 h 6390321"/>
                <a:gd name="connsiteX6" fmla="*/ 664696 w 2112693"/>
                <a:gd name="connsiteY6" fmla="*/ 693315 h 6390321"/>
                <a:gd name="connsiteX7" fmla="*/ 586312 w 2112693"/>
                <a:gd name="connsiteY7" fmla="*/ 549205 h 6390321"/>
                <a:gd name="connsiteX8" fmla="*/ 557737 w 2112693"/>
                <a:gd name="connsiteY8" fmla="*/ 349180 h 6390321"/>
                <a:gd name="connsiteX9" fmla="*/ 143399 w 2112693"/>
                <a:gd name="connsiteY9" fmla="*/ 253930 h 6390321"/>
                <a:gd name="connsiteX10" fmla="*/ 524 w 2112693"/>
                <a:gd name="connsiteY10" fmla="*/ 120580 h 6390321"/>
                <a:gd name="connsiteX11" fmla="*/ 105299 w 2112693"/>
                <a:gd name="connsiteY11" fmla="*/ 6280 h 6390321"/>
                <a:gd name="connsiteX12" fmla="*/ 352949 w 2112693"/>
                <a:gd name="connsiteY12" fmla="*/ 20568 h 6390321"/>
                <a:gd name="connsiteX13" fmla="*/ 667273 w 2112693"/>
                <a:gd name="connsiteY13" fmla="*/ 68192 h 6390321"/>
                <a:gd name="connsiteX14" fmla="*/ 752999 w 2112693"/>
                <a:gd name="connsiteY14" fmla="*/ 192017 h 6390321"/>
                <a:gd name="connsiteX15" fmla="*/ 681561 w 2112693"/>
                <a:gd name="connsiteY15" fmla="*/ 311079 h 6390321"/>
                <a:gd name="connsiteX16" fmla="*/ 786337 w 2112693"/>
                <a:gd name="connsiteY16" fmla="*/ 534917 h 6390321"/>
                <a:gd name="connsiteX17" fmla="*/ 1019699 w 2112693"/>
                <a:gd name="connsiteY17" fmla="*/ 992118 h 6390321"/>
                <a:gd name="connsiteX18" fmla="*/ 1695974 w 2112693"/>
                <a:gd name="connsiteY18" fmla="*/ 1454080 h 6390321"/>
                <a:gd name="connsiteX19" fmla="*/ 1878799 w 2112693"/>
                <a:gd name="connsiteY19" fmla="*/ 1975318 h 6390321"/>
                <a:gd name="connsiteX20" fmla="*/ 2026436 w 2112693"/>
                <a:gd name="connsiteY20" fmla="*/ 3856504 h 6390321"/>
                <a:gd name="connsiteX21" fmla="*/ 2102636 w 2112693"/>
                <a:gd name="connsiteY21" fmla="*/ 6132977 h 6390321"/>
                <a:gd name="connsiteX22" fmla="*/ 2040724 w 2112693"/>
                <a:gd name="connsiteY22" fmla="*/ 6333002 h 6390321"/>
                <a:gd name="connsiteX23" fmla="*/ 2110310 w 2112693"/>
                <a:gd name="connsiteY23" fmla="*/ 6330880 h 6390321"/>
                <a:gd name="connsiteX0" fmla="*/ 2112693 w 2112693"/>
                <a:gd name="connsiteY0" fmla="*/ 6347548 h 6402368"/>
                <a:gd name="connsiteX1" fmla="*/ 2021674 w 2112693"/>
                <a:gd name="connsiteY1" fmla="*/ 6147266 h 6402368"/>
                <a:gd name="connsiteX2" fmla="*/ 1921661 w 2112693"/>
                <a:gd name="connsiteY2" fmla="*/ 3866029 h 6402368"/>
                <a:gd name="connsiteX3" fmla="*/ 1802599 w 2112693"/>
                <a:gd name="connsiteY3" fmla="*/ 2437279 h 6402368"/>
                <a:gd name="connsiteX4" fmla="*/ 1631148 w 2112693"/>
                <a:gd name="connsiteY4" fmla="*/ 1570505 h 6402368"/>
                <a:gd name="connsiteX5" fmla="*/ 1010175 w 2112693"/>
                <a:gd name="connsiteY5" fmla="*/ 1130229 h 6402368"/>
                <a:gd name="connsiteX6" fmla="*/ 664696 w 2112693"/>
                <a:gd name="connsiteY6" fmla="*/ 693315 h 6402368"/>
                <a:gd name="connsiteX7" fmla="*/ 586312 w 2112693"/>
                <a:gd name="connsiteY7" fmla="*/ 549205 h 6402368"/>
                <a:gd name="connsiteX8" fmla="*/ 557737 w 2112693"/>
                <a:gd name="connsiteY8" fmla="*/ 349180 h 6402368"/>
                <a:gd name="connsiteX9" fmla="*/ 143399 w 2112693"/>
                <a:gd name="connsiteY9" fmla="*/ 253930 h 6402368"/>
                <a:gd name="connsiteX10" fmla="*/ 524 w 2112693"/>
                <a:gd name="connsiteY10" fmla="*/ 120580 h 6402368"/>
                <a:gd name="connsiteX11" fmla="*/ 105299 w 2112693"/>
                <a:gd name="connsiteY11" fmla="*/ 6280 h 6402368"/>
                <a:gd name="connsiteX12" fmla="*/ 352949 w 2112693"/>
                <a:gd name="connsiteY12" fmla="*/ 20568 h 6402368"/>
                <a:gd name="connsiteX13" fmla="*/ 667273 w 2112693"/>
                <a:gd name="connsiteY13" fmla="*/ 68192 h 6402368"/>
                <a:gd name="connsiteX14" fmla="*/ 752999 w 2112693"/>
                <a:gd name="connsiteY14" fmla="*/ 192017 h 6402368"/>
                <a:gd name="connsiteX15" fmla="*/ 681561 w 2112693"/>
                <a:gd name="connsiteY15" fmla="*/ 311079 h 6402368"/>
                <a:gd name="connsiteX16" fmla="*/ 786337 w 2112693"/>
                <a:gd name="connsiteY16" fmla="*/ 534917 h 6402368"/>
                <a:gd name="connsiteX17" fmla="*/ 1019699 w 2112693"/>
                <a:gd name="connsiteY17" fmla="*/ 992118 h 6402368"/>
                <a:gd name="connsiteX18" fmla="*/ 1695974 w 2112693"/>
                <a:gd name="connsiteY18" fmla="*/ 1454080 h 6402368"/>
                <a:gd name="connsiteX19" fmla="*/ 1878799 w 2112693"/>
                <a:gd name="connsiteY19" fmla="*/ 1975318 h 6402368"/>
                <a:gd name="connsiteX20" fmla="*/ 2026436 w 2112693"/>
                <a:gd name="connsiteY20" fmla="*/ 3856504 h 6402368"/>
                <a:gd name="connsiteX21" fmla="*/ 2102636 w 2112693"/>
                <a:gd name="connsiteY21" fmla="*/ 6132977 h 6402368"/>
                <a:gd name="connsiteX22" fmla="*/ 2040724 w 2112693"/>
                <a:gd name="connsiteY22" fmla="*/ 6333002 h 6402368"/>
                <a:gd name="connsiteX23" fmla="*/ 2086497 w 2112693"/>
                <a:gd name="connsiteY23" fmla="*/ 6402318 h 6402368"/>
                <a:gd name="connsiteX0" fmla="*/ 2112693 w 2112693"/>
                <a:gd name="connsiteY0" fmla="*/ 6347548 h 6390321"/>
                <a:gd name="connsiteX1" fmla="*/ 2021674 w 2112693"/>
                <a:gd name="connsiteY1" fmla="*/ 6147266 h 6390321"/>
                <a:gd name="connsiteX2" fmla="*/ 1921661 w 2112693"/>
                <a:gd name="connsiteY2" fmla="*/ 3866029 h 6390321"/>
                <a:gd name="connsiteX3" fmla="*/ 1802599 w 2112693"/>
                <a:gd name="connsiteY3" fmla="*/ 2437279 h 6390321"/>
                <a:gd name="connsiteX4" fmla="*/ 1631148 w 2112693"/>
                <a:gd name="connsiteY4" fmla="*/ 1570505 h 6390321"/>
                <a:gd name="connsiteX5" fmla="*/ 1010175 w 2112693"/>
                <a:gd name="connsiteY5" fmla="*/ 1130229 h 6390321"/>
                <a:gd name="connsiteX6" fmla="*/ 664696 w 2112693"/>
                <a:gd name="connsiteY6" fmla="*/ 693315 h 6390321"/>
                <a:gd name="connsiteX7" fmla="*/ 586312 w 2112693"/>
                <a:gd name="connsiteY7" fmla="*/ 549205 h 6390321"/>
                <a:gd name="connsiteX8" fmla="*/ 557737 w 2112693"/>
                <a:gd name="connsiteY8" fmla="*/ 349180 h 6390321"/>
                <a:gd name="connsiteX9" fmla="*/ 143399 w 2112693"/>
                <a:gd name="connsiteY9" fmla="*/ 253930 h 6390321"/>
                <a:gd name="connsiteX10" fmla="*/ 524 w 2112693"/>
                <a:gd name="connsiteY10" fmla="*/ 120580 h 6390321"/>
                <a:gd name="connsiteX11" fmla="*/ 105299 w 2112693"/>
                <a:gd name="connsiteY11" fmla="*/ 6280 h 6390321"/>
                <a:gd name="connsiteX12" fmla="*/ 352949 w 2112693"/>
                <a:gd name="connsiteY12" fmla="*/ 20568 h 6390321"/>
                <a:gd name="connsiteX13" fmla="*/ 667273 w 2112693"/>
                <a:gd name="connsiteY13" fmla="*/ 68192 h 6390321"/>
                <a:gd name="connsiteX14" fmla="*/ 752999 w 2112693"/>
                <a:gd name="connsiteY14" fmla="*/ 192017 h 6390321"/>
                <a:gd name="connsiteX15" fmla="*/ 681561 w 2112693"/>
                <a:gd name="connsiteY15" fmla="*/ 311079 h 6390321"/>
                <a:gd name="connsiteX16" fmla="*/ 786337 w 2112693"/>
                <a:gd name="connsiteY16" fmla="*/ 534917 h 6390321"/>
                <a:gd name="connsiteX17" fmla="*/ 1019699 w 2112693"/>
                <a:gd name="connsiteY17" fmla="*/ 992118 h 6390321"/>
                <a:gd name="connsiteX18" fmla="*/ 1695974 w 2112693"/>
                <a:gd name="connsiteY18" fmla="*/ 1454080 h 6390321"/>
                <a:gd name="connsiteX19" fmla="*/ 1878799 w 2112693"/>
                <a:gd name="connsiteY19" fmla="*/ 1975318 h 6390321"/>
                <a:gd name="connsiteX20" fmla="*/ 2026436 w 2112693"/>
                <a:gd name="connsiteY20" fmla="*/ 3856504 h 6390321"/>
                <a:gd name="connsiteX21" fmla="*/ 2102636 w 2112693"/>
                <a:gd name="connsiteY21" fmla="*/ 6132977 h 6390321"/>
                <a:gd name="connsiteX22" fmla="*/ 2040724 w 2112693"/>
                <a:gd name="connsiteY22" fmla="*/ 6333002 h 6390321"/>
                <a:gd name="connsiteX0" fmla="*/ 2100787 w 2104039"/>
                <a:gd name="connsiteY0" fmla="*/ 6321354 h 6378721"/>
                <a:gd name="connsiteX1" fmla="*/ 2021674 w 2104039"/>
                <a:gd name="connsiteY1" fmla="*/ 6147266 h 6378721"/>
                <a:gd name="connsiteX2" fmla="*/ 1921661 w 2104039"/>
                <a:gd name="connsiteY2" fmla="*/ 3866029 h 6378721"/>
                <a:gd name="connsiteX3" fmla="*/ 1802599 w 2104039"/>
                <a:gd name="connsiteY3" fmla="*/ 2437279 h 6378721"/>
                <a:gd name="connsiteX4" fmla="*/ 1631148 w 2104039"/>
                <a:gd name="connsiteY4" fmla="*/ 1570505 h 6378721"/>
                <a:gd name="connsiteX5" fmla="*/ 1010175 w 2104039"/>
                <a:gd name="connsiteY5" fmla="*/ 1130229 h 6378721"/>
                <a:gd name="connsiteX6" fmla="*/ 664696 w 2104039"/>
                <a:gd name="connsiteY6" fmla="*/ 693315 h 6378721"/>
                <a:gd name="connsiteX7" fmla="*/ 586312 w 2104039"/>
                <a:gd name="connsiteY7" fmla="*/ 549205 h 6378721"/>
                <a:gd name="connsiteX8" fmla="*/ 557737 w 2104039"/>
                <a:gd name="connsiteY8" fmla="*/ 349180 h 6378721"/>
                <a:gd name="connsiteX9" fmla="*/ 143399 w 2104039"/>
                <a:gd name="connsiteY9" fmla="*/ 253930 h 6378721"/>
                <a:gd name="connsiteX10" fmla="*/ 524 w 2104039"/>
                <a:gd name="connsiteY10" fmla="*/ 120580 h 6378721"/>
                <a:gd name="connsiteX11" fmla="*/ 105299 w 2104039"/>
                <a:gd name="connsiteY11" fmla="*/ 6280 h 6378721"/>
                <a:gd name="connsiteX12" fmla="*/ 352949 w 2104039"/>
                <a:gd name="connsiteY12" fmla="*/ 20568 h 6378721"/>
                <a:gd name="connsiteX13" fmla="*/ 667273 w 2104039"/>
                <a:gd name="connsiteY13" fmla="*/ 68192 h 6378721"/>
                <a:gd name="connsiteX14" fmla="*/ 752999 w 2104039"/>
                <a:gd name="connsiteY14" fmla="*/ 192017 h 6378721"/>
                <a:gd name="connsiteX15" fmla="*/ 681561 w 2104039"/>
                <a:gd name="connsiteY15" fmla="*/ 311079 h 6378721"/>
                <a:gd name="connsiteX16" fmla="*/ 786337 w 2104039"/>
                <a:gd name="connsiteY16" fmla="*/ 534917 h 6378721"/>
                <a:gd name="connsiteX17" fmla="*/ 1019699 w 2104039"/>
                <a:gd name="connsiteY17" fmla="*/ 992118 h 6378721"/>
                <a:gd name="connsiteX18" fmla="*/ 1695974 w 2104039"/>
                <a:gd name="connsiteY18" fmla="*/ 1454080 h 6378721"/>
                <a:gd name="connsiteX19" fmla="*/ 1878799 w 2104039"/>
                <a:gd name="connsiteY19" fmla="*/ 1975318 h 6378721"/>
                <a:gd name="connsiteX20" fmla="*/ 2026436 w 2104039"/>
                <a:gd name="connsiteY20" fmla="*/ 3856504 h 6378721"/>
                <a:gd name="connsiteX21" fmla="*/ 2102636 w 2104039"/>
                <a:gd name="connsiteY21" fmla="*/ 6132977 h 6378721"/>
                <a:gd name="connsiteX22" fmla="*/ 2040724 w 2104039"/>
                <a:gd name="connsiteY22" fmla="*/ 6333002 h 6378721"/>
                <a:gd name="connsiteX0" fmla="*/ 2100787 w 2104039"/>
                <a:gd name="connsiteY0" fmla="*/ 6321354 h 6358241"/>
                <a:gd name="connsiteX1" fmla="*/ 2021674 w 2104039"/>
                <a:gd name="connsiteY1" fmla="*/ 6147266 h 6358241"/>
                <a:gd name="connsiteX2" fmla="*/ 1921661 w 2104039"/>
                <a:gd name="connsiteY2" fmla="*/ 3866029 h 6358241"/>
                <a:gd name="connsiteX3" fmla="*/ 1802599 w 2104039"/>
                <a:gd name="connsiteY3" fmla="*/ 2437279 h 6358241"/>
                <a:gd name="connsiteX4" fmla="*/ 1631148 w 2104039"/>
                <a:gd name="connsiteY4" fmla="*/ 1570505 h 6358241"/>
                <a:gd name="connsiteX5" fmla="*/ 1010175 w 2104039"/>
                <a:gd name="connsiteY5" fmla="*/ 1130229 h 6358241"/>
                <a:gd name="connsiteX6" fmla="*/ 664696 w 2104039"/>
                <a:gd name="connsiteY6" fmla="*/ 693315 h 6358241"/>
                <a:gd name="connsiteX7" fmla="*/ 586312 w 2104039"/>
                <a:gd name="connsiteY7" fmla="*/ 549205 h 6358241"/>
                <a:gd name="connsiteX8" fmla="*/ 557737 w 2104039"/>
                <a:gd name="connsiteY8" fmla="*/ 349180 h 6358241"/>
                <a:gd name="connsiteX9" fmla="*/ 143399 w 2104039"/>
                <a:gd name="connsiteY9" fmla="*/ 253930 h 6358241"/>
                <a:gd name="connsiteX10" fmla="*/ 524 w 2104039"/>
                <a:gd name="connsiteY10" fmla="*/ 120580 h 6358241"/>
                <a:gd name="connsiteX11" fmla="*/ 105299 w 2104039"/>
                <a:gd name="connsiteY11" fmla="*/ 6280 h 6358241"/>
                <a:gd name="connsiteX12" fmla="*/ 352949 w 2104039"/>
                <a:gd name="connsiteY12" fmla="*/ 20568 h 6358241"/>
                <a:gd name="connsiteX13" fmla="*/ 667273 w 2104039"/>
                <a:gd name="connsiteY13" fmla="*/ 68192 h 6358241"/>
                <a:gd name="connsiteX14" fmla="*/ 752999 w 2104039"/>
                <a:gd name="connsiteY14" fmla="*/ 192017 h 6358241"/>
                <a:gd name="connsiteX15" fmla="*/ 681561 w 2104039"/>
                <a:gd name="connsiteY15" fmla="*/ 311079 h 6358241"/>
                <a:gd name="connsiteX16" fmla="*/ 786337 w 2104039"/>
                <a:gd name="connsiteY16" fmla="*/ 534917 h 6358241"/>
                <a:gd name="connsiteX17" fmla="*/ 1019699 w 2104039"/>
                <a:gd name="connsiteY17" fmla="*/ 992118 h 6358241"/>
                <a:gd name="connsiteX18" fmla="*/ 1695974 w 2104039"/>
                <a:gd name="connsiteY18" fmla="*/ 1454080 h 6358241"/>
                <a:gd name="connsiteX19" fmla="*/ 1878799 w 2104039"/>
                <a:gd name="connsiteY19" fmla="*/ 1975318 h 6358241"/>
                <a:gd name="connsiteX20" fmla="*/ 2026436 w 2104039"/>
                <a:gd name="connsiteY20" fmla="*/ 3856504 h 6358241"/>
                <a:gd name="connsiteX21" fmla="*/ 2102636 w 2104039"/>
                <a:gd name="connsiteY21" fmla="*/ 6132977 h 6358241"/>
                <a:gd name="connsiteX22" fmla="*/ 2040724 w 2104039"/>
                <a:gd name="connsiteY22" fmla="*/ 6333002 h 6358241"/>
                <a:gd name="connsiteX0" fmla="*/ 2100787 w 2103886"/>
                <a:gd name="connsiteY0" fmla="*/ 6321354 h 6351622"/>
                <a:gd name="connsiteX1" fmla="*/ 2021674 w 2103886"/>
                <a:gd name="connsiteY1" fmla="*/ 6147266 h 6351622"/>
                <a:gd name="connsiteX2" fmla="*/ 1921661 w 2103886"/>
                <a:gd name="connsiteY2" fmla="*/ 3866029 h 6351622"/>
                <a:gd name="connsiteX3" fmla="*/ 1802599 w 2103886"/>
                <a:gd name="connsiteY3" fmla="*/ 2437279 h 6351622"/>
                <a:gd name="connsiteX4" fmla="*/ 1631148 w 2103886"/>
                <a:gd name="connsiteY4" fmla="*/ 1570505 h 6351622"/>
                <a:gd name="connsiteX5" fmla="*/ 1010175 w 2103886"/>
                <a:gd name="connsiteY5" fmla="*/ 1130229 h 6351622"/>
                <a:gd name="connsiteX6" fmla="*/ 664696 w 2103886"/>
                <a:gd name="connsiteY6" fmla="*/ 693315 h 6351622"/>
                <a:gd name="connsiteX7" fmla="*/ 586312 w 2103886"/>
                <a:gd name="connsiteY7" fmla="*/ 549205 h 6351622"/>
                <a:gd name="connsiteX8" fmla="*/ 557737 w 2103886"/>
                <a:gd name="connsiteY8" fmla="*/ 349180 h 6351622"/>
                <a:gd name="connsiteX9" fmla="*/ 143399 w 2103886"/>
                <a:gd name="connsiteY9" fmla="*/ 253930 h 6351622"/>
                <a:gd name="connsiteX10" fmla="*/ 524 w 2103886"/>
                <a:gd name="connsiteY10" fmla="*/ 120580 h 6351622"/>
                <a:gd name="connsiteX11" fmla="*/ 105299 w 2103886"/>
                <a:gd name="connsiteY11" fmla="*/ 6280 h 6351622"/>
                <a:gd name="connsiteX12" fmla="*/ 352949 w 2103886"/>
                <a:gd name="connsiteY12" fmla="*/ 20568 h 6351622"/>
                <a:gd name="connsiteX13" fmla="*/ 667273 w 2103886"/>
                <a:gd name="connsiteY13" fmla="*/ 68192 h 6351622"/>
                <a:gd name="connsiteX14" fmla="*/ 752999 w 2103886"/>
                <a:gd name="connsiteY14" fmla="*/ 192017 h 6351622"/>
                <a:gd name="connsiteX15" fmla="*/ 681561 w 2103886"/>
                <a:gd name="connsiteY15" fmla="*/ 311079 h 6351622"/>
                <a:gd name="connsiteX16" fmla="*/ 786337 w 2103886"/>
                <a:gd name="connsiteY16" fmla="*/ 534917 h 6351622"/>
                <a:gd name="connsiteX17" fmla="*/ 1019699 w 2103886"/>
                <a:gd name="connsiteY17" fmla="*/ 992118 h 6351622"/>
                <a:gd name="connsiteX18" fmla="*/ 1695974 w 2103886"/>
                <a:gd name="connsiteY18" fmla="*/ 1454080 h 6351622"/>
                <a:gd name="connsiteX19" fmla="*/ 1878799 w 2103886"/>
                <a:gd name="connsiteY19" fmla="*/ 1975318 h 6351622"/>
                <a:gd name="connsiteX20" fmla="*/ 2026436 w 2103886"/>
                <a:gd name="connsiteY20" fmla="*/ 3856504 h 6351622"/>
                <a:gd name="connsiteX21" fmla="*/ 2102636 w 2103886"/>
                <a:gd name="connsiteY21" fmla="*/ 6132977 h 6351622"/>
                <a:gd name="connsiteX22" fmla="*/ 2028818 w 2103886"/>
                <a:gd name="connsiteY22" fmla="*/ 6273471 h 6351622"/>
                <a:gd name="connsiteX0" fmla="*/ 2100787 w 2103859"/>
                <a:gd name="connsiteY0" fmla="*/ 6321354 h 6352687"/>
                <a:gd name="connsiteX1" fmla="*/ 2021674 w 2103859"/>
                <a:gd name="connsiteY1" fmla="*/ 6147266 h 6352687"/>
                <a:gd name="connsiteX2" fmla="*/ 1921661 w 2103859"/>
                <a:gd name="connsiteY2" fmla="*/ 3866029 h 6352687"/>
                <a:gd name="connsiteX3" fmla="*/ 1802599 w 2103859"/>
                <a:gd name="connsiteY3" fmla="*/ 2437279 h 6352687"/>
                <a:gd name="connsiteX4" fmla="*/ 1631148 w 2103859"/>
                <a:gd name="connsiteY4" fmla="*/ 1570505 h 6352687"/>
                <a:gd name="connsiteX5" fmla="*/ 1010175 w 2103859"/>
                <a:gd name="connsiteY5" fmla="*/ 1130229 h 6352687"/>
                <a:gd name="connsiteX6" fmla="*/ 664696 w 2103859"/>
                <a:gd name="connsiteY6" fmla="*/ 693315 h 6352687"/>
                <a:gd name="connsiteX7" fmla="*/ 586312 w 2103859"/>
                <a:gd name="connsiteY7" fmla="*/ 549205 h 6352687"/>
                <a:gd name="connsiteX8" fmla="*/ 557737 w 2103859"/>
                <a:gd name="connsiteY8" fmla="*/ 349180 h 6352687"/>
                <a:gd name="connsiteX9" fmla="*/ 143399 w 2103859"/>
                <a:gd name="connsiteY9" fmla="*/ 253930 h 6352687"/>
                <a:gd name="connsiteX10" fmla="*/ 524 w 2103859"/>
                <a:gd name="connsiteY10" fmla="*/ 120580 h 6352687"/>
                <a:gd name="connsiteX11" fmla="*/ 105299 w 2103859"/>
                <a:gd name="connsiteY11" fmla="*/ 6280 h 6352687"/>
                <a:gd name="connsiteX12" fmla="*/ 352949 w 2103859"/>
                <a:gd name="connsiteY12" fmla="*/ 20568 h 6352687"/>
                <a:gd name="connsiteX13" fmla="*/ 667273 w 2103859"/>
                <a:gd name="connsiteY13" fmla="*/ 68192 h 6352687"/>
                <a:gd name="connsiteX14" fmla="*/ 752999 w 2103859"/>
                <a:gd name="connsiteY14" fmla="*/ 192017 h 6352687"/>
                <a:gd name="connsiteX15" fmla="*/ 681561 w 2103859"/>
                <a:gd name="connsiteY15" fmla="*/ 311079 h 6352687"/>
                <a:gd name="connsiteX16" fmla="*/ 786337 w 2103859"/>
                <a:gd name="connsiteY16" fmla="*/ 534917 h 6352687"/>
                <a:gd name="connsiteX17" fmla="*/ 1019699 w 2103859"/>
                <a:gd name="connsiteY17" fmla="*/ 992118 h 6352687"/>
                <a:gd name="connsiteX18" fmla="*/ 1695974 w 2103859"/>
                <a:gd name="connsiteY18" fmla="*/ 1454080 h 6352687"/>
                <a:gd name="connsiteX19" fmla="*/ 1878799 w 2103859"/>
                <a:gd name="connsiteY19" fmla="*/ 1975318 h 6352687"/>
                <a:gd name="connsiteX20" fmla="*/ 2026436 w 2103859"/>
                <a:gd name="connsiteY20" fmla="*/ 3856504 h 6352687"/>
                <a:gd name="connsiteX21" fmla="*/ 2102636 w 2103859"/>
                <a:gd name="connsiteY21" fmla="*/ 6132977 h 6352687"/>
                <a:gd name="connsiteX22" fmla="*/ 2026436 w 2103859"/>
                <a:gd name="connsiteY22" fmla="*/ 6318715 h 6352687"/>
                <a:gd name="connsiteX0" fmla="*/ 2100787 w 2103859"/>
                <a:gd name="connsiteY0" fmla="*/ 6321354 h 6374032"/>
                <a:gd name="connsiteX1" fmla="*/ 2021674 w 2103859"/>
                <a:gd name="connsiteY1" fmla="*/ 6147266 h 6374032"/>
                <a:gd name="connsiteX2" fmla="*/ 1921661 w 2103859"/>
                <a:gd name="connsiteY2" fmla="*/ 3866029 h 6374032"/>
                <a:gd name="connsiteX3" fmla="*/ 1802599 w 2103859"/>
                <a:gd name="connsiteY3" fmla="*/ 2437279 h 6374032"/>
                <a:gd name="connsiteX4" fmla="*/ 1631148 w 2103859"/>
                <a:gd name="connsiteY4" fmla="*/ 1570505 h 6374032"/>
                <a:gd name="connsiteX5" fmla="*/ 1010175 w 2103859"/>
                <a:gd name="connsiteY5" fmla="*/ 1130229 h 6374032"/>
                <a:gd name="connsiteX6" fmla="*/ 664696 w 2103859"/>
                <a:gd name="connsiteY6" fmla="*/ 693315 h 6374032"/>
                <a:gd name="connsiteX7" fmla="*/ 586312 w 2103859"/>
                <a:gd name="connsiteY7" fmla="*/ 549205 h 6374032"/>
                <a:gd name="connsiteX8" fmla="*/ 557737 w 2103859"/>
                <a:gd name="connsiteY8" fmla="*/ 349180 h 6374032"/>
                <a:gd name="connsiteX9" fmla="*/ 143399 w 2103859"/>
                <a:gd name="connsiteY9" fmla="*/ 253930 h 6374032"/>
                <a:gd name="connsiteX10" fmla="*/ 524 w 2103859"/>
                <a:gd name="connsiteY10" fmla="*/ 120580 h 6374032"/>
                <a:gd name="connsiteX11" fmla="*/ 105299 w 2103859"/>
                <a:gd name="connsiteY11" fmla="*/ 6280 h 6374032"/>
                <a:gd name="connsiteX12" fmla="*/ 352949 w 2103859"/>
                <a:gd name="connsiteY12" fmla="*/ 20568 h 6374032"/>
                <a:gd name="connsiteX13" fmla="*/ 667273 w 2103859"/>
                <a:gd name="connsiteY13" fmla="*/ 68192 h 6374032"/>
                <a:gd name="connsiteX14" fmla="*/ 752999 w 2103859"/>
                <a:gd name="connsiteY14" fmla="*/ 192017 h 6374032"/>
                <a:gd name="connsiteX15" fmla="*/ 681561 w 2103859"/>
                <a:gd name="connsiteY15" fmla="*/ 311079 h 6374032"/>
                <a:gd name="connsiteX16" fmla="*/ 786337 w 2103859"/>
                <a:gd name="connsiteY16" fmla="*/ 534917 h 6374032"/>
                <a:gd name="connsiteX17" fmla="*/ 1019699 w 2103859"/>
                <a:gd name="connsiteY17" fmla="*/ 992118 h 6374032"/>
                <a:gd name="connsiteX18" fmla="*/ 1695974 w 2103859"/>
                <a:gd name="connsiteY18" fmla="*/ 1454080 h 6374032"/>
                <a:gd name="connsiteX19" fmla="*/ 1878799 w 2103859"/>
                <a:gd name="connsiteY19" fmla="*/ 1975318 h 6374032"/>
                <a:gd name="connsiteX20" fmla="*/ 2026436 w 2103859"/>
                <a:gd name="connsiteY20" fmla="*/ 3856504 h 6374032"/>
                <a:gd name="connsiteX21" fmla="*/ 2102636 w 2103859"/>
                <a:gd name="connsiteY21" fmla="*/ 6132977 h 6374032"/>
                <a:gd name="connsiteX22" fmla="*/ 2026436 w 2103859"/>
                <a:gd name="connsiteY22" fmla="*/ 6318715 h 6374032"/>
                <a:gd name="connsiteX0" fmla="*/ 2100787 w 2103764"/>
                <a:gd name="connsiteY0" fmla="*/ 6321354 h 6374032"/>
                <a:gd name="connsiteX1" fmla="*/ 2021674 w 2103764"/>
                <a:gd name="connsiteY1" fmla="*/ 6147266 h 6374032"/>
                <a:gd name="connsiteX2" fmla="*/ 1921661 w 2103764"/>
                <a:gd name="connsiteY2" fmla="*/ 3866029 h 6374032"/>
                <a:gd name="connsiteX3" fmla="*/ 1802599 w 2103764"/>
                <a:gd name="connsiteY3" fmla="*/ 2437279 h 6374032"/>
                <a:gd name="connsiteX4" fmla="*/ 1631148 w 2103764"/>
                <a:gd name="connsiteY4" fmla="*/ 1570505 h 6374032"/>
                <a:gd name="connsiteX5" fmla="*/ 1010175 w 2103764"/>
                <a:gd name="connsiteY5" fmla="*/ 1130229 h 6374032"/>
                <a:gd name="connsiteX6" fmla="*/ 664696 w 2103764"/>
                <a:gd name="connsiteY6" fmla="*/ 693315 h 6374032"/>
                <a:gd name="connsiteX7" fmla="*/ 586312 w 2103764"/>
                <a:gd name="connsiteY7" fmla="*/ 549205 h 6374032"/>
                <a:gd name="connsiteX8" fmla="*/ 557737 w 2103764"/>
                <a:gd name="connsiteY8" fmla="*/ 349180 h 6374032"/>
                <a:gd name="connsiteX9" fmla="*/ 143399 w 2103764"/>
                <a:gd name="connsiteY9" fmla="*/ 253930 h 6374032"/>
                <a:gd name="connsiteX10" fmla="*/ 524 w 2103764"/>
                <a:gd name="connsiteY10" fmla="*/ 120580 h 6374032"/>
                <a:gd name="connsiteX11" fmla="*/ 105299 w 2103764"/>
                <a:gd name="connsiteY11" fmla="*/ 6280 h 6374032"/>
                <a:gd name="connsiteX12" fmla="*/ 352949 w 2103764"/>
                <a:gd name="connsiteY12" fmla="*/ 20568 h 6374032"/>
                <a:gd name="connsiteX13" fmla="*/ 667273 w 2103764"/>
                <a:gd name="connsiteY13" fmla="*/ 68192 h 6374032"/>
                <a:gd name="connsiteX14" fmla="*/ 752999 w 2103764"/>
                <a:gd name="connsiteY14" fmla="*/ 192017 h 6374032"/>
                <a:gd name="connsiteX15" fmla="*/ 681561 w 2103764"/>
                <a:gd name="connsiteY15" fmla="*/ 311079 h 6374032"/>
                <a:gd name="connsiteX16" fmla="*/ 786337 w 2103764"/>
                <a:gd name="connsiteY16" fmla="*/ 534917 h 6374032"/>
                <a:gd name="connsiteX17" fmla="*/ 1019699 w 2103764"/>
                <a:gd name="connsiteY17" fmla="*/ 992118 h 6374032"/>
                <a:gd name="connsiteX18" fmla="*/ 1695974 w 2103764"/>
                <a:gd name="connsiteY18" fmla="*/ 1454080 h 6374032"/>
                <a:gd name="connsiteX19" fmla="*/ 1878799 w 2103764"/>
                <a:gd name="connsiteY19" fmla="*/ 1975318 h 6374032"/>
                <a:gd name="connsiteX20" fmla="*/ 2026436 w 2103764"/>
                <a:gd name="connsiteY20" fmla="*/ 3856504 h 6374032"/>
                <a:gd name="connsiteX21" fmla="*/ 2102636 w 2103764"/>
                <a:gd name="connsiteY21" fmla="*/ 6132977 h 6374032"/>
                <a:gd name="connsiteX22" fmla="*/ 2026436 w 2103764"/>
                <a:gd name="connsiteY22" fmla="*/ 6318715 h 6374032"/>
                <a:gd name="connsiteX0" fmla="*/ 2100787 w 2103834"/>
                <a:gd name="connsiteY0" fmla="*/ 6321354 h 6374032"/>
                <a:gd name="connsiteX1" fmla="*/ 2021674 w 2103834"/>
                <a:gd name="connsiteY1" fmla="*/ 6147266 h 6374032"/>
                <a:gd name="connsiteX2" fmla="*/ 1921661 w 2103834"/>
                <a:gd name="connsiteY2" fmla="*/ 3866029 h 6374032"/>
                <a:gd name="connsiteX3" fmla="*/ 1802599 w 2103834"/>
                <a:gd name="connsiteY3" fmla="*/ 2437279 h 6374032"/>
                <a:gd name="connsiteX4" fmla="*/ 1631148 w 2103834"/>
                <a:gd name="connsiteY4" fmla="*/ 1570505 h 6374032"/>
                <a:gd name="connsiteX5" fmla="*/ 1010175 w 2103834"/>
                <a:gd name="connsiteY5" fmla="*/ 1130229 h 6374032"/>
                <a:gd name="connsiteX6" fmla="*/ 664696 w 2103834"/>
                <a:gd name="connsiteY6" fmla="*/ 693315 h 6374032"/>
                <a:gd name="connsiteX7" fmla="*/ 586312 w 2103834"/>
                <a:gd name="connsiteY7" fmla="*/ 549205 h 6374032"/>
                <a:gd name="connsiteX8" fmla="*/ 557737 w 2103834"/>
                <a:gd name="connsiteY8" fmla="*/ 349180 h 6374032"/>
                <a:gd name="connsiteX9" fmla="*/ 143399 w 2103834"/>
                <a:gd name="connsiteY9" fmla="*/ 253930 h 6374032"/>
                <a:gd name="connsiteX10" fmla="*/ 524 w 2103834"/>
                <a:gd name="connsiteY10" fmla="*/ 120580 h 6374032"/>
                <a:gd name="connsiteX11" fmla="*/ 105299 w 2103834"/>
                <a:gd name="connsiteY11" fmla="*/ 6280 h 6374032"/>
                <a:gd name="connsiteX12" fmla="*/ 352949 w 2103834"/>
                <a:gd name="connsiteY12" fmla="*/ 20568 h 6374032"/>
                <a:gd name="connsiteX13" fmla="*/ 667273 w 2103834"/>
                <a:gd name="connsiteY13" fmla="*/ 68192 h 6374032"/>
                <a:gd name="connsiteX14" fmla="*/ 752999 w 2103834"/>
                <a:gd name="connsiteY14" fmla="*/ 192017 h 6374032"/>
                <a:gd name="connsiteX15" fmla="*/ 681561 w 2103834"/>
                <a:gd name="connsiteY15" fmla="*/ 311079 h 6374032"/>
                <a:gd name="connsiteX16" fmla="*/ 786337 w 2103834"/>
                <a:gd name="connsiteY16" fmla="*/ 534917 h 6374032"/>
                <a:gd name="connsiteX17" fmla="*/ 1019699 w 2103834"/>
                <a:gd name="connsiteY17" fmla="*/ 992118 h 6374032"/>
                <a:gd name="connsiteX18" fmla="*/ 1695974 w 2103834"/>
                <a:gd name="connsiteY18" fmla="*/ 1454080 h 6374032"/>
                <a:gd name="connsiteX19" fmla="*/ 1878799 w 2103834"/>
                <a:gd name="connsiteY19" fmla="*/ 1975318 h 6374032"/>
                <a:gd name="connsiteX20" fmla="*/ 2026436 w 2103834"/>
                <a:gd name="connsiteY20" fmla="*/ 3856504 h 6374032"/>
                <a:gd name="connsiteX21" fmla="*/ 2102636 w 2103834"/>
                <a:gd name="connsiteY21" fmla="*/ 6132977 h 6374032"/>
                <a:gd name="connsiteX22" fmla="*/ 2026436 w 2103834"/>
                <a:gd name="connsiteY22" fmla="*/ 6318715 h 6374032"/>
                <a:gd name="connsiteX0" fmla="*/ 2100787 w 2102636"/>
                <a:gd name="connsiteY0" fmla="*/ 6321354 h 6374032"/>
                <a:gd name="connsiteX1" fmla="*/ 2021674 w 2102636"/>
                <a:gd name="connsiteY1" fmla="*/ 6147266 h 6374032"/>
                <a:gd name="connsiteX2" fmla="*/ 1921661 w 2102636"/>
                <a:gd name="connsiteY2" fmla="*/ 3866029 h 6374032"/>
                <a:gd name="connsiteX3" fmla="*/ 1802599 w 2102636"/>
                <a:gd name="connsiteY3" fmla="*/ 2437279 h 6374032"/>
                <a:gd name="connsiteX4" fmla="*/ 1631148 w 2102636"/>
                <a:gd name="connsiteY4" fmla="*/ 1570505 h 6374032"/>
                <a:gd name="connsiteX5" fmla="*/ 1010175 w 2102636"/>
                <a:gd name="connsiteY5" fmla="*/ 1130229 h 6374032"/>
                <a:gd name="connsiteX6" fmla="*/ 664696 w 2102636"/>
                <a:gd name="connsiteY6" fmla="*/ 693315 h 6374032"/>
                <a:gd name="connsiteX7" fmla="*/ 586312 w 2102636"/>
                <a:gd name="connsiteY7" fmla="*/ 549205 h 6374032"/>
                <a:gd name="connsiteX8" fmla="*/ 557737 w 2102636"/>
                <a:gd name="connsiteY8" fmla="*/ 349180 h 6374032"/>
                <a:gd name="connsiteX9" fmla="*/ 143399 w 2102636"/>
                <a:gd name="connsiteY9" fmla="*/ 253930 h 6374032"/>
                <a:gd name="connsiteX10" fmla="*/ 524 w 2102636"/>
                <a:gd name="connsiteY10" fmla="*/ 120580 h 6374032"/>
                <a:gd name="connsiteX11" fmla="*/ 105299 w 2102636"/>
                <a:gd name="connsiteY11" fmla="*/ 6280 h 6374032"/>
                <a:gd name="connsiteX12" fmla="*/ 352949 w 2102636"/>
                <a:gd name="connsiteY12" fmla="*/ 20568 h 6374032"/>
                <a:gd name="connsiteX13" fmla="*/ 667273 w 2102636"/>
                <a:gd name="connsiteY13" fmla="*/ 68192 h 6374032"/>
                <a:gd name="connsiteX14" fmla="*/ 752999 w 2102636"/>
                <a:gd name="connsiteY14" fmla="*/ 192017 h 6374032"/>
                <a:gd name="connsiteX15" fmla="*/ 681561 w 2102636"/>
                <a:gd name="connsiteY15" fmla="*/ 311079 h 6374032"/>
                <a:gd name="connsiteX16" fmla="*/ 786337 w 2102636"/>
                <a:gd name="connsiteY16" fmla="*/ 534917 h 6374032"/>
                <a:gd name="connsiteX17" fmla="*/ 1019699 w 2102636"/>
                <a:gd name="connsiteY17" fmla="*/ 992118 h 6374032"/>
                <a:gd name="connsiteX18" fmla="*/ 1695974 w 2102636"/>
                <a:gd name="connsiteY18" fmla="*/ 1454080 h 6374032"/>
                <a:gd name="connsiteX19" fmla="*/ 1878799 w 2102636"/>
                <a:gd name="connsiteY19" fmla="*/ 1975318 h 6374032"/>
                <a:gd name="connsiteX20" fmla="*/ 2026436 w 2102636"/>
                <a:gd name="connsiteY20" fmla="*/ 3856504 h 6374032"/>
                <a:gd name="connsiteX21" fmla="*/ 2102636 w 2102636"/>
                <a:gd name="connsiteY21" fmla="*/ 6132977 h 6374032"/>
                <a:gd name="connsiteX0" fmla="*/ 2100787 w 2105811"/>
                <a:gd name="connsiteY0" fmla="*/ 6321354 h 6374032"/>
                <a:gd name="connsiteX1" fmla="*/ 2021674 w 2105811"/>
                <a:gd name="connsiteY1" fmla="*/ 6147266 h 6374032"/>
                <a:gd name="connsiteX2" fmla="*/ 1921661 w 2105811"/>
                <a:gd name="connsiteY2" fmla="*/ 3866029 h 6374032"/>
                <a:gd name="connsiteX3" fmla="*/ 1802599 w 2105811"/>
                <a:gd name="connsiteY3" fmla="*/ 2437279 h 6374032"/>
                <a:gd name="connsiteX4" fmla="*/ 1631148 w 2105811"/>
                <a:gd name="connsiteY4" fmla="*/ 1570505 h 6374032"/>
                <a:gd name="connsiteX5" fmla="*/ 1010175 w 2105811"/>
                <a:gd name="connsiteY5" fmla="*/ 1130229 h 6374032"/>
                <a:gd name="connsiteX6" fmla="*/ 664696 w 2105811"/>
                <a:gd name="connsiteY6" fmla="*/ 693315 h 6374032"/>
                <a:gd name="connsiteX7" fmla="*/ 586312 w 2105811"/>
                <a:gd name="connsiteY7" fmla="*/ 549205 h 6374032"/>
                <a:gd name="connsiteX8" fmla="*/ 557737 w 2105811"/>
                <a:gd name="connsiteY8" fmla="*/ 349180 h 6374032"/>
                <a:gd name="connsiteX9" fmla="*/ 143399 w 2105811"/>
                <a:gd name="connsiteY9" fmla="*/ 253930 h 6374032"/>
                <a:gd name="connsiteX10" fmla="*/ 524 w 2105811"/>
                <a:gd name="connsiteY10" fmla="*/ 120580 h 6374032"/>
                <a:gd name="connsiteX11" fmla="*/ 105299 w 2105811"/>
                <a:gd name="connsiteY11" fmla="*/ 6280 h 6374032"/>
                <a:gd name="connsiteX12" fmla="*/ 352949 w 2105811"/>
                <a:gd name="connsiteY12" fmla="*/ 20568 h 6374032"/>
                <a:gd name="connsiteX13" fmla="*/ 667273 w 2105811"/>
                <a:gd name="connsiteY13" fmla="*/ 68192 h 6374032"/>
                <a:gd name="connsiteX14" fmla="*/ 752999 w 2105811"/>
                <a:gd name="connsiteY14" fmla="*/ 192017 h 6374032"/>
                <a:gd name="connsiteX15" fmla="*/ 681561 w 2105811"/>
                <a:gd name="connsiteY15" fmla="*/ 311079 h 6374032"/>
                <a:gd name="connsiteX16" fmla="*/ 786337 w 2105811"/>
                <a:gd name="connsiteY16" fmla="*/ 534917 h 6374032"/>
                <a:gd name="connsiteX17" fmla="*/ 1019699 w 2105811"/>
                <a:gd name="connsiteY17" fmla="*/ 992118 h 6374032"/>
                <a:gd name="connsiteX18" fmla="*/ 1695974 w 2105811"/>
                <a:gd name="connsiteY18" fmla="*/ 1454080 h 6374032"/>
                <a:gd name="connsiteX19" fmla="*/ 1878799 w 2105811"/>
                <a:gd name="connsiteY19" fmla="*/ 1975318 h 6374032"/>
                <a:gd name="connsiteX20" fmla="*/ 2026436 w 2105811"/>
                <a:gd name="connsiteY20" fmla="*/ 3856504 h 6374032"/>
                <a:gd name="connsiteX21" fmla="*/ 2105811 w 2105811"/>
                <a:gd name="connsiteY21" fmla="*/ 6304427 h 6374032"/>
                <a:gd name="connsiteX0" fmla="*/ 2100787 w 2105811"/>
                <a:gd name="connsiteY0" fmla="*/ 6321354 h 6399119"/>
                <a:gd name="connsiteX1" fmla="*/ 2021674 w 2105811"/>
                <a:gd name="connsiteY1" fmla="*/ 6147266 h 6399119"/>
                <a:gd name="connsiteX2" fmla="*/ 1921661 w 2105811"/>
                <a:gd name="connsiteY2" fmla="*/ 3866029 h 6399119"/>
                <a:gd name="connsiteX3" fmla="*/ 1802599 w 2105811"/>
                <a:gd name="connsiteY3" fmla="*/ 2437279 h 6399119"/>
                <a:gd name="connsiteX4" fmla="*/ 1631148 w 2105811"/>
                <a:gd name="connsiteY4" fmla="*/ 1570505 h 6399119"/>
                <a:gd name="connsiteX5" fmla="*/ 1010175 w 2105811"/>
                <a:gd name="connsiteY5" fmla="*/ 1130229 h 6399119"/>
                <a:gd name="connsiteX6" fmla="*/ 664696 w 2105811"/>
                <a:gd name="connsiteY6" fmla="*/ 693315 h 6399119"/>
                <a:gd name="connsiteX7" fmla="*/ 586312 w 2105811"/>
                <a:gd name="connsiteY7" fmla="*/ 549205 h 6399119"/>
                <a:gd name="connsiteX8" fmla="*/ 557737 w 2105811"/>
                <a:gd name="connsiteY8" fmla="*/ 349180 h 6399119"/>
                <a:gd name="connsiteX9" fmla="*/ 143399 w 2105811"/>
                <a:gd name="connsiteY9" fmla="*/ 253930 h 6399119"/>
                <a:gd name="connsiteX10" fmla="*/ 524 w 2105811"/>
                <a:gd name="connsiteY10" fmla="*/ 120580 h 6399119"/>
                <a:gd name="connsiteX11" fmla="*/ 105299 w 2105811"/>
                <a:gd name="connsiteY11" fmla="*/ 6280 h 6399119"/>
                <a:gd name="connsiteX12" fmla="*/ 352949 w 2105811"/>
                <a:gd name="connsiteY12" fmla="*/ 20568 h 6399119"/>
                <a:gd name="connsiteX13" fmla="*/ 667273 w 2105811"/>
                <a:gd name="connsiteY13" fmla="*/ 68192 h 6399119"/>
                <a:gd name="connsiteX14" fmla="*/ 752999 w 2105811"/>
                <a:gd name="connsiteY14" fmla="*/ 192017 h 6399119"/>
                <a:gd name="connsiteX15" fmla="*/ 681561 w 2105811"/>
                <a:gd name="connsiteY15" fmla="*/ 311079 h 6399119"/>
                <a:gd name="connsiteX16" fmla="*/ 786337 w 2105811"/>
                <a:gd name="connsiteY16" fmla="*/ 534917 h 6399119"/>
                <a:gd name="connsiteX17" fmla="*/ 1019699 w 2105811"/>
                <a:gd name="connsiteY17" fmla="*/ 992118 h 6399119"/>
                <a:gd name="connsiteX18" fmla="*/ 1695974 w 2105811"/>
                <a:gd name="connsiteY18" fmla="*/ 1454080 h 6399119"/>
                <a:gd name="connsiteX19" fmla="*/ 1878799 w 2105811"/>
                <a:gd name="connsiteY19" fmla="*/ 1975318 h 6399119"/>
                <a:gd name="connsiteX20" fmla="*/ 2026436 w 2105811"/>
                <a:gd name="connsiteY20" fmla="*/ 3856504 h 6399119"/>
                <a:gd name="connsiteX21" fmla="*/ 2105811 w 2105811"/>
                <a:gd name="connsiteY21" fmla="*/ 6304427 h 6399119"/>
                <a:gd name="connsiteX0" fmla="*/ 2100787 w 2105811"/>
                <a:gd name="connsiteY0" fmla="*/ 6321354 h 6402583"/>
                <a:gd name="connsiteX1" fmla="*/ 2021674 w 2105811"/>
                <a:gd name="connsiteY1" fmla="*/ 6147266 h 6402583"/>
                <a:gd name="connsiteX2" fmla="*/ 1921661 w 2105811"/>
                <a:gd name="connsiteY2" fmla="*/ 3866029 h 6402583"/>
                <a:gd name="connsiteX3" fmla="*/ 1802599 w 2105811"/>
                <a:gd name="connsiteY3" fmla="*/ 2437279 h 6402583"/>
                <a:gd name="connsiteX4" fmla="*/ 1631148 w 2105811"/>
                <a:gd name="connsiteY4" fmla="*/ 1570505 h 6402583"/>
                <a:gd name="connsiteX5" fmla="*/ 1010175 w 2105811"/>
                <a:gd name="connsiteY5" fmla="*/ 1130229 h 6402583"/>
                <a:gd name="connsiteX6" fmla="*/ 664696 w 2105811"/>
                <a:gd name="connsiteY6" fmla="*/ 693315 h 6402583"/>
                <a:gd name="connsiteX7" fmla="*/ 586312 w 2105811"/>
                <a:gd name="connsiteY7" fmla="*/ 549205 h 6402583"/>
                <a:gd name="connsiteX8" fmla="*/ 557737 w 2105811"/>
                <a:gd name="connsiteY8" fmla="*/ 349180 h 6402583"/>
                <a:gd name="connsiteX9" fmla="*/ 143399 w 2105811"/>
                <a:gd name="connsiteY9" fmla="*/ 253930 h 6402583"/>
                <a:gd name="connsiteX10" fmla="*/ 524 w 2105811"/>
                <a:gd name="connsiteY10" fmla="*/ 120580 h 6402583"/>
                <a:gd name="connsiteX11" fmla="*/ 105299 w 2105811"/>
                <a:gd name="connsiteY11" fmla="*/ 6280 h 6402583"/>
                <a:gd name="connsiteX12" fmla="*/ 352949 w 2105811"/>
                <a:gd name="connsiteY12" fmla="*/ 20568 h 6402583"/>
                <a:gd name="connsiteX13" fmla="*/ 667273 w 2105811"/>
                <a:gd name="connsiteY13" fmla="*/ 68192 h 6402583"/>
                <a:gd name="connsiteX14" fmla="*/ 752999 w 2105811"/>
                <a:gd name="connsiteY14" fmla="*/ 192017 h 6402583"/>
                <a:gd name="connsiteX15" fmla="*/ 681561 w 2105811"/>
                <a:gd name="connsiteY15" fmla="*/ 311079 h 6402583"/>
                <a:gd name="connsiteX16" fmla="*/ 786337 w 2105811"/>
                <a:gd name="connsiteY16" fmla="*/ 534917 h 6402583"/>
                <a:gd name="connsiteX17" fmla="*/ 1019699 w 2105811"/>
                <a:gd name="connsiteY17" fmla="*/ 992118 h 6402583"/>
                <a:gd name="connsiteX18" fmla="*/ 1695974 w 2105811"/>
                <a:gd name="connsiteY18" fmla="*/ 1454080 h 6402583"/>
                <a:gd name="connsiteX19" fmla="*/ 1878799 w 2105811"/>
                <a:gd name="connsiteY19" fmla="*/ 1975318 h 6402583"/>
                <a:gd name="connsiteX20" fmla="*/ 2026436 w 2105811"/>
                <a:gd name="connsiteY20" fmla="*/ 3856504 h 6402583"/>
                <a:gd name="connsiteX21" fmla="*/ 2105811 w 2105811"/>
                <a:gd name="connsiteY21" fmla="*/ 6304427 h 6402583"/>
                <a:gd name="connsiteX0" fmla="*/ 2100787 w 2105811"/>
                <a:gd name="connsiteY0" fmla="*/ 6321354 h 6402583"/>
                <a:gd name="connsiteX1" fmla="*/ 2021674 w 2105811"/>
                <a:gd name="connsiteY1" fmla="*/ 6147266 h 6402583"/>
                <a:gd name="connsiteX2" fmla="*/ 1921661 w 2105811"/>
                <a:gd name="connsiteY2" fmla="*/ 3866029 h 6402583"/>
                <a:gd name="connsiteX3" fmla="*/ 1802599 w 2105811"/>
                <a:gd name="connsiteY3" fmla="*/ 2437279 h 6402583"/>
                <a:gd name="connsiteX4" fmla="*/ 1631148 w 2105811"/>
                <a:gd name="connsiteY4" fmla="*/ 1570505 h 6402583"/>
                <a:gd name="connsiteX5" fmla="*/ 1010175 w 2105811"/>
                <a:gd name="connsiteY5" fmla="*/ 1130229 h 6402583"/>
                <a:gd name="connsiteX6" fmla="*/ 664696 w 2105811"/>
                <a:gd name="connsiteY6" fmla="*/ 693315 h 6402583"/>
                <a:gd name="connsiteX7" fmla="*/ 586312 w 2105811"/>
                <a:gd name="connsiteY7" fmla="*/ 549205 h 6402583"/>
                <a:gd name="connsiteX8" fmla="*/ 557737 w 2105811"/>
                <a:gd name="connsiteY8" fmla="*/ 349180 h 6402583"/>
                <a:gd name="connsiteX9" fmla="*/ 143399 w 2105811"/>
                <a:gd name="connsiteY9" fmla="*/ 253930 h 6402583"/>
                <a:gd name="connsiteX10" fmla="*/ 524 w 2105811"/>
                <a:gd name="connsiteY10" fmla="*/ 120580 h 6402583"/>
                <a:gd name="connsiteX11" fmla="*/ 105299 w 2105811"/>
                <a:gd name="connsiteY11" fmla="*/ 6280 h 6402583"/>
                <a:gd name="connsiteX12" fmla="*/ 352949 w 2105811"/>
                <a:gd name="connsiteY12" fmla="*/ 20568 h 6402583"/>
                <a:gd name="connsiteX13" fmla="*/ 667273 w 2105811"/>
                <a:gd name="connsiteY13" fmla="*/ 68192 h 6402583"/>
                <a:gd name="connsiteX14" fmla="*/ 752999 w 2105811"/>
                <a:gd name="connsiteY14" fmla="*/ 192017 h 6402583"/>
                <a:gd name="connsiteX15" fmla="*/ 681561 w 2105811"/>
                <a:gd name="connsiteY15" fmla="*/ 311079 h 6402583"/>
                <a:gd name="connsiteX16" fmla="*/ 786337 w 2105811"/>
                <a:gd name="connsiteY16" fmla="*/ 534917 h 6402583"/>
                <a:gd name="connsiteX17" fmla="*/ 1019699 w 2105811"/>
                <a:gd name="connsiteY17" fmla="*/ 992118 h 6402583"/>
                <a:gd name="connsiteX18" fmla="*/ 1695974 w 2105811"/>
                <a:gd name="connsiteY18" fmla="*/ 1454080 h 6402583"/>
                <a:gd name="connsiteX19" fmla="*/ 1878799 w 2105811"/>
                <a:gd name="connsiteY19" fmla="*/ 1975318 h 6402583"/>
                <a:gd name="connsiteX20" fmla="*/ 2026436 w 2105811"/>
                <a:gd name="connsiteY20" fmla="*/ 3856504 h 6402583"/>
                <a:gd name="connsiteX21" fmla="*/ 2105811 w 2105811"/>
                <a:gd name="connsiteY21" fmla="*/ 6329827 h 640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05811" h="6402583">
                  <a:moveTo>
                    <a:pt x="2100787" y="6321354"/>
                  </a:moveTo>
                  <a:cubicBezTo>
                    <a:pt x="2114590" y="6360602"/>
                    <a:pt x="2038828" y="6556487"/>
                    <a:pt x="2021674" y="6147266"/>
                  </a:cubicBezTo>
                  <a:cubicBezTo>
                    <a:pt x="2004520" y="5738045"/>
                    <a:pt x="1958173" y="4484360"/>
                    <a:pt x="1921661" y="3866029"/>
                  </a:cubicBezTo>
                  <a:cubicBezTo>
                    <a:pt x="1885149" y="3247698"/>
                    <a:pt x="1851018" y="2819866"/>
                    <a:pt x="1802599" y="2437279"/>
                  </a:cubicBezTo>
                  <a:cubicBezTo>
                    <a:pt x="1775920" y="2160615"/>
                    <a:pt x="1763219" y="1788347"/>
                    <a:pt x="1631148" y="1570505"/>
                  </a:cubicBezTo>
                  <a:cubicBezTo>
                    <a:pt x="1499077" y="1352663"/>
                    <a:pt x="1165694" y="1273252"/>
                    <a:pt x="1010175" y="1130229"/>
                  </a:cubicBezTo>
                  <a:cubicBezTo>
                    <a:pt x="646207" y="834367"/>
                    <a:pt x="874246" y="742527"/>
                    <a:pt x="664696" y="693315"/>
                  </a:cubicBezTo>
                  <a:cubicBezTo>
                    <a:pt x="583734" y="639340"/>
                    <a:pt x="598582" y="609736"/>
                    <a:pt x="586312" y="549205"/>
                  </a:cubicBezTo>
                  <a:cubicBezTo>
                    <a:pt x="574042" y="488674"/>
                    <a:pt x="631556" y="398392"/>
                    <a:pt x="557737" y="349180"/>
                  </a:cubicBezTo>
                  <a:cubicBezTo>
                    <a:pt x="483918" y="299968"/>
                    <a:pt x="236268" y="292030"/>
                    <a:pt x="143399" y="253930"/>
                  </a:cubicBezTo>
                  <a:cubicBezTo>
                    <a:pt x="50530" y="215830"/>
                    <a:pt x="6874" y="161855"/>
                    <a:pt x="524" y="120580"/>
                  </a:cubicBezTo>
                  <a:cubicBezTo>
                    <a:pt x="-5826" y="79305"/>
                    <a:pt x="46562" y="22949"/>
                    <a:pt x="105299" y="6280"/>
                  </a:cubicBezTo>
                  <a:cubicBezTo>
                    <a:pt x="164036" y="-10389"/>
                    <a:pt x="259287" y="10249"/>
                    <a:pt x="352949" y="20568"/>
                  </a:cubicBezTo>
                  <a:cubicBezTo>
                    <a:pt x="446611" y="30887"/>
                    <a:pt x="600598" y="39617"/>
                    <a:pt x="667273" y="68192"/>
                  </a:cubicBezTo>
                  <a:cubicBezTo>
                    <a:pt x="733948" y="96767"/>
                    <a:pt x="752999" y="150742"/>
                    <a:pt x="752999" y="192017"/>
                  </a:cubicBezTo>
                  <a:cubicBezTo>
                    <a:pt x="752999" y="233292"/>
                    <a:pt x="676005" y="253929"/>
                    <a:pt x="681561" y="311079"/>
                  </a:cubicBezTo>
                  <a:cubicBezTo>
                    <a:pt x="687117" y="368229"/>
                    <a:pt x="729981" y="421411"/>
                    <a:pt x="786337" y="534917"/>
                  </a:cubicBezTo>
                  <a:cubicBezTo>
                    <a:pt x="842693" y="648423"/>
                    <a:pt x="868093" y="838924"/>
                    <a:pt x="1019699" y="992118"/>
                  </a:cubicBezTo>
                  <a:cubicBezTo>
                    <a:pt x="1171305" y="1145312"/>
                    <a:pt x="1586128" y="1285451"/>
                    <a:pt x="1695974" y="1454080"/>
                  </a:cubicBezTo>
                  <a:cubicBezTo>
                    <a:pt x="1805820" y="1622709"/>
                    <a:pt x="1823722" y="1574914"/>
                    <a:pt x="1878799" y="1975318"/>
                  </a:cubicBezTo>
                  <a:cubicBezTo>
                    <a:pt x="1933876" y="2375722"/>
                    <a:pt x="1989130" y="3163561"/>
                    <a:pt x="2026436" y="3856504"/>
                  </a:cubicBezTo>
                  <a:cubicBezTo>
                    <a:pt x="2063742" y="4549447"/>
                    <a:pt x="2092317" y="5912315"/>
                    <a:pt x="2105811" y="6329827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3772242" y="1007945"/>
              <a:ext cx="608014" cy="457415"/>
            </a:xfrm>
            <a:custGeom>
              <a:avLst/>
              <a:gdLst>
                <a:gd name="connsiteX0" fmla="*/ 18064 w 488112"/>
                <a:gd name="connsiteY0" fmla="*/ 180882 h 457415"/>
                <a:gd name="connsiteX1" fmla="*/ 103789 w 488112"/>
                <a:gd name="connsiteY1" fmla="*/ 423770 h 457415"/>
                <a:gd name="connsiteX2" fmla="*/ 370489 w 488112"/>
                <a:gd name="connsiteY2" fmla="*/ 442820 h 457415"/>
                <a:gd name="connsiteX3" fmla="*/ 470502 w 488112"/>
                <a:gd name="connsiteY3" fmla="*/ 304707 h 457415"/>
                <a:gd name="connsiteX4" fmla="*/ 480027 w 488112"/>
                <a:gd name="connsiteY4" fmla="*/ 147545 h 457415"/>
                <a:gd name="connsiteX5" fmla="*/ 384777 w 488112"/>
                <a:gd name="connsiteY5" fmla="*/ 28482 h 457415"/>
                <a:gd name="connsiteX6" fmla="*/ 165702 w 488112"/>
                <a:gd name="connsiteY6" fmla="*/ 4670 h 457415"/>
                <a:gd name="connsiteX7" fmla="*/ 13302 w 488112"/>
                <a:gd name="connsiteY7" fmla="*/ 99920 h 457415"/>
                <a:gd name="connsiteX8" fmla="*/ 18064 w 488112"/>
                <a:gd name="connsiteY8" fmla="*/ 180882 h 457415"/>
                <a:gd name="connsiteX0" fmla="*/ 1712 w 471760"/>
                <a:gd name="connsiteY0" fmla="*/ 180882 h 457415"/>
                <a:gd name="connsiteX1" fmla="*/ 87437 w 471760"/>
                <a:gd name="connsiteY1" fmla="*/ 423770 h 457415"/>
                <a:gd name="connsiteX2" fmla="*/ 354137 w 471760"/>
                <a:gd name="connsiteY2" fmla="*/ 442820 h 457415"/>
                <a:gd name="connsiteX3" fmla="*/ 454150 w 471760"/>
                <a:gd name="connsiteY3" fmla="*/ 304707 h 457415"/>
                <a:gd name="connsiteX4" fmla="*/ 463675 w 471760"/>
                <a:gd name="connsiteY4" fmla="*/ 147545 h 457415"/>
                <a:gd name="connsiteX5" fmla="*/ 368425 w 471760"/>
                <a:gd name="connsiteY5" fmla="*/ 28482 h 457415"/>
                <a:gd name="connsiteX6" fmla="*/ 149350 w 471760"/>
                <a:gd name="connsiteY6" fmla="*/ 4670 h 457415"/>
                <a:gd name="connsiteX7" fmla="*/ 1712 w 471760"/>
                <a:gd name="connsiteY7" fmla="*/ 180882 h 45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760" h="457415">
                  <a:moveTo>
                    <a:pt x="1712" y="180882"/>
                  </a:moveTo>
                  <a:cubicBezTo>
                    <a:pt x="-8607" y="250732"/>
                    <a:pt x="28700" y="380114"/>
                    <a:pt x="87437" y="423770"/>
                  </a:cubicBezTo>
                  <a:cubicBezTo>
                    <a:pt x="146174" y="467426"/>
                    <a:pt x="293018" y="462664"/>
                    <a:pt x="354137" y="442820"/>
                  </a:cubicBezTo>
                  <a:cubicBezTo>
                    <a:pt x="415256" y="422976"/>
                    <a:pt x="435894" y="353919"/>
                    <a:pt x="454150" y="304707"/>
                  </a:cubicBezTo>
                  <a:cubicBezTo>
                    <a:pt x="472406" y="255495"/>
                    <a:pt x="477962" y="193582"/>
                    <a:pt x="463675" y="147545"/>
                  </a:cubicBezTo>
                  <a:cubicBezTo>
                    <a:pt x="449388" y="101508"/>
                    <a:pt x="420812" y="52294"/>
                    <a:pt x="368425" y="28482"/>
                  </a:cubicBezTo>
                  <a:cubicBezTo>
                    <a:pt x="316038" y="4670"/>
                    <a:pt x="211262" y="-7236"/>
                    <a:pt x="149350" y="4670"/>
                  </a:cubicBezTo>
                  <a:cubicBezTo>
                    <a:pt x="88231" y="30070"/>
                    <a:pt x="12031" y="111032"/>
                    <a:pt x="1712" y="18088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3" name="グループ化 102"/>
            <p:cNvGrpSpPr/>
            <p:nvPr/>
          </p:nvGrpSpPr>
          <p:grpSpPr>
            <a:xfrm>
              <a:off x="409516" y="272480"/>
              <a:ext cx="6053534" cy="9522318"/>
              <a:chOff x="404664" y="272480"/>
              <a:chExt cx="6053534" cy="9522318"/>
            </a:xfrm>
          </p:grpSpPr>
          <p:grpSp>
            <p:nvGrpSpPr>
              <p:cNvPr id="22" name="グループ化 21"/>
              <p:cNvGrpSpPr/>
              <p:nvPr/>
            </p:nvGrpSpPr>
            <p:grpSpPr>
              <a:xfrm>
                <a:off x="1844824" y="272480"/>
                <a:ext cx="4613374" cy="9522318"/>
                <a:chOff x="1844824" y="272480"/>
                <a:chExt cx="4613374" cy="9522318"/>
              </a:xfrm>
            </p:grpSpPr>
            <p:sp>
              <p:nvSpPr>
                <p:cNvPr id="6" name="円弧 5"/>
                <p:cNvSpPr/>
                <p:nvPr/>
              </p:nvSpPr>
              <p:spPr>
                <a:xfrm>
                  <a:off x="1844824" y="272480"/>
                  <a:ext cx="3168352" cy="3456384"/>
                </a:xfrm>
                <a:prstGeom prst="arc">
                  <a:avLst>
                    <a:gd name="adj1" fmla="val 10898678"/>
                    <a:gd name="adj2" fmla="val 0"/>
                  </a:avLst>
                </a:prstGeom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フリーフォーム 12"/>
                <p:cNvSpPr/>
                <p:nvPr/>
              </p:nvSpPr>
              <p:spPr>
                <a:xfrm>
                  <a:off x="4191000" y="1975272"/>
                  <a:ext cx="2267198" cy="7819526"/>
                </a:xfrm>
                <a:custGeom>
                  <a:avLst/>
                  <a:gdLst>
                    <a:gd name="connsiteX0" fmla="*/ 838200 w 2267198"/>
                    <a:gd name="connsiteY0" fmla="*/ 0 h 8353348"/>
                    <a:gd name="connsiteX1" fmla="*/ 1943100 w 2267198"/>
                    <a:gd name="connsiteY1" fmla="*/ 323850 h 8353348"/>
                    <a:gd name="connsiteX2" fmla="*/ 2190750 w 2267198"/>
                    <a:gd name="connsiteY2" fmla="*/ 1714500 h 8353348"/>
                    <a:gd name="connsiteX3" fmla="*/ 2209800 w 2267198"/>
                    <a:gd name="connsiteY3" fmla="*/ 5048250 h 8353348"/>
                    <a:gd name="connsiteX4" fmla="*/ 1485900 w 2267198"/>
                    <a:gd name="connsiteY4" fmla="*/ 5734050 h 8353348"/>
                    <a:gd name="connsiteX5" fmla="*/ 1428750 w 2267198"/>
                    <a:gd name="connsiteY5" fmla="*/ 8039100 h 8353348"/>
                    <a:gd name="connsiteX6" fmla="*/ 247650 w 2267198"/>
                    <a:gd name="connsiteY6" fmla="*/ 8210550 h 8353348"/>
                    <a:gd name="connsiteX7" fmla="*/ 0 w 2267198"/>
                    <a:gd name="connsiteY7" fmla="*/ 6896100 h 8353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67198" h="8353348">
                      <a:moveTo>
                        <a:pt x="838200" y="0"/>
                      </a:moveTo>
                      <a:cubicBezTo>
                        <a:pt x="1277937" y="19050"/>
                        <a:pt x="1717675" y="38100"/>
                        <a:pt x="1943100" y="323850"/>
                      </a:cubicBezTo>
                      <a:cubicBezTo>
                        <a:pt x="2168525" y="609600"/>
                        <a:pt x="2146300" y="927100"/>
                        <a:pt x="2190750" y="1714500"/>
                      </a:cubicBezTo>
                      <a:cubicBezTo>
                        <a:pt x="2235200" y="2501900"/>
                        <a:pt x="2327275" y="4378325"/>
                        <a:pt x="2209800" y="5048250"/>
                      </a:cubicBezTo>
                      <a:cubicBezTo>
                        <a:pt x="2092325" y="5718175"/>
                        <a:pt x="1616075" y="5235575"/>
                        <a:pt x="1485900" y="5734050"/>
                      </a:cubicBezTo>
                      <a:cubicBezTo>
                        <a:pt x="1355725" y="6232525"/>
                        <a:pt x="1635125" y="7626350"/>
                        <a:pt x="1428750" y="8039100"/>
                      </a:cubicBezTo>
                      <a:cubicBezTo>
                        <a:pt x="1222375" y="8451850"/>
                        <a:pt x="485775" y="8401050"/>
                        <a:pt x="247650" y="8210550"/>
                      </a:cubicBezTo>
                      <a:cubicBezTo>
                        <a:pt x="9525" y="8020050"/>
                        <a:pt x="4762" y="7458075"/>
                        <a:pt x="0" y="6896100"/>
                      </a:cubicBezTo>
                    </a:path>
                  </a:pathLst>
                </a:cu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" name="フリーフォーム 17"/>
              <p:cNvSpPr/>
              <p:nvPr/>
            </p:nvSpPr>
            <p:spPr>
              <a:xfrm>
                <a:off x="404664" y="1964360"/>
                <a:ext cx="2267926" cy="7819526"/>
              </a:xfrm>
              <a:custGeom>
                <a:avLst/>
                <a:gdLst>
                  <a:gd name="connsiteX0" fmla="*/ 838200 w 2267198"/>
                  <a:gd name="connsiteY0" fmla="*/ 0 h 8353348"/>
                  <a:gd name="connsiteX1" fmla="*/ 1943100 w 2267198"/>
                  <a:gd name="connsiteY1" fmla="*/ 323850 h 8353348"/>
                  <a:gd name="connsiteX2" fmla="*/ 2190750 w 2267198"/>
                  <a:gd name="connsiteY2" fmla="*/ 1714500 h 8353348"/>
                  <a:gd name="connsiteX3" fmla="*/ 2209800 w 2267198"/>
                  <a:gd name="connsiteY3" fmla="*/ 5048250 h 8353348"/>
                  <a:gd name="connsiteX4" fmla="*/ 1485900 w 2267198"/>
                  <a:gd name="connsiteY4" fmla="*/ 5734050 h 8353348"/>
                  <a:gd name="connsiteX5" fmla="*/ 1428750 w 2267198"/>
                  <a:gd name="connsiteY5" fmla="*/ 8039100 h 8353348"/>
                  <a:gd name="connsiteX6" fmla="*/ 247650 w 2267198"/>
                  <a:gd name="connsiteY6" fmla="*/ 8210550 h 8353348"/>
                  <a:gd name="connsiteX7" fmla="*/ 0 w 2267198"/>
                  <a:gd name="connsiteY7" fmla="*/ 6896100 h 835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7198" h="8353348">
                    <a:moveTo>
                      <a:pt x="838200" y="0"/>
                    </a:moveTo>
                    <a:cubicBezTo>
                      <a:pt x="1277937" y="19050"/>
                      <a:pt x="1717675" y="38100"/>
                      <a:pt x="1943100" y="323850"/>
                    </a:cubicBezTo>
                    <a:cubicBezTo>
                      <a:pt x="2168525" y="609600"/>
                      <a:pt x="2146300" y="927100"/>
                      <a:pt x="2190750" y="1714500"/>
                    </a:cubicBezTo>
                    <a:cubicBezTo>
                      <a:pt x="2235200" y="2501900"/>
                      <a:pt x="2327275" y="4378325"/>
                      <a:pt x="2209800" y="5048250"/>
                    </a:cubicBezTo>
                    <a:cubicBezTo>
                      <a:pt x="2092325" y="5718175"/>
                      <a:pt x="1616075" y="5235575"/>
                      <a:pt x="1485900" y="5734050"/>
                    </a:cubicBezTo>
                    <a:cubicBezTo>
                      <a:pt x="1355725" y="6232525"/>
                      <a:pt x="1635125" y="7626350"/>
                      <a:pt x="1428750" y="8039100"/>
                    </a:cubicBezTo>
                    <a:cubicBezTo>
                      <a:pt x="1222375" y="8451850"/>
                      <a:pt x="485775" y="8401050"/>
                      <a:pt x="247650" y="8210550"/>
                    </a:cubicBezTo>
                    <a:cubicBezTo>
                      <a:pt x="9525" y="8020050"/>
                      <a:pt x="4762" y="7458075"/>
                      <a:pt x="0" y="6896100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/>
              <p:cNvSpPr/>
              <p:nvPr/>
            </p:nvSpPr>
            <p:spPr>
              <a:xfrm>
                <a:off x="1981201" y="1281967"/>
                <a:ext cx="2668242" cy="4948327"/>
              </a:xfrm>
              <a:custGeom>
                <a:avLst/>
                <a:gdLst>
                  <a:gd name="connsiteX0" fmla="*/ 0 w 2811357"/>
                  <a:gd name="connsiteY0" fmla="*/ 93148 h 4957248"/>
                  <a:gd name="connsiteX1" fmla="*/ 1498600 w 2811357"/>
                  <a:gd name="connsiteY1" fmla="*/ 296348 h 4957248"/>
                  <a:gd name="connsiteX2" fmla="*/ 1803400 w 2811357"/>
                  <a:gd name="connsiteY2" fmla="*/ 2556948 h 4957248"/>
                  <a:gd name="connsiteX3" fmla="*/ 2247900 w 2811357"/>
                  <a:gd name="connsiteY3" fmla="*/ 3039548 h 4957248"/>
                  <a:gd name="connsiteX4" fmla="*/ 2692400 w 2811357"/>
                  <a:gd name="connsiteY4" fmla="*/ 3331648 h 4957248"/>
                  <a:gd name="connsiteX5" fmla="*/ 2730500 w 2811357"/>
                  <a:gd name="connsiteY5" fmla="*/ 4055548 h 4957248"/>
                  <a:gd name="connsiteX6" fmla="*/ 1714500 w 2811357"/>
                  <a:gd name="connsiteY6" fmla="*/ 4309548 h 4957248"/>
                  <a:gd name="connsiteX7" fmla="*/ 1104900 w 2811357"/>
                  <a:gd name="connsiteY7" fmla="*/ 4017448 h 4957248"/>
                  <a:gd name="connsiteX8" fmla="*/ 965200 w 2811357"/>
                  <a:gd name="connsiteY8" fmla="*/ 4487348 h 4957248"/>
                  <a:gd name="connsiteX9" fmla="*/ 990600 w 2811357"/>
                  <a:gd name="connsiteY9" fmla="*/ 4957248 h 4957248"/>
                  <a:gd name="connsiteX0" fmla="*/ 0 w 2811957"/>
                  <a:gd name="connsiteY0" fmla="*/ 93148 h 4957248"/>
                  <a:gd name="connsiteX1" fmla="*/ 1498600 w 2811957"/>
                  <a:gd name="connsiteY1" fmla="*/ 296348 h 4957248"/>
                  <a:gd name="connsiteX2" fmla="*/ 1803400 w 2811957"/>
                  <a:gd name="connsiteY2" fmla="*/ 2556948 h 4957248"/>
                  <a:gd name="connsiteX3" fmla="*/ 2233613 w 2811957"/>
                  <a:gd name="connsiteY3" fmla="*/ 3053835 h 4957248"/>
                  <a:gd name="connsiteX4" fmla="*/ 2692400 w 2811957"/>
                  <a:gd name="connsiteY4" fmla="*/ 3331648 h 4957248"/>
                  <a:gd name="connsiteX5" fmla="*/ 2730500 w 2811957"/>
                  <a:gd name="connsiteY5" fmla="*/ 4055548 h 4957248"/>
                  <a:gd name="connsiteX6" fmla="*/ 1714500 w 2811957"/>
                  <a:gd name="connsiteY6" fmla="*/ 4309548 h 4957248"/>
                  <a:gd name="connsiteX7" fmla="*/ 1104900 w 2811957"/>
                  <a:gd name="connsiteY7" fmla="*/ 4017448 h 4957248"/>
                  <a:gd name="connsiteX8" fmla="*/ 965200 w 2811957"/>
                  <a:gd name="connsiteY8" fmla="*/ 4487348 h 4957248"/>
                  <a:gd name="connsiteX9" fmla="*/ 990600 w 2811957"/>
                  <a:gd name="connsiteY9" fmla="*/ 4957248 h 4957248"/>
                  <a:gd name="connsiteX0" fmla="*/ 0 w 2811957"/>
                  <a:gd name="connsiteY0" fmla="*/ 93148 h 4957248"/>
                  <a:gd name="connsiteX1" fmla="*/ 1498600 w 2811957"/>
                  <a:gd name="connsiteY1" fmla="*/ 296348 h 4957248"/>
                  <a:gd name="connsiteX2" fmla="*/ 1803400 w 2811957"/>
                  <a:gd name="connsiteY2" fmla="*/ 2556948 h 4957248"/>
                  <a:gd name="connsiteX3" fmla="*/ 2233613 w 2811957"/>
                  <a:gd name="connsiteY3" fmla="*/ 3053835 h 4957248"/>
                  <a:gd name="connsiteX4" fmla="*/ 2692400 w 2811957"/>
                  <a:gd name="connsiteY4" fmla="*/ 3331648 h 4957248"/>
                  <a:gd name="connsiteX5" fmla="*/ 2730500 w 2811957"/>
                  <a:gd name="connsiteY5" fmla="*/ 4055548 h 4957248"/>
                  <a:gd name="connsiteX6" fmla="*/ 1714500 w 2811957"/>
                  <a:gd name="connsiteY6" fmla="*/ 4309548 h 4957248"/>
                  <a:gd name="connsiteX7" fmla="*/ 1104900 w 2811957"/>
                  <a:gd name="connsiteY7" fmla="*/ 4017448 h 4957248"/>
                  <a:gd name="connsiteX8" fmla="*/ 965200 w 2811957"/>
                  <a:gd name="connsiteY8" fmla="*/ 4487348 h 4957248"/>
                  <a:gd name="connsiteX9" fmla="*/ 990600 w 2811957"/>
                  <a:gd name="connsiteY9" fmla="*/ 4957248 h 4957248"/>
                  <a:gd name="connsiteX0" fmla="*/ 0 w 2795162"/>
                  <a:gd name="connsiteY0" fmla="*/ 93148 h 4957248"/>
                  <a:gd name="connsiteX1" fmla="*/ 1498600 w 2795162"/>
                  <a:gd name="connsiteY1" fmla="*/ 296348 h 4957248"/>
                  <a:gd name="connsiteX2" fmla="*/ 1803400 w 2795162"/>
                  <a:gd name="connsiteY2" fmla="*/ 2556948 h 4957248"/>
                  <a:gd name="connsiteX3" fmla="*/ 2233613 w 2795162"/>
                  <a:gd name="connsiteY3" fmla="*/ 3053835 h 4957248"/>
                  <a:gd name="connsiteX4" fmla="*/ 2692400 w 2795162"/>
                  <a:gd name="connsiteY4" fmla="*/ 3331648 h 4957248"/>
                  <a:gd name="connsiteX5" fmla="*/ 2730500 w 2795162"/>
                  <a:gd name="connsiteY5" fmla="*/ 4055548 h 4957248"/>
                  <a:gd name="connsiteX6" fmla="*/ 1714500 w 2795162"/>
                  <a:gd name="connsiteY6" fmla="*/ 4309548 h 4957248"/>
                  <a:gd name="connsiteX7" fmla="*/ 1104900 w 2795162"/>
                  <a:gd name="connsiteY7" fmla="*/ 4017448 h 4957248"/>
                  <a:gd name="connsiteX8" fmla="*/ 965200 w 2795162"/>
                  <a:gd name="connsiteY8" fmla="*/ 4487348 h 4957248"/>
                  <a:gd name="connsiteX9" fmla="*/ 990600 w 2795162"/>
                  <a:gd name="connsiteY9" fmla="*/ 4957248 h 4957248"/>
                  <a:gd name="connsiteX0" fmla="*/ 0 w 2795162"/>
                  <a:gd name="connsiteY0" fmla="*/ 93148 h 4957248"/>
                  <a:gd name="connsiteX1" fmla="*/ 1498600 w 2795162"/>
                  <a:gd name="connsiteY1" fmla="*/ 296348 h 4957248"/>
                  <a:gd name="connsiteX2" fmla="*/ 1803400 w 2795162"/>
                  <a:gd name="connsiteY2" fmla="*/ 2556948 h 4957248"/>
                  <a:gd name="connsiteX3" fmla="*/ 2233613 w 2795162"/>
                  <a:gd name="connsiteY3" fmla="*/ 3053835 h 4957248"/>
                  <a:gd name="connsiteX4" fmla="*/ 2692400 w 2795162"/>
                  <a:gd name="connsiteY4" fmla="*/ 3331648 h 4957248"/>
                  <a:gd name="connsiteX5" fmla="*/ 2730500 w 2795162"/>
                  <a:gd name="connsiteY5" fmla="*/ 4055548 h 4957248"/>
                  <a:gd name="connsiteX6" fmla="*/ 1714500 w 2795162"/>
                  <a:gd name="connsiteY6" fmla="*/ 4309548 h 4957248"/>
                  <a:gd name="connsiteX7" fmla="*/ 1104900 w 2795162"/>
                  <a:gd name="connsiteY7" fmla="*/ 4017448 h 4957248"/>
                  <a:gd name="connsiteX8" fmla="*/ 965200 w 2795162"/>
                  <a:gd name="connsiteY8" fmla="*/ 4487348 h 4957248"/>
                  <a:gd name="connsiteX9" fmla="*/ 990600 w 2795162"/>
                  <a:gd name="connsiteY9" fmla="*/ 4957248 h 4957248"/>
                  <a:gd name="connsiteX0" fmla="*/ 0 w 2826943"/>
                  <a:gd name="connsiteY0" fmla="*/ 93148 h 4957248"/>
                  <a:gd name="connsiteX1" fmla="*/ 1498600 w 2826943"/>
                  <a:gd name="connsiteY1" fmla="*/ 296348 h 4957248"/>
                  <a:gd name="connsiteX2" fmla="*/ 1803400 w 2826943"/>
                  <a:gd name="connsiteY2" fmla="*/ 2556948 h 4957248"/>
                  <a:gd name="connsiteX3" fmla="*/ 2233613 w 2826943"/>
                  <a:gd name="connsiteY3" fmla="*/ 3053835 h 4957248"/>
                  <a:gd name="connsiteX4" fmla="*/ 2692400 w 2826943"/>
                  <a:gd name="connsiteY4" fmla="*/ 3331648 h 4957248"/>
                  <a:gd name="connsiteX5" fmla="*/ 2730500 w 2826943"/>
                  <a:gd name="connsiteY5" fmla="*/ 4055548 h 4957248"/>
                  <a:gd name="connsiteX6" fmla="*/ 1714500 w 2826943"/>
                  <a:gd name="connsiteY6" fmla="*/ 4309548 h 4957248"/>
                  <a:gd name="connsiteX7" fmla="*/ 1104900 w 2826943"/>
                  <a:gd name="connsiteY7" fmla="*/ 4017448 h 4957248"/>
                  <a:gd name="connsiteX8" fmla="*/ 965200 w 2826943"/>
                  <a:gd name="connsiteY8" fmla="*/ 4487348 h 4957248"/>
                  <a:gd name="connsiteX9" fmla="*/ 990600 w 2826943"/>
                  <a:gd name="connsiteY9" fmla="*/ 4957248 h 4957248"/>
                  <a:gd name="connsiteX0" fmla="*/ 0 w 2826943"/>
                  <a:gd name="connsiteY0" fmla="*/ 93148 h 4957248"/>
                  <a:gd name="connsiteX1" fmla="*/ 1498600 w 2826943"/>
                  <a:gd name="connsiteY1" fmla="*/ 296348 h 4957248"/>
                  <a:gd name="connsiteX2" fmla="*/ 1803400 w 2826943"/>
                  <a:gd name="connsiteY2" fmla="*/ 2556948 h 4957248"/>
                  <a:gd name="connsiteX3" fmla="*/ 2233613 w 2826943"/>
                  <a:gd name="connsiteY3" fmla="*/ 3053835 h 4957248"/>
                  <a:gd name="connsiteX4" fmla="*/ 2692400 w 2826943"/>
                  <a:gd name="connsiteY4" fmla="*/ 3331648 h 4957248"/>
                  <a:gd name="connsiteX5" fmla="*/ 2730500 w 2826943"/>
                  <a:gd name="connsiteY5" fmla="*/ 4055548 h 4957248"/>
                  <a:gd name="connsiteX6" fmla="*/ 1714500 w 2826943"/>
                  <a:gd name="connsiteY6" fmla="*/ 4309548 h 4957248"/>
                  <a:gd name="connsiteX7" fmla="*/ 1104900 w 2826943"/>
                  <a:gd name="connsiteY7" fmla="*/ 4017448 h 4957248"/>
                  <a:gd name="connsiteX8" fmla="*/ 965200 w 2826943"/>
                  <a:gd name="connsiteY8" fmla="*/ 4487348 h 4957248"/>
                  <a:gd name="connsiteX9" fmla="*/ 990600 w 2826943"/>
                  <a:gd name="connsiteY9" fmla="*/ 4957248 h 4957248"/>
                  <a:gd name="connsiteX0" fmla="*/ 0 w 2826943"/>
                  <a:gd name="connsiteY0" fmla="*/ 93148 h 4957248"/>
                  <a:gd name="connsiteX1" fmla="*/ 1498600 w 2826943"/>
                  <a:gd name="connsiteY1" fmla="*/ 296348 h 4957248"/>
                  <a:gd name="connsiteX2" fmla="*/ 1803400 w 2826943"/>
                  <a:gd name="connsiteY2" fmla="*/ 2556948 h 4957248"/>
                  <a:gd name="connsiteX3" fmla="*/ 2233613 w 2826943"/>
                  <a:gd name="connsiteY3" fmla="*/ 3053835 h 4957248"/>
                  <a:gd name="connsiteX4" fmla="*/ 2692400 w 2826943"/>
                  <a:gd name="connsiteY4" fmla="*/ 3331648 h 4957248"/>
                  <a:gd name="connsiteX5" fmla="*/ 2730500 w 2826943"/>
                  <a:gd name="connsiteY5" fmla="*/ 4055548 h 4957248"/>
                  <a:gd name="connsiteX6" fmla="*/ 1714500 w 2826943"/>
                  <a:gd name="connsiteY6" fmla="*/ 4309548 h 4957248"/>
                  <a:gd name="connsiteX7" fmla="*/ 1104900 w 2826943"/>
                  <a:gd name="connsiteY7" fmla="*/ 4017448 h 4957248"/>
                  <a:gd name="connsiteX8" fmla="*/ 965200 w 2826943"/>
                  <a:gd name="connsiteY8" fmla="*/ 4487348 h 4957248"/>
                  <a:gd name="connsiteX9" fmla="*/ 990600 w 2826943"/>
                  <a:gd name="connsiteY9" fmla="*/ 4957248 h 4957248"/>
                  <a:gd name="connsiteX0" fmla="*/ 0 w 2796565"/>
                  <a:gd name="connsiteY0" fmla="*/ 93148 h 4957248"/>
                  <a:gd name="connsiteX1" fmla="*/ 1498600 w 2796565"/>
                  <a:gd name="connsiteY1" fmla="*/ 296348 h 4957248"/>
                  <a:gd name="connsiteX2" fmla="*/ 1803400 w 2796565"/>
                  <a:gd name="connsiteY2" fmla="*/ 2556948 h 4957248"/>
                  <a:gd name="connsiteX3" fmla="*/ 2201863 w 2796565"/>
                  <a:gd name="connsiteY3" fmla="*/ 3212585 h 4957248"/>
                  <a:gd name="connsiteX4" fmla="*/ 2692400 w 2796565"/>
                  <a:gd name="connsiteY4" fmla="*/ 3331648 h 4957248"/>
                  <a:gd name="connsiteX5" fmla="*/ 2730500 w 2796565"/>
                  <a:gd name="connsiteY5" fmla="*/ 4055548 h 4957248"/>
                  <a:gd name="connsiteX6" fmla="*/ 1714500 w 2796565"/>
                  <a:gd name="connsiteY6" fmla="*/ 4309548 h 4957248"/>
                  <a:gd name="connsiteX7" fmla="*/ 1104900 w 2796565"/>
                  <a:gd name="connsiteY7" fmla="*/ 4017448 h 4957248"/>
                  <a:gd name="connsiteX8" fmla="*/ 965200 w 2796565"/>
                  <a:gd name="connsiteY8" fmla="*/ 4487348 h 4957248"/>
                  <a:gd name="connsiteX9" fmla="*/ 990600 w 2796565"/>
                  <a:gd name="connsiteY9" fmla="*/ 4957248 h 4957248"/>
                  <a:gd name="connsiteX0" fmla="*/ 0 w 2759398"/>
                  <a:gd name="connsiteY0" fmla="*/ 93148 h 4957248"/>
                  <a:gd name="connsiteX1" fmla="*/ 1498600 w 2759398"/>
                  <a:gd name="connsiteY1" fmla="*/ 296348 h 4957248"/>
                  <a:gd name="connsiteX2" fmla="*/ 1803400 w 2759398"/>
                  <a:gd name="connsiteY2" fmla="*/ 2556948 h 4957248"/>
                  <a:gd name="connsiteX3" fmla="*/ 2201863 w 2759398"/>
                  <a:gd name="connsiteY3" fmla="*/ 3212585 h 4957248"/>
                  <a:gd name="connsiteX4" fmla="*/ 2457450 w 2759398"/>
                  <a:gd name="connsiteY4" fmla="*/ 3471348 h 4957248"/>
                  <a:gd name="connsiteX5" fmla="*/ 2730500 w 2759398"/>
                  <a:gd name="connsiteY5" fmla="*/ 4055548 h 4957248"/>
                  <a:gd name="connsiteX6" fmla="*/ 1714500 w 2759398"/>
                  <a:gd name="connsiteY6" fmla="*/ 4309548 h 4957248"/>
                  <a:gd name="connsiteX7" fmla="*/ 1104900 w 2759398"/>
                  <a:gd name="connsiteY7" fmla="*/ 4017448 h 4957248"/>
                  <a:gd name="connsiteX8" fmla="*/ 965200 w 2759398"/>
                  <a:gd name="connsiteY8" fmla="*/ 4487348 h 4957248"/>
                  <a:gd name="connsiteX9" fmla="*/ 990600 w 2759398"/>
                  <a:gd name="connsiteY9" fmla="*/ 4957248 h 4957248"/>
                  <a:gd name="connsiteX0" fmla="*/ 0 w 2472163"/>
                  <a:gd name="connsiteY0" fmla="*/ 93148 h 4957248"/>
                  <a:gd name="connsiteX1" fmla="*/ 1498600 w 2472163"/>
                  <a:gd name="connsiteY1" fmla="*/ 296348 h 4957248"/>
                  <a:gd name="connsiteX2" fmla="*/ 1803400 w 2472163"/>
                  <a:gd name="connsiteY2" fmla="*/ 2556948 h 4957248"/>
                  <a:gd name="connsiteX3" fmla="*/ 2201863 w 2472163"/>
                  <a:gd name="connsiteY3" fmla="*/ 3212585 h 4957248"/>
                  <a:gd name="connsiteX4" fmla="*/ 2457450 w 2472163"/>
                  <a:gd name="connsiteY4" fmla="*/ 3471348 h 4957248"/>
                  <a:gd name="connsiteX5" fmla="*/ 2362200 w 2472163"/>
                  <a:gd name="connsiteY5" fmla="*/ 3992048 h 4957248"/>
                  <a:gd name="connsiteX6" fmla="*/ 1714500 w 2472163"/>
                  <a:gd name="connsiteY6" fmla="*/ 4309548 h 4957248"/>
                  <a:gd name="connsiteX7" fmla="*/ 1104900 w 2472163"/>
                  <a:gd name="connsiteY7" fmla="*/ 4017448 h 4957248"/>
                  <a:gd name="connsiteX8" fmla="*/ 965200 w 2472163"/>
                  <a:gd name="connsiteY8" fmla="*/ 4487348 h 4957248"/>
                  <a:gd name="connsiteX9" fmla="*/ 990600 w 2472163"/>
                  <a:gd name="connsiteY9" fmla="*/ 4957248 h 4957248"/>
                  <a:gd name="connsiteX0" fmla="*/ 0 w 2427756"/>
                  <a:gd name="connsiteY0" fmla="*/ 93148 h 4957248"/>
                  <a:gd name="connsiteX1" fmla="*/ 1498600 w 2427756"/>
                  <a:gd name="connsiteY1" fmla="*/ 296348 h 4957248"/>
                  <a:gd name="connsiteX2" fmla="*/ 1803400 w 2427756"/>
                  <a:gd name="connsiteY2" fmla="*/ 2556948 h 4957248"/>
                  <a:gd name="connsiteX3" fmla="*/ 2201863 w 2427756"/>
                  <a:gd name="connsiteY3" fmla="*/ 3212585 h 4957248"/>
                  <a:gd name="connsiteX4" fmla="*/ 2387600 w 2427756"/>
                  <a:gd name="connsiteY4" fmla="*/ 3528498 h 4957248"/>
                  <a:gd name="connsiteX5" fmla="*/ 2362200 w 2427756"/>
                  <a:gd name="connsiteY5" fmla="*/ 3992048 h 4957248"/>
                  <a:gd name="connsiteX6" fmla="*/ 1714500 w 2427756"/>
                  <a:gd name="connsiteY6" fmla="*/ 4309548 h 4957248"/>
                  <a:gd name="connsiteX7" fmla="*/ 1104900 w 2427756"/>
                  <a:gd name="connsiteY7" fmla="*/ 4017448 h 4957248"/>
                  <a:gd name="connsiteX8" fmla="*/ 965200 w 2427756"/>
                  <a:gd name="connsiteY8" fmla="*/ 4487348 h 4957248"/>
                  <a:gd name="connsiteX9" fmla="*/ 990600 w 2427756"/>
                  <a:gd name="connsiteY9" fmla="*/ 4957248 h 4957248"/>
                  <a:gd name="connsiteX0" fmla="*/ 0 w 2385659"/>
                  <a:gd name="connsiteY0" fmla="*/ 93148 h 4957248"/>
                  <a:gd name="connsiteX1" fmla="*/ 1498600 w 2385659"/>
                  <a:gd name="connsiteY1" fmla="*/ 296348 h 4957248"/>
                  <a:gd name="connsiteX2" fmla="*/ 1803400 w 2385659"/>
                  <a:gd name="connsiteY2" fmla="*/ 2556948 h 4957248"/>
                  <a:gd name="connsiteX3" fmla="*/ 2201863 w 2385659"/>
                  <a:gd name="connsiteY3" fmla="*/ 3212585 h 4957248"/>
                  <a:gd name="connsiteX4" fmla="*/ 2362200 w 2385659"/>
                  <a:gd name="connsiteY4" fmla="*/ 3992048 h 4957248"/>
                  <a:gd name="connsiteX5" fmla="*/ 1714500 w 2385659"/>
                  <a:gd name="connsiteY5" fmla="*/ 4309548 h 4957248"/>
                  <a:gd name="connsiteX6" fmla="*/ 1104900 w 2385659"/>
                  <a:gd name="connsiteY6" fmla="*/ 4017448 h 4957248"/>
                  <a:gd name="connsiteX7" fmla="*/ 965200 w 2385659"/>
                  <a:gd name="connsiteY7" fmla="*/ 4487348 h 4957248"/>
                  <a:gd name="connsiteX8" fmla="*/ 990600 w 2385659"/>
                  <a:gd name="connsiteY8" fmla="*/ 4957248 h 4957248"/>
                  <a:gd name="connsiteX0" fmla="*/ 0 w 2414857"/>
                  <a:gd name="connsiteY0" fmla="*/ 93148 h 4957248"/>
                  <a:gd name="connsiteX1" fmla="*/ 1498600 w 2414857"/>
                  <a:gd name="connsiteY1" fmla="*/ 296348 h 4957248"/>
                  <a:gd name="connsiteX2" fmla="*/ 1803400 w 2414857"/>
                  <a:gd name="connsiteY2" fmla="*/ 2556948 h 4957248"/>
                  <a:gd name="connsiteX3" fmla="*/ 2201863 w 2414857"/>
                  <a:gd name="connsiteY3" fmla="*/ 3212585 h 4957248"/>
                  <a:gd name="connsiteX4" fmla="*/ 2393950 w 2414857"/>
                  <a:gd name="connsiteY4" fmla="*/ 3979348 h 4957248"/>
                  <a:gd name="connsiteX5" fmla="*/ 1714500 w 2414857"/>
                  <a:gd name="connsiteY5" fmla="*/ 4309548 h 4957248"/>
                  <a:gd name="connsiteX6" fmla="*/ 1104900 w 2414857"/>
                  <a:gd name="connsiteY6" fmla="*/ 4017448 h 4957248"/>
                  <a:gd name="connsiteX7" fmla="*/ 965200 w 2414857"/>
                  <a:gd name="connsiteY7" fmla="*/ 4487348 h 4957248"/>
                  <a:gd name="connsiteX8" fmla="*/ 990600 w 2414857"/>
                  <a:gd name="connsiteY8" fmla="*/ 4957248 h 4957248"/>
                  <a:gd name="connsiteX0" fmla="*/ 0 w 2441988"/>
                  <a:gd name="connsiteY0" fmla="*/ 93148 h 4957248"/>
                  <a:gd name="connsiteX1" fmla="*/ 1498600 w 2441988"/>
                  <a:gd name="connsiteY1" fmla="*/ 296348 h 4957248"/>
                  <a:gd name="connsiteX2" fmla="*/ 1803400 w 2441988"/>
                  <a:gd name="connsiteY2" fmla="*/ 2556948 h 4957248"/>
                  <a:gd name="connsiteX3" fmla="*/ 2201863 w 2441988"/>
                  <a:gd name="connsiteY3" fmla="*/ 3212585 h 4957248"/>
                  <a:gd name="connsiteX4" fmla="*/ 2393950 w 2441988"/>
                  <a:gd name="connsiteY4" fmla="*/ 3979348 h 4957248"/>
                  <a:gd name="connsiteX5" fmla="*/ 1714500 w 2441988"/>
                  <a:gd name="connsiteY5" fmla="*/ 4309548 h 4957248"/>
                  <a:gd name="connsiteX6" fmla="*/ 1104900 w 2441988"/>
                  <a:gd name="connsiteY6" fmla="*/ 4017448 h 4957248"/>
                  <a:gd name="connsiteX7" fmla="*/ 965200 w 2441988"/>
                  <a:gd name="connsiteY7" fmla="*/ 4487348 h 4957248"/>
                  <a:gd name="connsiteX8" fmla="*/ 990600 w 2441988"/>
                  <a:gd name="connsiteY8" fmla="*/ 4957248 h 4957248"/>
                  <a:gd name="connsiteX0" fmla="*/ 0 w 2464336"/>
                  <a:gd name="connsiteY0" fmla="*/ 93148 h 4957248"/>
                  <a:gd name="connsiteX1" fmla="*/ 1498600 w 2464336"/>
                  <a:gd name="connsiteY1" fmla="*/ 296348 h 4957248"/>
                  <a:gd name="connsiteX2" fmla="*/ 1803400 w 2464336"/>
                  <a:gd name="connsiteY2" fmla="*/ 2556948 h 4957248"/>
                  <a:gd name="connsiteX3" fmla="*/ 2201863 w 2464336"/>
                  <a:gd name="connsiteY3" fmla="*/ 3212585 h 4957248"/>
                  <a:gd name="connsiteX4" fmla="*/ 2393950 w 2464336"/>
                  <a:gd name="connsiteY4" fmla="*/ 3979348 h 4957248"/>
                  <a:gd name="connsiteX5" fmla="*/ 1714500 w 2464336"/>
                  <a:gd name="connsiteY5" fmla="*/ 4309548 h 4957248"/>
                  <a:gd name="connsiteX6" fmla="*/ 1104900 w 2464336"/>
                  <a:gd name="connsiteY6" fmla="*/ 4017448 h 4957248"/>
                  <a:gd name="connsiteX7" fmla="*/ 965200 w 2464336"/>
                  <a:gd name="connsiteY7" fmla="*/ 4487348 h 4957248"/>
                  <a:gd name="connsiteX8" fmla="*/ 990600 w 2464336"/>
                  <a:gd name="connsiteY8" fmla="*/ 4957248 h 4957248"/>
                  <a:gd name="connsiteX0" fmla="*/ 0 w 2465675"/>
                  <a:gd name="connsiteY0" fmla="*/ 93148 h 4957248"/>
                  <a:gd name="connsiteX1" fmla="*/ 1498600 w 2465675"/>
                  <a:gd name="connsiteY1" fmla="*/ 296348 h 4957248"/>
                  <a:gd name="connsiteX2" fmla="*/ 1803400 w 2465675"/>
                  <a:gd name="connsiteY2" fmla="*/ 2556948 h 4957248"/>
                  <a:gd name="connsiteX3" fmla="*/ 2201863 w 2465675"/>
                  <a:gd name="connsiteY3" fmla="*/ 3212585 h 4957248"/>
                  <a:gd name="connsiteX4" fmla="*/ 2393950 w 2465675"/>
                  <a:gd name="connsiteY4" fmla="*/ 3979348 h 4957248"/>
                  <a:gd name="connsiteX5" fmla="*/ 1714500 w 2465675"/>
                  <a:gd name="connsiteY5" fmla="*/ 4309548 h 4957248"/>
                  <a:gd name="connsiteX6" fmla="*/ 1104900 w 2465675"/>
                  <a:gd name="connsiteY6" fmla="*/ 4017448 h 4957248"/>
                  <a:gd name="connsiteX7" fmla="*/ 965200 w 2465675"/>
                  <a:gd name="connsiteY7" fmla="*/ 4487348 h 4957248"/>
                  <a:gd name="connsiteX8" fmla="*/ 990600 w 2465675"/>
                  <a:gd name="connsiteY8" fmla="*/ 4957248 h 4957248"/>
                  <a:gd name="connsiteX0" fmla="*/ 0 w 2465675"/>
                  <a:gd name="connsiteY0" fmla="*/ 93148 h 4957248"/>
                  <a:gd name="connsiteX1" fmla="*/ 1498600 w 2465675"/>
                  <a:gd name="connsiteY1" fmla="*/ 296348 h 4957248"/>
                  <a:gd name="connsiteX2" fmla="*/ 1803400 w 2465675"/>
                  <a:gd name="connsiteY2" fmla="*/ 2556948 h 4957248"/>
                  <a:gd name="connsiteX3" fmla="*/ 2201863 w 2465675"/>
                  <a:gd name="connsiteY3" fmla="*/ 3212585 h 4957248"/>
                  <a:gd name="connsiteX4" fmla="*/ 2393950 w 2465675"/>
                  <a:gd name="connsiteY4" fmla="*/ 3979348 h 4957248"/>
                  <a:gd name="connsiteX5" fmla="*/ 1714500 w 2465675"/>
                  <a:gd name="connsiteY5" fmla="*/ 4309548 h 4957248"/>
                  <a:gd name="connsiteX6" fmla="*/ 1052512 w 2465675"/>
                  <a:gd name="connsiteY6" fmla="*/ 3931723 h 4957248"/>
                  <a:gd name="connsiteX7" fmla="*/ 965200 w 2465675"/>
                  <a:gd name="connsiteY7" fmla="*/ 4487348 h 4957248"/>
                  <a:gd name="connsiteX8" fmla="*/ 990600 w 2465675"/>
                  <a:gd name="connsiteY8" fmla="*/ 4957248 h 4957248"/>
                  <a:gd name="connsiteX0" fmla="*/ 0 w 2465675"/>
                  <a:gd name="connsiteY0" fmla="*/ 75896 h 4939996"/>
                  <a:gd name="connsiteX1" fmla="*/ 1416050 w 2465675"/>
                  <a:gd name="connsiteY1" fmla="*/ 323546 h 4939996"/>
                  <a:gd name="connsiteX2" fmla="*/ 1803400 w 2465675"/>
                  <a:gd name="connsiteY2" fmla="*/ 2539696 h 4939996"/>
                  <a:gd name="connsiteX3" fmla="*/ 2201863 w 2465675"/>
                  <a:gd name="connsiteY3" fmla="*/ 3195333 h 4939996"/>
                  <a:gd name="connsiteX4" fmla="*/ 2393950 w 2465675"/>
                  <a:gd name="connsiteY4" fmla="*/ 3962096 h 4939996"/>
                  <a:gd name="connsiteX5" fmla="*/ 1714500 w 2465675"/>
                  <a:gd name="connsiteY5" fmla="*/ 4292296 h 4939996"/>
                  <a:gd name="connsiteX6" fmla="*/ 1052512 w 2465675"/>
                  <a:gd name="connsiteY6" fmla="*/ 3914471 h 4939996"/>
                  <a:gd name="connsiteX7" fmla="*/ 965200 w 2465675"/>
                  <a:gd name="connsiteY7" fmla="*/ 4470096 h 4939996"/>
                  <a:gd name="connsiteX8" fmla="*/ 990600 w 2465675"/>
                  <a:gd name="connsiteY8" fmla="*/ 4939996 h 4939996"/>
                  <a:gd name="connsiteX0" fmla="*/ 0 w 2443531"/>
                  <a:gd name="connsiteY0" fmla="*/ 75591 h 4939691"/>
                  <a:gd name="connsiteX1" fmla="*/ 1416050 w 2443531"/>
                  <a:gd name="connsiteY1" fmla="*/ 323241 h 4939691"/>
                  <a:gd name="connsiteX2" fmla="*/ 1727200 w 2443531"/>
                  <a:gd name="connsiteY2" fmla="*/ 2533041 h 4939691"/>
                  <a:gd name="connsiteX3" fmla="*/ 2201863 w 2443531"/>
                  <a:gd name="connsiteY3" fmla="*/ 3195028 h 4939691"/>
                  <a:gd name="connsiteX4" fmla="*/ 2393950 w 2443531"/>
                  <a:gd name="connsiteY4" fmla="*/ 3961791 h 4939691"/>
                  <a:gd name="connsiteX5" fmla="*/ 1714500 w 2443531"/>
                  <a:gd name="connsiteY5" fmla="*/ 4291991 h 4939691"/>
                  <a:gd name="connsiteX6" fmla="*/ 1052512 w 2443531"/>
                  <a:gd name="connsiteY6" fmla="*/ 3914166 h 4939691"/>
                  <a:gd name="connsiteX7" fmla="*/ 965200 w 2443531"/>
                  <a:gd name="connsiteY7" fmla="*/ 4469791 h 4939691"/>
                  <a:gd name="connsiteX8" fmla="*/ 990600 w 2443531"/>
                  <a:gd name="connsiteY8" fmla="*/ 4939691 h 4939691"/>
                  <a:gd name="connsiteX0" fmla="*/ 0 w 2443930"/>
                  <a:gd name="connsiteY0" fmla="*/ 68530 h 4932630"/>
                  <a:gd name="connsiteX1" fmla="*/ 1416050 w 2443930"/>
                  <a:gd name="connsiteY1" fmla="*/ 316180 h 4932630"/>
                  <a:gd name="connsiteX2" fmla="*/ 1708150 w 2443930"/>
                  <a:gd name="connsiteY2" fmla="*/ 2373580 h 4932630"/>
                  <a:gd name="connsiteX3" fmla="*/ 2201863 w 2443930"/>
                  <a:gd name="connsiteY3" fmla="*/ 3187967 h 4932630"/>
                  <a:gd name="connsiteX4" fmla="*/ 2393950 w 2443930"/>
                  <a:gd name="connsiteY4" fmla="*/ 3954730 h 4932630"/>
                  <a:gd name="connsiteX5" fmla="*/ 1714500 w 2443930"/>
                  <a:gd name="connsiteY5" fmla="*/ 4284930 h 4932630"/>
                  <a:gd name="connsiteX6" fmla="*/ 1052512 w 2443930"/>
                  <a:gd name="connsiteY6" fmla="*/ 3907105 h 4932630"/>
                  <a:gd name="connsiteX7" fmla="*/ 965200 w 2443930"/>
                  <a:gd name="connsiteY7" fmla="*/ 4462730 h 4932630"/>
                  <a:gd name="connsiteX8" fmla="*/ 990600 w 2443930"/>
                  <a:gd name="connsiteY8" fmla="*/ 4932630 h 4932630"/>
                  <a:gd name="connsiteX0" fmla="*/ 0 w 2443930"/>
                  <a:gd name="connsiteY0" fmla="*/ 68530 h 4932630"/>
                  <a:gd name="connsiteX1" fmla="*/ 1416050 w 2443930"/>
                  <a:gd name="connsiteY1" fmla="*/ 316180 h 4932630"/>
                  <a:gd name="connsiteX2" fmla="*/ 1708150 w 2443930"/>
                  <a:gd name="connsiteY2" fmla="*/ 2373580 h 4932630"/>
                  <a:gd name="connsiteX3" fmla="*/ 2201863 w 2443930"/>
                  <a:gd name="connsiteY3" fmla="*/ 3187967 h 4932630"/>
                  <a:gd name="connsiteX4" fmla="*/ 2393950 w 2443930"/>
                  <a:gd name="connsiteY4" fmla="*/ 3954730 h 4932630"/>
                  <a:gd name="connsiteX5" fmla="*/ 1714500 w 2443930"/>
                  <a:gd name="connsiteY5" fmla="*/ 4284930 h 4932630"/>
                  <a:gd name="connsiteX6" fmla="*/ 1052512 w 2443930"/>
                  <a:gd name="connsiteY6" fmla="*/ 3907105 h 4932630"/>
                  <a:gd name="connsiteX7" fmla="*/ 965200 w 2443930"/>
                  <a:gd name="connsiteY7" fmla="*/ 4462730 h 4932630"/>
                  <a:gd name="connsiteX8" fmla="*/ 990600 w 2443930"/>
                  <a:gd name="connsiteY8" fmla="*/ 4932630 h 4932630"/>
                  <a:gd name="connsiteX0" fmla="*/ 0 w 2401472"/>
                  <a:gd name="connsiteY0" fmla="*/ 68530 h 4932630"/>
                  <a:gd name="connsiteX1" fmla="*/ 1416050 w 2401472"/>
                  <a:gd name="connsiteY1" fmla="*/ 316180 h 4932630"/>
                  <a:gd name="connsiteX2" fmla="*/ 1708150 w 2401472"/>
                  <a:gd name="connsiteY2" fmla="*/ 2373580 h 4932630"/>
                  <a:gd name="connsiteX3" fmla="*/ 2055813 w 2401472"/>
                  <a:gd name="connsiteY3" fmla="*/ 3207017 h 4932630"/>
                  <a:gd name="connsiteX4" fmla="*/ 2393950 w 2401472"/>
                  <a:gd name="connsiteY4" fmla="*/ 3954730 h 4932630"/>
                  <a:gd name="connsiteX5" fmla="*/ 1714500 w 2401472"/>
                  <a:gd name="connsiteY5" fmla="*/ 4284930 h 4932630"/>
                  <a:gd name="connsiteX6" fmla="*/ 1052512 w 2401472"/>
                  <a:gd name="connsiteY6" fmla="*/ 3907105 h 4932630"/>
                  <a:gd name="connsiteX7" fmla="*/ 965200 w 2401472"/>
                  <a:gd name="connsiteY7" fmla="*/ 4462730 h 4932630"/>
                  <a:gd name="connsiteX8" fmla="*/ 990600 w 2401472"/>
                  <a:gd name="connsiteY8" fmla="*/ 4932630 h 4932630"/>
                  <a:gd name="connsiteX0" fmla="*/ 0 w 2401472"/>
                  <a:gd name="connsiteY0" fmla="*/ 40268 h 4904368"/>
                  <a:gd name="connsiteX1" fmla="*/ 1416050 w 2401472"/>
                  <a:gd name="connsiteY1" fmla="*/ 287918 h 4904368"/>
                  <a:gd name="connsiteX2" fmla="*/ 1638300 w 2401472"/>
                  <a:gd name="connsiteY2" fmla="*/ 1538867 h 4904368"/>
                  <a:gd name="connsiteX3" fmla="*/ 1708150 w 2401472"/>
                  <a:gd name="connsiteY3" fmla="*/ 2345318 h 4904368"/>
                  <a:gd name="connsiteX4" fmla="*/ 2055813 w 2401472"/>
                  <a:gd name="connsiteY4" fmla="*/ 3178755 h 4904368"/>
                  <a:gd name="connsiteX5" fmla="*/ 2393950 w 2401472"/>
                  <a:gd name="connsiteY5" fmla="*/ 3926468 h 4904368"/>
                  <a:gd name="connsiteX6" fmla="*/ 1714500 w 2401472"/>
                  <a:gd name="connsiteY6" fmla="*/ 4256668 h 4904368"/>
                  <a:gd name="connsiteX7" fmla="*/ 1052512 w 2401472"/>
                  <a:gd name="connsiteY7" fmla="*/ 3878843 h 4904368"/>
                  <a:gd name="connsiteX8" fmla="*/ 965200 w 2401472"/>
                  <a:gd name="connsiteY8" fmla="*/ 4434468 h 4904368"/>
                  <a:gd name="connsiteX9" fmla="*/ 990600 w 2401472"/>
                  <a:gd name="connsiteY9" fmla="*/ 4904368 h 4904368"/>
                  <a:gd name="connsiteX0" fmla="*/ 0 w 2401472"/>
                  <a:gd name="connsiteY0" fmla="*/ 52220 h 4916320"/>
                  <a:gd name="connsiteX1" fmla="*/ 1346200 w 2401472"/>
                  <a:gd name="connsiteY1" fmla="*/ 242720 h 4916320"/>
                  <a:gd name="connsiteX2" fmla="*/ 1638300 w 2401472"/>
                  <a:gd name="connsiteY2" fmla="*/ 1550819 h 4916320"/>
                  <a:gd name="connsiteX3" fmla="*/ 1708150 w 2401472"/>
                  <a:gd name="connsiteY3" fmla="*/ 2357270 h 4916320"/>
                  <a:gd name="connsiteX4" fmla="*/ 2055813 w 2401472"/>
                  <a:gd name="connsiteY4" fmla="*/ 3190707 h 4916320"/>
                  <a:gd name="connsiteX5" fmla="*/ 2393950 w 2401472"/>
                  <a:gd name="connsiteY5" fmla="*/ 3938420 h 4916320"/>
                  <a:gd name="connsiteX6" fmla="*/ 1714500 w 2401472"/>
                  <a:gd name="connsiteY6" fmla="*/ 4268620 h 4916320"/>
                  <a:gd name="connsiteX7" fmla="*/ 1052512 w 2401472"/>
                  <a:gd name="connsiteY7" fmla="*/ 3890795 h 4916320"/>
                  <a:gd name="connsiteX8" fmla="*/ 965200 w 2401472"/>
                  <a:gd name="connsiteY8" fmla="*/ 4446420 h 4916320"/>
                  <a:gd name="connsiteX9" fmla="*/ 990600 w 2401472"/>
                  <a:gd name="connsiteY9" fmla="*/ 4916320 h 4916320"/>
                  <a:gd name="connsiteX0" fmla="*/ 0 w 2401472"/>
                  <a:gd name="connsiteY0" fmla="*/ 51534 h 4915634"/>
                  <a:gd name="connsiteX1" fmla="*/ 1346200 w 2401472"/>
                  <a:gd name="connsiteY1" fmla="*/ 242034 h 4915634"/>
                  <a:gd name="connsiteX2" fmla="*/ 1606550 w 2401472"/>
                  <a:gd name="connsiteY2" fmla="*/ 1531083 h 4915634"/>
                  <a:gd name="connsiteX3" fmla="*/ 1708150 w 2401472"/>
                  <a:gd name="connsiteY3" fmla="*/ 2356584 h 4915634"/>
                  <a:gd name="connsiteX4" fmla="*/ 2055813 w 2401472"/>
                  <a:gd name="connsiteY4" fmla="*/ 3190021 h 4915634"/>
                  <a:gd name="connsiteX5" fmla="*/ 2393950 w 2401472"/>
                  <a:gd name="connsiteY5" fmla="*/ 3937734 h 4915634"/>
                  <a:gd name="connsiteX6" fmla="*/ 1714500 w 2401472"/>
                  <a:gd name="connsiteY6" fmla="*/ 4267934 h 4915634"/>
                  <a:gd name="connsiteX7" fmla="*/ 1052512 w 2401472"/>
                  <a:gd name="connsiteY7" fmla="*/ 3890109 h 4915634"/>
                  <a:gd name="connsiteX8" fmla="*/ 965200 w 2401472"/>
                  <a:gd name="connsiteY8" fmla="*/ 4445734 h 4915634"/>
                  <a:gd name="connsiteX9" fmla="*/ 990600 w 2401472"/>
                  <a:gd name="connsiteY9" fmla="*/ 4915634 h 4915634"/>
                  <a:gd name="connsiteX0" fmla="*/ 0 w 2401472"/>
                  <a:gd name="connsiteY0" fmla="*/ 51534 h 4915634"/>
                  <a:gd name="connsiteX1" fmla="*/ 1346200 w 2401472"/>
                  <a:gd name="connsiteY1" fmla="*/ 242034 h 4915634"/>
                  <a:gd name="connsiteX2" fmla="*/ 1606550 w 2401472"/>
                  <a:gd name="connsiteY2" fmla="*/ 1531083 h 4915634"/>
                  <a:gd name="connsiteX3" fmla="*/ 1708150 w 2401472"/>
                  <a:gd name="connsiteY3" fmla="*/ 2356584 h 4915634"/>
                  <a:gd name="connsiteX4" fmla="*/ 2055813 w 2401472"/>
                  <a:gd name="connsiteY4" fmla="*/ 3190021 h 4915634"/>
                  <a:gd name="connsiteX5" fmla="*/ 2393950 w 2401472"/>
                  <a:gd name="connsiteY5" fmla="*/ 3937734 h 4915634"/>
                  <a:gd name="connsiteX6" fmla="*/ 1714500 w 2401472"/>
                  <a:gd name="connsiteY6" fmla="*/ 4267934 h 4915634"/>
                  <a:gd name="connsiteX7" fmla="*/ 1052512 w 2401472"/>
                  <a:gd name="connsiteY7" fmla="*/ 3890109 h 4915634"/>
                  <a:gd name="connsiteX8" fmla="*/ 965200 w 2401472"/>
                  <a:gd name="connsiteY8" fmla="*/ 4445734 h 4915634"/>
                  <a:gd name="connsiteX9" fmla="*/ 990600 w 2401472"/>
                  <a:gd name="connsiteY9" fmla="*/ 4915634 h 4915634"/>
                  <a:gd name="connsiteX0" fmla="*/ 0 w 2401472"/>
                  <a:gd name="connsiteY0" fmla="*/ 51534 h 4915634"/>
                  <a:gd name="connsiteX1" fmla="*/ 1346200 w 2401472"/>
                  <a:gd name="connsiteY1" fmla="*/ 242034 h 4915634"/>
                  <a:gd name="connsiteX2" fmla="*/ 1606550 w 2401472"/>
                  <a:gd name="connsiteY2" fmla="*/ 1531083 h 4915634"/>
                  <a:gd name="connsiteX3" fmla="*/ 1708150 w 2401472"/>
                  <a:gd name="connsiteY3" fmla="*/ 2356584 h 4915634"/>
                  <a:gd name="connsiteX4" fmla="*/ 2055813 w 2401472"/>
                  <a:gd name="connsiteY4" fmla="*/ 3190021 h 4915634"/>
                  <a:gd name="connsiteX5" fmla="*/ 2393950 w 2401472"/>
                  <a:gd name="connsiteY5" fmla="*/ 3937734 h 4915634"/>
                  <a:gd name="connsiteX6" fmla="*/ 1714500 w 2401472"/>
                  <a:gd name="connsiteY6" fmla="*/ 4267934 h 4915634"/>
                  <a:gd name="connsiteX7" fmla="*/ 1052512 w 2401472"/>
                  <a:gd name="connsiteY7" fmla="*/ 3890109 h 4915634"/>
                  <a:gd name="connsiteX8" fmla="*/ 965200 w 2401472"/>
                  <a:gd name="connsiteY8" fmla="*/ 4445734 h 4915634"/>
                  <a:gd name="connsiteX9" fmla="*/ 990600 w 2401472"/>
                  <a:gd name="connsiteY9" fmla="*/ 4915634 h 4915634"/>
                  <a:gd name="connsiteX0" fmla="*/ 0 w 2401520"/>
                  <a:gd name="connsiteY0" fmla="*/ 51534 h 4915634"/>
                  <a:gd name="connsiteX1" fmla="*/ 1346200 w 2401520"/>
                  <a:gd name="connsiteY1" fmla="*/ 242034 h 4915634"/>
                  <a:gd name="connsiteX2" fmla="*/ 1606550 w 2401520"/>
                  <a:gd name="connsiteY2" fmla="*/ 1531083 h 4915634"/>
                  <a:gd name="connsiteX3" fmla="*/ 1695450 w 2401520"/>
                  <a:gd name="connsiteY3" fmla="*/ 2508984 h 4915634"/>
                  <a:gd name="connsiteX4" fmla="*/ 2055813 w 2401520"/>
                  <a:gd name="connsiteY4" fmla="*/ 3190021 h 4915634"/>
                  <a:gd name="connsiteX5" fmla="*/ 2393950 w 2401520"/>
                  <a:gd name="connsiteY5" fmla="*/ 3937734 h 4915634"/>
                  <a:gd name="connsiteX6" fmla="*/ 1714500 w 2401520"/>
                  <a:gd name="connsiteY6" fmla="*/ 4267934 h 4915634"/>
                  <a:gd name="connsiteX7" fmla="*/ 1052512 w 2401520"/>
                  <a:gd name="connsiteY7" fmla="*/ 3890109 h 4915634"/>
                  <a:gd name="connsiteX8" fmla="*/ 965200 w 2401520"/>
                  <a:gd name="connsiteY8" fmla="*/ 4445734 h 4915634"/>
                  <a:gd name="connsiteX9" fmla="*/ 990600 w 2401520"/>
                  <a:gd name="connsiteY9" fmla="*/ 4915634 h 4915634"/>
                  <a:gd name="connsiteX0" fmla="*/ 0 w 2401048"/>
                  <a:gd name="connsiteY0" fmla="*/ 51534 h 4915634"/>
                  <a:gd name="connsiteX1" fmla="*/ 1346200 w 2401048"/>
                  <a:gd name="connsiteY1" fmla="*/ 242034 h 4915634"/>
                  <a:gd name="connsiteX2" fmla="*/ 1606550 w 2401048"/>
                  <a:gd name="connsiteY2" fmla="*/ 1531083 h 4915634"/>
                  <a:gd name="connsiteX3" fmla="*/ 1695450 w 2401048"/>
                  <a:gd name="connsiteY3" fmla="*/ 2508984 h 4915634"/>
                  <a:gd name="connsiteX4" fmla="*/ 1828800 w 2401048"/>
                  <a:gd name="connsiteY4" fmla="*/ 3067783 h 4915634"/>
                  <a:gd name="connsiteX5" fmla="*/ 2055813 w 2401048"/>
                  <a:gd name="connsiteY5" fmla="*/ 3190021 h 4915634"/>
                  <a:gd name="connsiteX6" fmla="*/ 2393950 w 2401048"/>
                  <a:gd name="connsiteY6" fmla="*/ 3937734 h 4915634"/>
                  <a:gd name="connsiteX7" fmla="*/ 1714500 w 2401048"/>
                  <a:gd name="connsiteY7" fmla="*/ 4267934 h 4915634"/>
                  <a:gd name="connsiteX8" fmla="*/ 1052512 w 2401048"/>
                  <a:gd name="connsiteY8" fmla="*/ 3890109 h 4915634"/>
                  <a:gd name="connsiteX9" fmla="*/ 965200 w 2401048"/>
                  <a:gd name="connsiteY9" fmla="*/ 4445734 h 4915634"/>
                  <a:gd name="connsiteX10" fmla="*/ 990600 w 2401048"/>
                  <a:gd name="connsiteY10" fmla="*/ 4915634 h 4915634"/>
                  <a:gd name="connsiteX0" fmla="*/ 0 w 2414526"/>
                  <a:gd name="connsiteY0" fmla="*/ 51534 h 4915634"/>
                  <a:gd name="connsiteX1" fmla="*/ 1346200 w 2414526"/>
                  <a:gd name="connsiteY1" fmla="*/ 242034 h 4915634"/>
                  <a:gd name="connsiteX2" fmla="*/ 1606550 w 2414526"/>
                  <a:gd name="connsiteY2" fmla="*/ 1531083 h 4915634"/>
                  <a:gd name="connsiteX3" fmla="*/ 1695450 w 2414526"/>
                  <a:gd name="connsiteY3" fmla="*/ 2508984 h 4915634"/>
                  <a:gd name="connsiteX4" fmla="*/ 1828800 w 2414526"/>
                  <a:gd name="connsiteY4" fmla="*/ 3067783 h 4915634"/>
                  <a:gd name="connsiteX5" fmla="*/ 2201863 w 2414526"/>
                  <a:gd name="connsiteY5" fmla="*/ 3278921 h 4915634"/>
                  <a:gd name="connsiteX6" fmla="*/ 2393950 w 2414526"/>
                  <a:gd name="connsiteY6" fmla="*/ 3937734 h 4915634"/>
                  <a:gd name="connsiteX7" fmla="*/ 1714500 w 2414526"/>
                  <a:gd name="connsiteY7" fmla="*/ 4267934 h 4915634"/>
                  <a:gd name="connsiteX8" fmla="*/ 1052512 w 2414526"/>
                  <a:gd name="connsiteY8" fmla="*/ 3890109 h 4915634"/>
                  <a:gd name="connsiteX9" fmla="*/ 965200 w 2414526"/>
                  <a:gd name="connsiteY9" fmla="*/ 4445734 h 4915634"/>
                  <a:gd name="connsiteX10" fmla="*/ 990600 w 2414526"/>
                  <a:gd name="connsiteY10" fmla="*/ 4915634 h 4915634"/>
                  <a:gd name="connsiteX0" fmla="*/ 0 w 2420645"/>
                  <a:gd name="connsiteY0" fmla="*/ 51534 h 4915634"/>
                  <a:gd name="connsiteX1" fmla="*/ 1346200 w 2420645"/>
                  <a:gd name="connsiteY1" fmla="*/ 242034 h 4915634"/>
                  <a:gd name="connsiteX2" fmla="*/ 1606550 w 2420645"/>
                  <a:gd name="connsiteY2" fmla="*/ 1531083 h 4915634"/>
                  <a:gd name="connsiteX3" fmla="*/ 1695450 w 2420645"/>
                  <a:gd name="connsiteY3" fmla="*/ 2508984 h 4915634"/>
                  <a:gd name="connsiteX4" fmla="*/ 1828800 w 2420645"/>
                  <a:gd name="connsiteY4" fmla="*/ 3067783 h 4915634"/>
                  <a:gd name="connsiteX5" fmla="*/ 2201863 w 2420645"/>
                  <a:gd name="connsiteY5" fmla="*/ 3278921 h 4915634"/>
                  <a:gd name="connsiteX6" fmla="*/ 2393950 w 2420645"/>
                  <a:gd name="connsiteY6" fmla="*/ 3937734 h 4915634"/>
                  <a:gd name="connsiteX7" fmla="*/ 1714500 w 2420645"/>
                  <a:gd name="connsiteY7" fmla="*/ 4267934 h 4915634"/>
                  <a:gd name="connsiteX8" fmla="*/ 1052512 w 2420645"/>
                  <a:gd name="connsiteY8" fmla="*/ 3890109 h 4915634"/>
                  <a:gd name="connsiteX9" fmla="*/ 965200 w 2420645"/>
                  <a:gd name="connsiteY9" fmla="*/ 4445734 h 4915634"/>
                  <a:gd name="connsiteX10" fmla="*/ 990600 w 2420645"/>
                  <a:gd name="connsiteY10" fmla="*/ 4915634 h 4915634"/>
                  <a:gd name="connsiteX0" fmla="*/ 0 w 2287649"/>
                  <a:gd name="connsiteY0" fmla="*/ 51534 h 4915634"/>
                  <a:gd name="connsiteX1" fmla="*/ 1346200 w 2287649"/>
                  <a:gd name="connsiteY1" fmla="*/ 242034 h 4915634"/>
                  <a:gd name="connsiteX2" fmla="*/ 1606550 w 2287649"/>
                  <a:gd name="connsiteY2" fmla="*/ 1531083 h 4915634"/>
                  <a:gd name="connsiteX3" fmla="*/ 1695450 w 2287649"/>
                  <a:gd name="connsiteY3" fmla="*/ 2508984 h 4915634"/>
                  <a:gd name="connsiteX4" fmla="*/ 1828800 w 2287649"/>
                  <a:gd name="connsiteY4" fmla="*/ 3067783 h 4915634"/>
                  <a:gd name="connsiteX5" fmla="*/ 2201863 w 2287649"/>
                  <a:gd name="connsiteY5" fmla="*/ 3278921 h 4915634"/>
                  <a:gd name="connsiteX6" fmla="*/ 2247900 w 2287649"/>
                  <a:gd name="connsiteY6" fmla="*/ 3918684 h 4915634"/>
                  <a:gd name="connsiteX7" fmla="*/ 1714500 w 2287649"/>
                  <a:gd name="connsiteY7" fmla="*/ 4267934 h 4915634"/>
                  <a:gd name="connsiteX8" fmla="*/ 1052512 w 2287649"/>
                  <a:gd name="connsiteY8" fmla="*/ 3890109 h 4915634"/>
                  <a:gd name="connsiteX9" fmla="*/ 965200 w 2287649"/>
                  <a:gd name="connsiteY9" fmla="*/ 4445734 h 4915634"/>
                  <a:gd name="connsiteX10" fmla="*/ 990600 w 2287649"/>
                  <a:gd name="connsiteY10" fmla="*/ 4915634 h 4915634"/>
                  <a:gd name="connsiteX0" fmla="*/ 0 w 2279642"/>
                  <a:gd name="connsiteY0" fmla="*/ 51534 h 4915634"/>
                  <a:gd name="connsiteX1" fmla="*/ 1346200 w 2279642"/>
                  <a:gd name="connsiteY1" fmla="*/ 242034 h 4915634"/>
                  <a:gd name="connsiteX2" fmla="*/ 1606550 w 2279642"/>
                  <a:gd name="connsiteY2" fmla="*/ 1531083 h 4915634"/>
                  <a:gd name="connsiteX3" fmla="*/ 1695450 w 2279642"/>
                  <a:gd name="connsiteY3" fmla="*/ 2508984 h 4915634"/>
                  <a:gd name="connsiteX4" fmla="*/ 1828800 w 2279642"/>
                  <a:gd name="connsiteY4" fmla="*/ 3067783 h 4915634"/>
                  <a:gd name="connsiteX5" fmla="*/ 2176463 w 2279642"/>
                  <a:gd name="connsiteY5" fmla="*/ 3317021 h 4915634"/>
                  <a:gd name="connsiteX6" fmla="*/ 2247900 w 2279642"/>
                  <a:gd name="connsiteY6" fmla="*/ 3918684 h 4915634"/>
                  <a:gd name="connsiteX7" fmla="*/ 1714500 w 2279642"/>
                  <a:gd name="connsiteY7" fmla="*/ 4267934 h 4915634"/>
                  <a:gd name="connsiteX8" fmla="*/ 1052512 w 2279642"/>
                  <a:gd name="connsiteY8" fmla="*/ 3890109 h 4915634"/>
                  <a:gd name="connsiteX9" fmla="*/ 965200 w 2279642"/>
                  <a:gd name="connsiteY9" fmla="*/ 4445734 h 4915634"/>
                  <a:gd name="connsiteX10" fmla="*/ 990600 w 2279642"/>
                  <a:gd name="connsiteY10" fmla="*/ 4915634 h 4915634"/>
                  <a:gd name="connsiteX0" fmla="*/ 0 w 2292653"/>
                  <a:gd name="connsiteY0" fmla="*/ 51534 h 4915634"/>
                  <a:gd name="connsiteX1" fmla="*/ 1346200 w 2292653"/>
                  <a:gd name="connsiteY1" fmla="*/ 242034 h 4915634"/>
                  <a:gd name="connsiteX2" fmla="*/ 1606550 w 2292653"/>
                  <a:gd name="connsiteY2" fmla="*/ 1531083 h 4915634"/>
                  <a:gd name="connsiteX3" fmla="*/ 1695450 w 2292653"/>
                  <a:gd name="connsiteY3" fmla="*/ 2508984 h 4915634"/>
                  <a:gd name="connsiteX4" fmla="*/ 1828800 w 2292653"/>
                  <a:gd name="connsiteY4" fmla="*/ 3067783 h 4915634"/>
                  <a:gd name="connsiteX5" fmla="*/ 2176463 w 2292653"/>
                  <a:gd name="connsiteY5" fmla="*/ 3317021 h 4915634"/>
                  <a:gd name="connsiteX6" fmla="*/ 2247900 w 2292653"/>
                  <a:gd name="connsiteY6" fmla="*/ 3918684 h 4915634"/>
                  <a:gd name="connsiteX7" fmla="*/ 1714500 w 2292653"/>
                  <a:gd name="connsiteY7" fmla="*/ 4267934 h 4915634"/>
                  <a:gd name="connsiteX8" fmla="*/ 1052512 w 2292653"/>
                  <a:gd name="connsiteY8" fmla="*/ 3890109 h 4915634"/>
                  <a:gd name="connsiteX9" fmla="*/ 965200 w 2292653"/>
                  <a:gd name="connsiteY9" fmla="*/ 4445734 h 4915634"/>
                  <a:gd name="connsiteX10" fmla="*/ 990600 w 2292653"/>
                  <a:gd name="connsiteY10" fmla="*/ 4915634 h 4915634"/>
                  <a:gd name="connsiteX0" fmla="*/ 0 w 2292653"/>
                  <a:gd name="connsiteY0" fmla="*/ 51534 h 4915634"/>
                  <a:gd name="connsiteX1" fmla="*/ 1346200 w 2292653"/>
                  <a:gd name="connsiteY1" fmla="*/ 242034 h 4915634"/>
                  <a:gd name="connsiteX2" fmla="*/ 1606550 w 2292653"/>
                  <a:gd name="connsiteY2" fmla="*/ 1531083 h 4915634"/>
                  <a:gd name="connsiteX3" fmla="*/ 1695450 w 2292653"/>
                  <a:gd name="connsiteY3" fmla="*/ 2508984 h 4915634"/>
                  <a:gd name="connsiteX4" fmla="*/ 1828800 w 2292653"/>
                  <a:gd name="connsiteY4" fmla="*/ 3067783 h 4915634"/>
                  <a:gd name="connsiteX5" fmla="*/ 2176463 w 2292653"/>
                  <a:gd name="connsiteY5" fmla="*/ 3317021 h 4915634"/>
                  <a:gd name="connsiteX6" fmla="*/ 2247900 w 2292653"/>
                  <a:gd name="connsiteY6" fmla="*/ 3918684 h 4915634"/>
                  <a:gd name="connsiteX7" fmla="*/ 1714500 w 2292653"/>
                  <a:gd name="connsiteY7" fmla="*/ 4267934 h 4915634"/>
                  <a:gd name="connsiteX8" fmla="*/ 1052512 w 2292653"/>
                  <a:gd name="connsiteY8" fmla="*/ 3890109 h 4915634"/>
                  <a:gd name="connsiteX9" fmla="*/ 920750 w 2292653"/>
                  <a:gd name="connsiteY9" fmla="*/ 4426684 h 4915634"/>
                  <a:gd name="connsiteX10" fmla="*/ 990600 w 2292653"/>
                  <a:gd name="connsiteY10" fmla="*/ 4915634 h 4915634"/>
                  <a:gd name="connsiteX0" fmla="*/ 0 w 2292653"/>
                  <a:gd name="connsiteY0" fmla="*/ 51534 h 4921984"/>
                  <a:gd name="connsiteX1" fmla="*/ 1346200 w 2292653"/>
                  <a:gd name="connsiteY1" fmla="*/ 242034 h 4921984"/>
                  <a:gd name="connsiteX2" fmla="*/ 1606550 w 2292653"/>
                  <a:gd name="connsiteY2" fmla="*/ 1531083 h 4921984"/>
                  <a:gd name="connsiteX3" fmla="*/ 1695450 w 2292653"/>
                  <a:gd name="connsiteY3" fmla="*/ 2508984 h 4921984"/>
                  <a:gd name="connsiteX4" fmla="*/ 1828800 w 2292653"/>
                  <a:gd name="connsiteY4" fmla="*/ 3067783 h 4921984"/>
                  <a:gd name="connsiteX5" fmla="*/ 2176463 w 2292653"/>
                  <a:gd name="connsiteY5" fmla="*/ 3317021 h 4921984"/>
                  <a:gd name="connsiteX6" fmla="*/ 2247900 w 2292653"/>
                  <a:gd name="connsiteY6" fmla="*/ 3918684 h 4921984"/>
                  <a:gd name="connsiteX7" fmla="*/ 1714500 w 2292653"/>
                  <a:gd name="connsiteY7" fmla="*/ 4267934 h 4921984"/>
                  <a:gd name="connsiteX8" fmla="*/ 1052512 w 2292653"/>
                  <a:gd name="connsiteY8" fmla="*/ 3890109 h 4921984"/>
                  <a:gd name="connsiteX9" fmla="*/ 920750 w 2292653"/>
                  <a:gd name="connsiteY9" fmla="*/ 4426684 h 4921984"/>
                  <a:gd name="connsiteX10" fmla="*/ 965200 w 2292653"/>
                  <a:gd name="connsiteY10" fmla="*/ 4921984 h 4921984"/>
                  <a:gd name="connsiteX0" fmla="*/ 0 w 2690836"/>
                  <a:gd name="connsiteY0" fmla="*/ 51534 h 4921984"/>
                  <a:gd name="connsiteX1" fmla="*/ 1346200 w 2690836"/>
                  <a:gd name="connsiteY1" fmla="*/ 242034 h 4921984"/>
                  <a:gd name="connsiteX2" fmla="*/ 1606550 w 2690836"/>
                  <a:gd name="connsiteY2" fmla="*/ 1531083 h 4921984"/>
                  <a:gd name="connsiteX3" fmla="*/ 1695450 w 2690836"/>
                  <a:gd name="connsiteY3" fmla="*/ 2508984 h 4921984"/>
                  <a:gd name="connsiteX4" fmla="*/ 1828800 w 2690836"/>
                  <a:gd name="connsiteY4" fmla="*/ 3067783 h 4921984"/>
                  <a:gd name="connsiteX5" fmla="*/ 2176463 w 2690836"/>
                  <a:gd name="connsiteY5" fmla="*/ 3317021 h 4921984"/>
                  <a:gd name="connsiteX6" fmla="*/ 2247900 w 2690836"/>
                  <a:gd name="connsiteY6" fmla="*/ 3918684 h 4921984"/>
                  <a:gd name="connsiteX7" fmla="*/ 1714500 w 2690836"/>
                  <a:gd name="connsiteY7" fmla="*/ 4267934 h 4921984"/>
                  <a:gd name="connsiteX8" fmla="*/ 1052512 w 2690836"/>
                  <a:gd name="connsiteY8" fmla="*/ 3890109 h 4921984"/>
                  <a:gd name="connsiteX9" fmla="*/ 920750 w 2690836"/>
                  <a:gd name="connsiteY9" fmla="*/ 4426684 h 4921984"/>
                  <a:gd name="connsiteX10" fmla="*/ 2690813 w 2690836"/>
                  <a:gd name="connsiteY10" fmla="*/ 4652108 h 4921984"/>
                  <a:gd name="connsiteX11" fmla="*/ 965200 w 2690836"/>
                  <a:gd name="connsiteY11" fmla="*/ 4921984 h 4921984"/>
                  <a:gd name="connsiteX0" fmla="*/ 0 w 2690836"/>
                  <a:gd name="connsiteY0" fmla="*/ 51534 h 4921984"/>
                  <a:gd name="connsiteX1" fmla="*/ 1346200 w 2690836"/>
                  <a:gd name="connsiteY1" fmla="*/ 242034 h 4921984"/>
                  <a:gd name="connsiteX2" fmla="*/ 1606550 w 2690836"/>
                  <a:gd name="connsiteY2" fmla="*/ 1531083 h 4921984"/>
                  <a:gd name="connsiteX3" fmla="*/ 1695450 w 2690836"/>
                  <a:gd name="connsiteY3" fmla="*/ 2508984 h 4921984"/>
                  <a:gd name="connsiteX4" fmla="*/ 1828800 w 2690836"/>
                  <a:gd name="connsiteY4" fmla="*/ 3067783 h 4921984"/>
                  <a:gd name="connsiteX5" fmla="*/ 2176463 w 2690836"/>
                  <a:gd name="connsiteY5" fmla="*/ 3317021 h 4921984"/>
                  <a:gd name="connsiteX6" fmla="*/ 2247900 w 2690836"/>
                  <a:gd name="connsiteY6" fmla="*/ 3918684 h 4921984"/>
                  <a:gd name="connsiteX7" fmla="*/ 1714500 w 2690836"/>
                  <a:gd name="connsiteY7" fmla="*/ 4267934 h 4921984"/>
                  <a:gd name="connsiteX8" fmla="*/ 1052512 w 2690836"/>
                  <a:gd name="connsiteY8" fmla="*/ 3890109 h 4921984"/>
                  <a:gd name="connsiteX9" fmla="*/ 920750 w 2690836"/>
                  <a:gd name="connsiteY9" fmla="*/ 4426684 h 4921984"/>
                  <a:gd name="connsiteX10" fmla="*/ 2690813 w 2690836"/>
                  <a:gd name="connsiteY10" fmla="*/ 4652108 h 4921984"/>
                  <a:gd name="connsiteX11" fmla="*/ 965200 w 2690836"/>
                  <a:gd name="connsiteY11" fmla="*/ 4921984 h 4921984"/>
                  <a:gd name="connsiteX0" fmla="*/ 0 w 2692275"/>
                  <a:gd name="connsiteY0" fmla="*/ 51534 h 4921984"/>
                  <a:gd name="connsiteX1" fmla="*/ 1346200 w 2692275"/>
                  <a:gd name="connsiteY1" fmla="*/ 242034 h 4921984"/>
                  <a:gd name="connsiteX2" fmla="*/ 1606550 w 2692275"/>
                  <a:gd name="connsiteY2" fmla="*/ 1531083 h 4921984"/>
                  <a:gd name="connsiteX3" fmla="*/ 1695450 w 2692275"/>
                  <a:gd name="connsiteY3" fmla="*/ 2508984 h 4921984"/>
                  <a:gd name="connsiteX4" fmla="*/ 1828800 w 2692275"/>
                  <a:gd name="connsiteY4" fmla="*/ 3067783 h 4921984"/>
                  <a:gd name="connsiteX5" fmla="*/ 2176463 w 2692275"/>
                  <a:gd name="connsiteY5" fmla="*/ 3317021 h 4921984"/>
                  <a:gd name="connsiteX6" fmla="*/ 2247900 w 2692275"/>
                  <a:gd name="connsiteY6" fmla="*/ 3918684 h 4921984"/>
                  <a:gd name="connsiteX7" fmla="*/ 1714500 w 2692275"/>
                  <a:gd name="connsiteY7" fmla="*/ 4267934 h 4921984"/>
                  <a:gd name="connsiteX8" fmla="*/ 1052512 w 2692275"/>
                  <a:gd name="connsiteY8" fmla="*/ 3890109 h 4921984"/>
                  <a:gd name="connsiteX9" fmla="*/ 920750 w 2692275"/>
                  <a:gd name="connsiteY9" fmla="*/ 4426684 h 4921984"/>
                  <a:gd name="connsiteX10" fmla="*/ 2690813 w 2692275"/>
                  <a:gd name="connsiteY10" fmla="*/ 4652108 h 4921984"/>
                  <a:gd name="connsiteX11" fmla="*/ 965200 w 2692275"/>
                  <a:gd name="connsiteY11" fmla="*/ 4921984 h 4921984"/>
                  <a:gd name="connsiteX0" fmla="*/ 0 w 2882537"/>
                  <a:gd name="connsiteY0" fmla="*/ 51534 h 4921984"/>
                  <a:gd name="connsiteX1" fmla="*/ 1346200 w 2882537"/>
                  <a:gd name="connsiteY1" fmla="*/ 242034 h 4921984"/>
                  <a:gd name="connsiteX2" fmla="*/ 1606550 w 2882537"/>
                  <a:gd name="connsiteY2" fmla="*/ 1531083 h 4921984"/>
                  <a:gd name="connsiteX3" fmla="*/ 1695450 w 2882537"/>
                  <a:gd name="connsiteY3" fmla="*/ 2508984 h 4921984"/>
                  <a:gd name="connsiteX4" fmla="*/ 1828800 w 2882537"/>
                  <a:gd name="connsiteY4" fmla="*/ 3067783 h 4921984"/>
                  <a:gd name="connsiteX5" fmla="*/ 2176463 w 2882537"/>
                  <a:gd name="connsiteY5" fmla="*/ 3317021 h 4921984"/>
                  <a:gd name="connsiteX6" fmla="*/ 2247900 w 2882537"/>
                  <a:gd name="connsiteY6" fmla="*/ 3918684 h 4921984"/>
                  <a:gd name="connsiteX7" fmla="*/ 1714500 w 2882537"/>
                  <a:gd name="connsiteY7" fmla="*/ 4267934 h 4921984"/>
                  <a:gd name="connsiteX8" fmla="*/ 1052512 w 2882537"/>
                  <a:gd name="connsiteY8" fmla="*/ 3890109 h 4921984"/>
                  <a:gd name="connsiteX9" fmla="*/ 920750 w 2882537"/>
                  <a:gd name="connsiteY9" fmla="*/ 4426684 h 4921984"/>
                  <a:gd name="connsiteX10" fmla="*/ 2690813 w 2882537"/>
                  <a:gd name="connsiteY10" fmla="*/ 4652108 h 4921984"/>
                  <a:gd name="connsiteX11" fmla="*/ 2652712 w 2882537"/>
                  <a:gd name="connsiteY11" fmla="*/ 4837846 h 4921984"/>
                  <a:gd name="connsiteX12" fmla="*/ 965200 w 2882537"/>
                  <a:gd name="connsiteY12" fmla="*/ 4921984 h 4921984"/>
                  <a:gd name="connsiteX0" fmla="*/ 0 w 2867623"/>
                  <a:gd name="connsiteY0" fmla="*/ 51534 h 4921984"/>
                  <a:gd name="connsiteX1" fmla="*/ 1346200 w 2867623"/>
                  <a:gd name="connsiteY1" fmla="*/ 242034 h 4921984"/>
                  <a:gd name="connsiteX2" fmla="*/ 1606550 w 2867623"/>
                  <a:gd name="connsiteY2" fmla="*/ 1531083 h 4921984"/>
                  <a:gd name="connsiteX3" fmla="*/ 1695450 w 2867623"/>
                  <a:gd name="connsiteY3" fmla="*/ 2508984 h 4921984"/>
                  <a:gd name="connsiteX4" fmla="*/ 1828800 w 2867623"/>
                  <a:gd name="connsiteY4" fmla="*/ 3067783 h 4921984"/>
                  <a:gd name="connsiteX5" fmla="*/ 2176463 w 2867623"/>
                  <a:gd name="connsiteY5" fmla="*/ 3317021 h 4921984"/>
                  <a:gd name="connsiteX6" fmla="*/ 2247900 w 2867623"/>
                  <a:gd name="connsiteY6" fmla="*/ 3918684 h 4921984"/>
                  <a:gd name="connsiteX7" fmla="*/ 1714500 w 2867623"/>
                  <a:gd name="connsiteY7" fmla="*/ 4267934 h 4921984"/>
                  <a:gd name="connsiteX8" fmla="*/ 1052512 w 2867623"/>
                  <a:gd name="connsiteY8" fmla="*/ 3890109 h 4921984"/>
                  <a:gd name="connsiteX9" fmla="*/ 920750 w 2867623"/>
                  <a:gd name="connsiteY9" fmla="*/ 4426684 h 4921984"/>
                  <a:gd name="connsiteX10" fmla="*/ 2662238 w 2867623"/>
                  <a:gd name="connsiteY10" fmla="*/ 4533046 h 4921984"/>
                  <a:gd name="connsiteX11" fmla="*/ 2652712 w 2867623"/>
                  <a:gd name="connsiteY11" fmla="*/ 4837846 h 4921984"/>
                  <a:gd name="connsiteX12" fmla="*/ 965200 w 2867623"/>
                  <a:gd name="connsiteY12" fmla="*/ 4921984 h 4921984"/>
                  <a:gd name="connsiteX0" fmla="*/ 0 w 2867623"/>
                  <a:gd name="connsiteY0" fmla="*/ 51534 h 4921984"/>
                  <a:gd name="connsiteX1" fmla="*/ 1346200 w 2867623"/>
                  <a:gd name="connsiteY1" fmla="*/ 242034 h 4921984"/>
                  <a:gd name="connsiteX2" fmla="*/ 1606550 w 2867623"/>
                  <a:gd name="connsiteY2" fmla="*/ 1531083 h 4921984"/>
                  <a:gd name="connsiteX3" fmla="*/ 1695450 w 2867623"/>
                  <a:gd name="connsiteY3" fmla="*/ 2508984 h 4921984"/>
                  <a:gd name="connsiteX4" fmla="*/ 1828800 w 2867623"/>
                  <a:gd name="connsiteY4" fmla="*/ 3067783 h 4921984"/>
                  <a:gd name="connsiteX5" fmla="*/ 2176463 w 2867623"/>
                  <a:gd name="connsiteY5" fmla="*/ 3317021 h 4921984"/>
                  <a:gd name="connsiteX6" fmla="*/ 2247900 w 2867623"/>
                  <a:gd name="connsiteY6" fmla="*/ 3918684 h 4921984"/>
                  <a:gd name="connsiteX7" fmla="*/ 1714500 w 2867623"/>
                  <a:gd name="connsiteY7" fmla="*/ 4267934 h 4921984"/>
                  <a:gd name="connsiteX8" fmla="*/ 1052512 w 2867623"/>
                  <a:gd name="connsiteY8" fmla="*/ 3890109 h 4921984"/>
                  <a:gd name="connsiteX9" fmla="*/ 920750 w 2867623"/>
                  <a:gd name="connsiteY9" fmla="*/ 4426684 h 4921984"/>
                  <a:gd name="connsiteX10" fmla="*/ 2662238 w 2867623"/>
                  <a:gd name="connsiteY10" fmla="*/ 4533046 h 4921984"/>
                  <a:gd name="connsiteX11" fmla="*/ 2652712 w 2867623"/>
                  <a:gd name="connsiteY11" fmla="*/ 4837846 h 4921984"/>
                  <a:gd name="connsiteX12" fmla="*/ 965200 w 2867623"/>
                  <a:gd name="connsiteY12" fmla="*/ 4921984 h 4921984"/>
                  <a:gd name="connsiteX0" fmla="*/ 0 w 2802716"/>
                  <a:gd name="connsiteY0" fmla="*/ 51534 h 4921984"/>
                  <a:gd name="connsiteX1" fmla="*/ 1346200 w 2802716"/>
                  <a:gd name="connsiteY1" fmla="*/ 242034 h 4921984"/>
                  <a:gd name="connsiteX2" fmla="*/ 1606550 w 2802716"/>
                  <a:gd name="connsiteY2" fmla="*/ 1531083 h 4921984"/>
                  <a:gd name="connsiteX3" fmla="*/ 1695450 w 2802716"/>
                  <a:gd name="connsiteY3" fmla="*/ 2508984 h 4921984"/>
                  <a:gd name="connsiteX4" fmla="*/ 1828800 w 2802716"/>
                  <a:gd name="connsiteY4" fmla="*/ 3067783 h 4921984"/>
                  <a:gd name="connsiteX5" fmla="*/ 2176463 w 2802716"/>
                  <a:gd name="connsiteY5" fmla="*/ 3317021 h 4921984"/>
                  <a:gd name="connsiteX6" fmla="*/ 2247900 w 2802716"/>
                  <a:gd name="connsiteY6" fmla="*/ 3918684 h 4921984"/>
                  <a:gd name="connsiteX7" fmla="*/ 1714500 w 2802716"/>
                  <a:gd name="connsiteY7" fmla="*/ 4267934 h 4921984"/>
                  <a:gd name="connsiteX8" fmla="*/ 1052512 w 2802716"/>
                  <a:gd name="connsiteY8" fmla="*/ 3890109 h 4921984"/>
                  <a:gd name="connsiteX9" fmla="*/ 920750 w 2802716"/>
                  <a:gd name="connsiteY9" fmla="*/ 4426684 h 4921984"/>
                  <a:gd name="connsiteX10" fmla="*/ 2662238 w 2802716"/>
                  <a:gd name="connsiteY10" fmla="*/ 4533046 h 4921984"/>
                  <a:gd name="connsiteX11" fmla="*/ 2652712 w 2802716"/>
                  <a:gd name="connsiteY11" fmla="*/ 4837846 h 4921984"/>
                  <a:gd name="connsiteX12" fmla="*/ 965200 w 2802716"/>
                  <a:gd name="connsiteY12" fmla="*/ 4921984 h 4921984"/>
                  <a:gd name="connsiteX0" fmla="*/ 0 w 2802716"/>
                  <a:gd name="connsiteY0" fmla="*/ 51534 h 4958159"/>
                  <a:gd name="connsiteX1" fmla="*/ 1346200 w 2802716"/>
                  <a:gd name="connsiteY1" fmla="*/ 242034 h 4958159"/>
                  <a:gd name="connsiteX2" fmla="*/ 1606550 w 2802716"/>
                  <a:gd name="connsiteY2" fmla="*/ 1531083 h 4958159"/>
                  <a:gd name="connsiteX3" fmla="*/ 1695450 w 2802716"/>
                  <a:gd name="connsiteY3" fmla="*/ 2508984 h 4958159"/>
                  <a:gd name="connsiteX4" fmla="*/ 1828800 w 2802716"/>
                  <a:gd name="connsiteY4" fmla="*/ 3067783 h 4958159"/>
                  <a:gd name="connsiteX5" fmla="*/ 2176463 w 2802716"/>
                  <a:gd name="connsiteY5" fmla="*/ 3317021 h 4958159"/>
                  <a:gd name="connsiteX6" fmla="*/ 2247900 w 2802716"/>
                  <a:gd name="connsiteY6" fmla="*/ 3918684 h 4958159"/>
                  <a:gd name="connsiteX7" fmla="*/ 1714500 w 2802716"/>
                  <a:gd name="connsiteY7" fmla="*/ 4267934 h 4958159"/>
                  <a:gd name="connsiteX8" fmla="*/ 1052512 w 2802716"/>
                  <a:gd name="connsiteY8" fmla="*/ 3890109 h 4958159"/>
                  <a:gd name="connsiteX9" fmla="*/ 920750 w 2802716"/>
                  <a:gd name="connsiteY9" fmla="*/ 4426684 h 4958159"/>
                  <a:gd name="connsiteX10" fmla="*/ 2662238 w 2802716"/>
                  <a:gd name="connsiteY10" fmla="*/ 4533046 h 4958159"/>
                  <a:gd name="connsiteX11" fmla="*/ 2652712 w 2802716"/>
                  <a:gd name="connsiteY11" fmla="*/ 4837846 h 4958159"/>
                  <a:gd name="connsiteX12" fmla="*/ 965200 w 2802716"/>
                  <a:gd name="connsiteY12" fmla="*/ 4921984 h 4958159"/>
                  <a:gd name="connsiteX0" fmla="*/ 0 w 2696752"/>
                  <a:gd name="connsiteY0" fmla="*/ 51534 h 4958159"/>
                  <a:gd name="connsiteX1" fmla="*/ 1346200 w 2696752"/>
                  <a:gd name="connsiteY1" fmla="*/ 242034 h 4958159"/>
                  <a:gd name="connsiteX2" fmla="*/ 1606550 w 2696752"/>
                  <a:gd name="connsiteY2" fmla="*/ 1531083 h 4958159"/>
                  <a:gd name="connsiteX3" fmla="*/ 1695450 w 2696752"/>
                  <a:gd name="connsiteY3" fmla="*/ 2508984 h 4958159"/>
                  <a:gd name="connsiteX4" fmla="*/ 1828800 w 2696752"/>
                  <a:gd name="connsiteY4" fmla="*/ 3067783 h 4958159"/>
                  <a:gd name="connsiteX5" fmla="*/ 2176463 w 2696752"/>
                  <a:gd name="connsiteY5" fmla="*/ 3317021 h 4958159"/>
                  <a:gd name="connsiteX6" fmla="*/ 2247900 w 2696752"/>
                  <a:gd name="connsiteY6" fmla="*/ 3918684 h 4958159"/>
                  <a:gd name="connsiteX7" fmla="*/ 1714500 w 2696752"/>
                  <a:gd name="connsiteY7" fmla="*/ 4267934 h 4958159"/>
                  <a:gd name="connsiteX8" fmla="*/ 1052512 w 2696752"/>
                  <a:gd name="connsiteY8" fmla="*/ 3890109 h 4958159"/>
                  <a:gd name="connsiteX9" fmla="*/ 920750 w 2696752"/>
                  <a:gd name="connsiteY9" fmla="*/ 4426684 h 4958159"/>
                  <a:gd name="connsiteX10" fmla="*/ 2662238 w 2696752"/>
                  <a:gd name="connsiteY10" fmla="*/ 4533046 h 4958159"/>
                  <a:gd name="connsiteX11" fmla="*/ 2652712 w 2696752"/>
                  <a:gd name="connsiteY11" fmla="*/ 4837846 h 4958159"/>
                  <a:gd name="connsiteX12" fmla="*/ 965200 w 2696752"/>
                  <a:gd name="connsiteY12" fmla="*/ 4921984 h 4958159"/>
                  <a:gd name="connsiteX0" fmla="*/ 0 w 2693249"/>
                  <a:gd name="connsiteY0" fmla="*/ 51534 h 4958159"/>
                  <a:gd name="connsiteX1" fmla="*/ 1346200 w 2693249"/>
                  <a:gd name="connsiteY1" fmla="*/ 242034 h 4958159"/>
                  <a:gd name="connsiteX2" fmla="*/ 1606550 w 2693249"/>
                  <a:gd name="connsiteY2" fmla="*/ 1531083 h 4958159"/>
                  <a:gd name="connsiteX3" fmla="*/ 1695450 w 2693249"/>
                  <a:gd name="connsiteY3" fmla="*/ 2508984 h 4958159"/>
                  <a:gd name="connsiteX4" fmla="*/ 1828800 w 2693249"/>
                  <a:gd name="connsiteY4" fmla="*/ 3067783 h 4958159"/>
                  <a:gd name="connsiteX5" fmla="*/ 2176463 w 2693249"/>
                  <a:gd name="connsiteY5" fmla="*/ 3317021 h 4958159"/>
                  <a:gd name="connsiteX6" fmla="*/ 2247900 w 2693249"/>
                  <a:gd name="connsiteY6" fmla="*/ 3918684 h 4958159"/>
                  <a:gd name="connsiteX7" fmla="*/ 1714500 w 2693249"/>
                  <a:gd name="connsiteY7" fmla="*/ 4267934 h 4958159"/>
                  <a:gd name="connsiteX8" fmla="*/ 1052512 w 2693249"/>
                  <a:gd name="connsiteY8" fmla="*/ 3890109 h 4958159"/>
                  <a:gd name="connsiteX9" fmla="*/ 920750 w 2693249"/>
                  <a:gd name="connsiteY9" fmla="*/ 4426684 h 4958159"/>
                  <a:gd name="connsiteX10" fmla="*/ 2657475 w 2693249"/>
                  <a:gd name="connsiteY10" fmla="*/ 4504471 h 4958159"/>
                  <a:gd name="connsiteX11" fmla="*/ 2652712 w 2693249"/>
                  <a:gd name="connsiteY11" fmla="*/ 4837846 h 4958159"/>
                  <a:gd name="connsiteX12" fmla="*/ 965200 w 2693249"/>
                  <a:gd name="connsiteY12" fmla="*/ 4921984 h 4958159"/>
                  <a:gd name="connsiteX0" fmla="*/ 0 w 2701101"/>
                  <a:gd name="connsiteY0" fmla="*/ 51534 h 4958159"/>
                  <a:gd name="connsiteX1" fmla="*/ 1346200 w 2701101"/>
                  <a:gd name="connsiteY1" fmla="*/ 242034 h 4958159"/>
                  <a:gd name="connsiteX2" fmla="*/ 1606550 w 2701101"/>
                  <a:gd name="connsiteY2" fmla="*/ 1531083 h 4958159"/>
                  <a:gd name="connsiteX3" fmla="*/ 1695450 w 2701101"/>
                  <a:gd name="connsiteY3" fmla="*/ 2508984 h 4958159"/>
                  <a:gd name="connsiteX4" fmla="*/ 1828800 w 2701101"/>
                  <a:gd name="connsiteY4" fmla="*/ 3067783 h 4958159"/>
                  <a:gd name="connsiteX5" fmla="*/ 2176463 w 2701101"/>
                  <a:gd name="connsiteY5" fmla="*/ 3317021 h 4958159"/>
                  <a:gd name="connsiteX6" fmla="*/ 2247900 w 2701101"/>
                  <a:gd name="connsiteY6" fmla="*/ 3918684 h 4958159"/>
                  <a:gd name="connsiteX7" fmla="*/ 1714500 w 2701101"/>
                  <a:gd name="connsiteY7" fmla="*/ 4267934 h 4958159"/>
                  <a:gd name="connsiteX8" fmla="*/ 1052512 w 2701101"/>
                  <a:gd name="connsiteY8" fmla="*/ 3890109 h 4958159"/>
                  <a:gd name="connsiteX9" fmla="*/ 920750 w 2701101"/>
                  <a:gd name="connsiteY9" fmla="*/ 4426684 h 4958159"/>
                  <a:gd name="connsiteX10" fmla="*/ 2657475 w 2701101"/>
                  <a:gd name="connsiteY10" fmla="*/ 4504471 h 4958159"/>
                  <a:gd name="connsiteX11" fmla="*/ 2676524 w 2701101"/>
                  <a:gd name="connsiteY11" fmla="*/ 4837846 h 4958159"/>
                  <a:gd name="connsiteX12" fmla="*/ 965200 w 2701101"/>
                  <a:gd name="connsiteY12" fmla="*/ 4921984 h 4958159"/>
                  <a:gd name="connsiteX0" fmla="*/ 0 w 2701101"/>
                  <a:gd name="connsiteY0" fmla="*/ 51534 h 4921984"/>
                  <a:gd name="connsiteX1" fmla="*/ 1346200 w 2701101"/>
                  <a:gd name="connsiteY1" fmla="*/ 242034 h 4921984"/>
                  <a:gd name="connsiteX2" fmla="*/ 1606550 w 2701101"/>
                  <a:gd name="connsiteY2" fmla="*/ 1531083 h 4921984"/>
                  <a:gd name="connsiteX3" fmla="*/ 1695450 w 2701101"/>
                  <a:gd name="connsiteY3" fmla="*/ 2508984 h 4921984"/>
                  <a:gd name="connsiteX4" fmla="*/ 1828800 w 2701101"/>
                  <a:gd name="connsiteY4" fmla="*/ 3067783 h 4921984"/>
                  <a:gd name="connsiteX5" fmla="*/ 2176463 w 2701101"/>
                  <a:gd name="connsiteY5" fmla="*/ 3317021 h 4921984"/>
                  <a:gd name="connsiteX6" fmla="*/ 2247900 w 2701101"/>
                  <a:gd name="connsiteY6" fmla="*/ 3918684 h 4921984"/>
                  <a:gd name="connsiteX7" fmla="*/ 1714500 w 2701101"/>
                  <a:gd name="connsiteY7" fmla="*/ 4267934 h 4921984"/>
                  <a:gd name="connsiteX8" fmla="*/ 1052512 w 2701101"/>
                  <a:gd name="connsiteY8" fmla="*/ 3890109 h 4921984"/>
                  <a:gd name="connsiteX9" fmla="*/ 920750 w 2701101"/>
                  <a:gd name="connsiteY9" fmla="*/ 4426684 h 4921984"/>
                  <a:gd name="connsiteX10" fmla="*/ 2657475 w 2701101"/>
                  <a:gd name="connsiteY10" fmla="*/ 4504471 h 4921984"/>
                  <a:gd name="connsiteX11" fmla="*/ 2676524 w 2701101"/>
                  <a:gd name="connsiteY11" fmla="*/ 4837846 h 4921984"/>
                  <a:gd name="connsiteX12" fmla="*/ 965200 w 2701101"/>
                  <a:gd name="connsiteY12" fmla="*/ 4921984 h 4921984"/>
                  <a:gd name="connsiteX0" fmla="*/ 0 w 2701101"/>
                  <a:gd name="connsiteY0" fmla="*/ 51534 h 4921984"/>
                  <a:gd name="connsiteX1" fmla="*/ 1346200 w 2701101"/>
                  <a:gd name="connsiteY1" fmla="*/ 242034 h 4921984"/>
                  <a:gd name="connsiteX2" fmla="*/ 1606550 w 2701101"/>
                  <a:gd name="connsiteY2" fmla="*/ 1531083 h 4921984"/>
                  <a:gd name="connsiteX3" fmla="*/ 1695450 w 2701101"/>
                  <a:gd name="connsiteY3" fmla="*/ 2508984 h 4921984"/>
                  <a:gd name="connsiteX4" fmla="*/ 1828800 w 2701101"/>
                  <a:gd name="connsiteY4" fmla="*/ 3067783 h 4921984"/>
                  <a:gd name="connsiteX5" fmla="*/ 2176463 w 2701101"/>
                  <a:gd name="connsiteY5" fmla="*/ 3317021 h 4921984"/>
                  <a:gd name="connsiteX6" fmla="*/ 2247900 w 2701101"/>
                  <a:gd name="connsiteY6" fmla="*/ 3918684 h 4921984"/>
                  <a:gd name="connsiteX7" fmla="*/ 1714500 w 2701101"/>
                  <a:gd name="connsiteY7" fmla="*/ 4267934 h 4921984"/>
                  <a:gd name="connsiteX8" fmla="*/ 1052512 w 2701101"/>
                  <a:gd name="connsiteY8" fmla="*/ 3890109 h 4921984"/>
                  <a:gd name="connsiteX9" fmla="*/ 920750 w 2701101"/>
                  <a:gd name="connsiteY9" fmla="*/ 4426684 h 4921984"/>
                  <a:gd name="connsiteX10" fmla="*/ 2657475 w 2701101"/>
                  <a:gd name="connsiteY10" fmla="*/ 4504471 h 4921984"/>
                  <a:gd name="connsiteX11" fmla="*/ 2676524 w 2701101"/>
                  <a:gd name="connsiteY11" fmla="*/ 4837846 h 4921984"/>
                  <a:gd name="connsiteX12" fmla="*/ 965200 w 2701101"/>
                  <a:gd name="connsiteY12" fmla="*/ 4921984 h 4921984"/>
                  <a:gd name="connsiteX0" fmla="*/ 0 w 2701101"/>
                  <a:gd name="connsiteY0" fmla="*/ 51534 h 4921984"/>
                  <a:gd name="connsiteX1" fmla="*/ 1346200 w 2701101"/>
                  <a:gd name="connsiteY1" fmla="*/ 242034 h 4921984"/>
                  <a:gd name="connsiteX2" fmla="*/ 1606550 w 2701101"/>
                  <a:gd name="connsiteY2" fmla="*/ 1531083 h 4921984"/>
                  <a:gd name="connsiteX3" fmla="*/ 1695450 w 2701101"/>
                  <a:gd name="connsiteY3" fmla="*/ 2508984 h 4921984"/>
                  <a:gd name="connsiteX4" fmla="*/ 1828800 w 2701101"/>
                  <a:gd name="connsiteY4" fmla="*/ 3067783 h 4921984"/>
                  <a:gd name="connsiteX5" fmla="*/ 2176463 w 2701101"/>
                  <a:gd name="connsiteY5" fmla="*/ 3317021 h 4921984"/>
                  <a:gd name="connsiteX6" fmla="*/ 2247900 w 2701101"/>
                  <a:gd name="connsiteY6" fmla="*/ 3918684 h 4921984"/>
                  <a:gd name="connsiteX7" fmla="*/ 1714500 w 2701101"/>
                  <a:gd name="connsiteY7" fmla="*/ 4267934 h 4921984"/>
                  <a:gd name="connsiteX8" fmla="*/ 1052512 w 2701101"/>
                  <a:gd name="connsiteY8" fmla="*/ 3890109 h 4921984"/>
                  <a:gd name="connsiteX9" fmla="*/ 920750 w 2701101"/>
                  <a:gd name="connsiteY9" fmla="*/ 4426684 h 4921984"/>
                  <a:gd name="connsiteX10" fmla="*/ 2657475 w 2701101"/>
                  <a:gd name="connsiteY10" fmla="*/ 4504471 h 4921984"/>
                  <a:gd name="connsiteX11" fmla="*/ 2676524 w 2701101"/>
                  <a:gd name="connsiteY11" fmla="*/ 4837846 h 4921984"/>
                  <a:gd name="connsiteX12" fmla="*/ 965200 w 2701101"/>
                  <a:gd name="connsiteY12" fmla="*/ 4921984 h 4921984"/>
                  <a:gd name="connsiteX0" fmla="*/ 0 w 2701101"/>
                  <a:gd name="connsiteY0" fmla="*/ 51534 h 4921984"/>
                  <a:gd name="connsiteX1" fmla="*/ 1346200 w 2701101"/>
                  <a:gd name="connsiteY1" fmla="*/ 242034 h 4921984"/>
                  <a:gd name="connsiteX2" fmla="*/ 1606550 w 2701101"/>
                  <a:gd name="connsiteY2" fmla="*/ 1531083 h 4921984"/>
                  <a:gd name="connsiteX3" fmla="*/ 1695450 w 2701101"/>
                  <a:gd name="connsiteY3" fmla="*/ 2508984 h 4921984"/>
                  <a:gd name="connsiteX4" fmla="*/ 1828800 w 2701101"/>
                  <a:gd name="connsiteY4" fmla="*/ 3067783 h 4921984"/>
                  <a:gd name="connsiteX5" fmla="*/ 2176463 w 2701101"/>
                  <a:gd name="connsiteY5" fmla="*/ 3317021 h 4921984"/>
                  <a:gd name="connsiteX6" fmla="*/ 2247900 w 2701101"/>
                  <a:gd name="connsiteY6" fmla="*/ 3918684 h 4921984"/>
                  <a:gd name="connsiteX7" fmla="*/ 1714500 w 2701101"/>
                  <a:gd name="connsiteY7" fmla="*/ 4267934 h 4921984"/>
                  <a:gd name="connsiteX8" fmla="*/ 1052512 w 2701101"/>
                  <a:gd name="connsiteY8" fmla="*/ 3890109 h 4921984"/>
                  <a:gd name="connsiteX9" fmla="*/ 920750 w 2701101"/>
                  <a:gd name="connsiteY9" fmla="*/ 4426684 h 4921984"/>
                  <a:gd name="connsiteX10" fmla="*/ 2657475 w 2701101"/>
                  <a:gd name="connsiteY10" fmla="*/ 4504471 h 4921984"/>
                  <a:gd name="connsiteX11" fmla="*/ 2676524 w 2701101"/>
                  <a:gd name="connsiteY11" fmla="*/ 4837846 h 4921984"/>
                  <a:gd name="connsiteX12" fmla="*/ 965200 w 2701101"/>
                  <a:gd name="connsiteY12" fmla="*/ 4921984 h 4921984"/>
                  <a:gd name="connsiteX0" fmla="*/ 0 w 2701101"/>
                  <a:gd name="connsiteY0" fmla="*/ 51534 h 4921984"/>
                  <a:gd name="connsiteX1" fmla="*/ 1346200 w 2701101"/>
                  <a:gd name="connsiteY1" fmla="*/ 242034 h 4921984"/>
                  <a:gd name="connsiteX2" fmla="*/ 1606550 w 2701101"/>
                  <a:gd name="connsiteY2" fmla="*/ 1531083 h 4921984"/>
                  <a:gd name="connsiteX3" fmla="*/ 1695450 w 2701101"/>
                  <a:gd name="connsiteY3" fmla="*/ 2508984 h 4921984"/>
                  <a:gd name="connsiteX4" fmla="*/ 1828800 w 2701101"/>
                  <a:gd name="connsiteY4" fmla="*/ 3067783 h 4921984"/>
                  <a:gd name="connsiteX5" fmla="*/ 2176463 w 2701101"/>
                  <a:gd name="connsiteY5" fmla="*/ 3317021 h 4921984"/>
                  <a:gd name="connsiteX6" fmla="*/ 2247900 w 2701101"/>
                  <a:gd name="connsiteY6" fmla="*/ 3918684 h 4921984"/>
                  <a:gd name="connsiteX7" fmla="*/ 1714500 w 2701101"/>
                  <a:gd name="connsiteY7" fmla="*/ 4267934 h 4921984"/>
                  <a:gd name="connsiteX8" fmla="*/ 1052512 w 2701101"/>
                  <a:gd name="connsiteY8" fmla="*/ 3890109 h 4921984"/>
                  <a:gd name="connsiteX9" fmla="*/ 939800 w 2701101"/>
                  <a:gd name="connsiteY9" fmla="*/ 4417159 h 4921984"/>
                  <a:gd name="connsiteX10" fmla="*/ 2657475 w 2701101"/>
                  <a:gd name="connsiteY10" fmla="*/ 4504471 h 4921984"/>
                  <a:gd name="connsiteX11" fmla="*/ 2676524 w 2701101"/>
                  <a:gd name="connsiteY11" fmla="*/ 4837846 h 4921984"/>
                  <a:gd name="connsiteX12" fmla="*/ 965200 w 2701101"/>
                  <a:gd name="connsiteY12" fmla="*/ 4921984 h 4921984"/>
                  <a:gd name="connsiteX0" fmla="*/ 0 w 2685923"/>
                  <a:gd name="connsiteY0" fmla="*/ 51534 h 4921984"/>
                  <a:gd name="connsiteX1" fmla="*/ 1346200 w 2685923"/>
                  <a:gd name="connsiteY1" fmla="*/ 242034 h 4921984"/>
                  <a:gd name="connsiteX2" fmla="*/ 1606550 w 2685923"/>
                  <a:gd name="connsiteY2" fmla="*/ 1531083 h 4921984"/>
                  <a:gd name="connsiteX3" fmla="*/ 1695450 w 2685923"/>
                  <a:gd name="connsiteY3" fmla="*/ 2508984 h 4921984"/>
                  <a:gd name="connsiteX4" fmla="*/ 1828800 w 2685923"/>
                  <a:gd name="connsiteY4" fmla="*/ 3067783 h 4921984"/>
                  <a:gd name="connsiteX5" fmla="*/ 2176463 w 2685923"/>
                  <a:gd name="connsiteY5" fmla="*/ 3317021 h 4921984"/>
                  <a:gd name="connsiteX6" fmla="*/ 2247900 w 2685923"/>
                  <a:gd name="connsiteY6" fmla="*/ 3918684 h 4921984"/>
                  <a:gd name="connsiteX7" fmla="*/ 1714500 w 2685923"/>
                  <a:gd name="connsiteY7" fmla="*/ 4267934 h 4921984"/>
                  <a:gd name="connsiteX8" fmla="*/ 1052512 w 2685923"/>
                  <a:gd name="connsiteY8" fmla="*/ 3890109 h 4921984"/>
                  <a:gd name="connsiteX9" fmla="*/ 939800 w 2685923"/>
                  <a:gd name="connsiteY9" fmla="*/ 4417159 h 4921984"/>
                  <a:gd name="connsiteX10" fmla="*/ 2657475 w 2685923"/>
                  <a:gd name="connsiteY10" fmla="*/ 4504471 h 4921984"/>
                  <a:gd name="connsiteX11" fmla="*/ 2619374 w 2685923"/>
                  <a:gd name="connsiteY11" fmla="*/ 4833083 h 4921984"/>
                  <a:gd name="connsiteX12" fmla="*/ 965200 w 2685923"/>
                  <a:gd name="connsiteY12" fmla="*/ 4921984 h 4921984"/>
                  <a:gd name="connsiteX0" fmla="*/ 0 w 2685923"/>
                  <a:gd name="connsiteY0" fmla="*/ 51534 h 4921984"/>
                  <a:gd name="connsiteX1" fmla="*/ 1346200 w 2685923"/>
                  <a:gd name="connsiteY1" fmla="*/ 242034 h 4921984"/>
                  <a:gd name="connsiteX2" fmla="*/ 1606550 w 2685923"/>
                  <a:gd name="connsiteY2" fmla="*/ 1531083 h 4921984"/>
                  <a:gd name="connsiteX3" fmla="*/ 1695450 w 2685923"/>
                  <a:gd name="connsiteY3" fmla="*/ 2508984 h 4921984"/>
                  <a:gd name="connsiteX4" fmla="*/ 1828800 w 2685923"/>
                  <a:gd name="connsiteY4" fmla="*/ 3067783 h 4921984"/>
                  <a:gd name="connsiteX5" fmla="*/ 2176463 w 2685923"/>
                  <a:gd name="connsiteY5" fmla="*/ 3317021 h 4921984"/>
                  <a:gd name="connsiteX6" fmla="*/ 2247900 w 2685923"/>
                  <a:gd name="connsiteY6" fmla="*/ 3918684 h 4921984"/>
                  <a:gd name="connsiteX7" fmla="*/ 1714500 w 2685923"/>
                  <a:gd name="connsiteY7" fmla="*/ 4267934 h 4921984"/>
                  <a:gd name="connsiteX8" fmla="*/ 1052512 w 2685923"/>
                  <a:gd name="connsiteY8" fmla="*/ 3890109 h 4921984"/>
                  <a:gd name="connsiteX9" fmla="*/ 939800 w 2685923"/>
                  <a:gd name="connsiteY9" fmla="*/ 4417159 h 4921984"/>
                  <a:gd name="connsiteX10" fmla="*/ 2657475 w 2685923"/>
                  <a:gd name="connsiteY10" fmla="*/ 4504471 h 4921984"/>
                  <a:gd name="connsiteX11" fmla="*/ 2619374 w 2685923"/>
                  <a:gd name="connsiteY11" fmla="*/ 4833083 h 4921984"/>
                  <a:gd name="connsiteX12" fmla="*/ 965200 w 2685923"/>
                  <a:gd name="connsiteY12" fmla="*/ 4921984 h 4921984"/>
                  <a:gd name="connsiteX0" fmla="*/ 0 w 2659911"/>
                  <a:gd name="connsiteY0" fmla="*/ 51534 h 4921984"/>
                  <a:gd name="connsiteX1" fmla="*/ 1346200 w 2659911"/>
                  <a:gd name="connsiteY1" fmla="*/ 242034 h 4921984"/>
                  <a:gd name="connsiteX2" fmla="*/ 1606550 w 2659911"/>
                  <a:gd name="connsiteY2" fmla="*/ 1531083 h 4921984"/>
                  <a:gd name="connsiteX3" fmla="*/ 1695450 w 2659911"/>
                  <a:gd name="connsiteY3" fmla="*/ 2508984 h 4921984"/>
                  <a:gd name="connsiteX4" fmla="*/ 1828800 w 2659911"/>
                  <a:gd name="connsiteY4" fmla="*/ 3067783 h 4921984"/>
                  <a:gd name="connsiteX5" fmla="*/ 2176463 w 2659911"/>
                  <a:gd name="connsiteY5" fmla="*/ 3317021 h 4921984"/>
                  <a:gd name="connsiteX6" fmla="*/ 2247900 w 2659911"/>
                  <a:gd name="connsiteY6" fmla="*/ 3918684 h 4921984"/>
                  <a:gd name="connsiteX7" fmla="*/ 1714500 w 2659911"/>
                  <a:gd name="connsiteY7" fmla="*/ 4267934 h 4921984"/>
                  <a:gd name="connsiteX8" fmla="*/ 1052512 w 2659911"/>
                  <a:gd name="connsiteY8" fmla="*/ 3890109 h 4921984"/>
                  <a:gd name="connsiteX9" fmla="*/ 939800 w 2659911"/>
                  <a:gd name="connsiteY9" fmla="*/ 4417159 h 4921984"/>
                  <a:gd name="connsiteX10" fmla="*/ 2624137 w 2659911"/>
                  <a:gd name="connsiteY10" fmla="*/ 4504471 h 4921984"/>
                  <a:gd name="connsiteX11" fmla="*/ 2619374 w 2659911"/>
                  <a:gd name="connsiteY11" fmla="*/ 4833083 h 4921984"/>
                  <a:gd name="connsiteX12" fmla="*/ 965200 w 2659911"/>
                  <a:gd name="connsiteY12" fmla="*/ 4921984 h 4921984"/>
                  <a:gd name="connsiteX0" fmla="*/ 0 w 2659911"/>
                  <a:gd name="connsiteY0" fmla="*/ 51534 h 4921984"/>
                  <a:gd name="connsiteX1" fmla="*/ 1346200 w 2659911"/>
                  <a:gd name="connsiteY1" fmla="*/ 242034 h 4921984"/>
                  <a:gd name="connsiteX2" fmla="*/ 1606550 w 2659911"/>
                  <a:gd name="connsiteY2" fmla="*/ 1531083 h 4921984"/>
                  <a:gd name="connsiteX3" fmla="*/ 1695450 w 2659911"/>
                  <a:gd name="connsiteY3" fmla="*/ 2508984 h 4921984"/>
                  <a:gd name="connsiteX4" fmla="*/ 1828800 w 2659911"/>
                  <a:gd name="connsiteY4" fmla="*/ 3067783 h 4921984"/>
                  <a:gd name="connsiteX5" fmla="*/ 2176463 w 2659911"/>
                  <a:gd name="connsiteY5" fmla="*/ 3317021 h 4921984"/>
                  <a:gd name="connsiteX6" fmla="*/ 2247900 w 2659911"/>
                  <a:gd name="connsiteY6" fmla="*/ 3918684 h 4921984"/>
                  <a:gd name="connsiteX7" fmla="*/ 1714500 w 2659911"/>
                  <a:gd name="connsiteY7" fmla="*/ 4267934 h 4921984"/>
                  <a:gd name="connsiteX8" fmla="*/ 1052512 w 2659911"/>
                  <a:gd name="connsiteY8" fmla="*/ 3890109 h 4921984"/>
                  <a:gd name="connsiteX9" fmla="*/ 939800 w 2659911"/>
                  <a:gd name="connsiteY9" fmla="*/ 4417159 h 4921984"/>
                  <a:gd name="connsiteX10" fmla="*/ 2624137 w 2659911"/>
                  <a:gd name="connsiteY10" fmla="*/ 4504471 h 4921984"/>
                  <a:gd name="connsiteX11" fmla="*/ 2619374 w 2659911"/>
                  <a:gd name="connsiteY11" fmla="*/ 4833083 h 4921984"/>
                  <a:gd name="connsiteX12" fmla="*/ 965200 w 2659911"/>
                  <a:gd name="connsiteY12" fmla="*/ 4921984 h 4921984"/>
                  <a:gd name="connsiteX0" fmla="*/ 0 w 2659911"/>
                  <a:gd name="connsiteY0" fmla="*/ 51534 h 4921984"/>
                  <a:gd name="connsiteX1" fmla="*/ 1346200 w 2659911"/>
                  <a:gd name="connsiteY1" fmla="*/ 242034 h 4921984"/>
                  <a:gd name="connsiteX2" fmla="*/ 1606550 w 2659911"/>
                  <a:gd name="connsiteY2" fmla="*/ 1531083 h 4921984"/>
                  <a:gd name="connsiteX3" fmla="*/ 1695450 w 2659911"/>
                  <a:gd name="connsiteY3" fmla="*/ 2508984 h 4921984"/>
                  <a:gd name="connsiteX4" fmla="*/ 1828800 w 2659911"/>
                  <a:gd name="connsiteY4" fmla="*/ 3067783 h 4921984"/>
                  <a:gd name="connsiteX5" fmla="*/ 2176463 w 2659911"/>
                  <a:gd name="connsiteY5" fmla="*/ 3317021 h 4921984"/>
                  <a:gd name="connsiteX6" fmla="*/ 2247900 w 2659911"/>
                  <a:gd name="connsiteY6" fmla="*/ 3918684 h 4921984"/>
                  <a:gd name="connsiteX7" fmla="*/ 1714500 w 2659911"/>
                  <a:gd name="connsiteY7" fmla="*/ 4267934 h 4921984"/>
                  <a:gd name="connsiteX8" fmla="*/ 1052512 w 2659911"/>
                  <a:gd name="connsiteY8" fmla="*/ 3890109 h 4921984"/>
                  <a:gd name="connsiteX9" fmla="*/ 939800 w 2659911"/>
                  <a:gd name="connsiteY9" fmla="*/ 4417159 h 4921984"/>
                  <a:gd name="connsiteX10" fmla="*/ 2624137 w 2659911"/>
                  <a:gd name="connsiteY10" fmla="*/ 4504471 h 4921984"/>
                  <a:gd name="connsiteX11" fmla="*/ 2619374 w 2659911"/>
                  <a:gd name="connsiteY11" fmla="*/ 4833083 h 4921984"/>
                  <a:gd name="connsiteX12" fmla="*/ 965200 w 2659911"/>
                  <a:gd name="connsiteY12" fmla="*/ 4921984 h 4921984"/>
                  <a:gd name="connsiteX0" fmla="*/ 0 w 2672604"/>
                  <a:gd name="connsiteY0" fmla="*/ 51534 h 4921984"/>
                  <a:gd name="connsiteX1" fmla="*/ 1346200 w 2672604"/>
                  <a:gd name="connsiteY1" fmla="*/ 242034 h 4921984"/>
                  <a:gd name="connsiteX2" fmla="*/ 1606550 w 2672604"/>
                  <a:gd name="connsiteY2" fmla="*/ 1531083 h 4921984"/>
                  <a:gd name="connsiteX3" fmla="*/ 1695450 w 2672604"/>
                  <a:gd name="connsiteY3" fmla="*/ 2508984 h 4921984"/>
                  <a:gd name="connsiteX4" fmla="*/ 1828800 w 2672604"/>
                  <a:gd name="connsiteY4" fmla="*/ 3067783 h 4921984"/>
                  <a:gd name="connsiteX5" fmla="*/ 2176463 w 2672604"/>
                  <a:gd name="connsiteY5" fmla="*/ 3317021 h 4921984"/>
                  <a:gd name="connsiteX6" fmla="*/ 2247900 w 2672604"/>
                  <a:gd name="connsiteY6" fmla="*/ 3918684 h 4921984"/>
                  <a:gd name="connsiteX7" fmla="*/ 1714500 w 2672604"/>
                  <a:gd name="connsiteY7" fmla="*/ 4267934 h 4921984"/>
                  <a:gd name="connsiteX8" fmla="*/ 1052512 w 2672604"/>
                  <a:gd name="connsiteY8" fmla="*/ 3890109 h 4921984"/>
                  <a:gd name="connsiteX9" fmla="*/ 939800 w 2672604"/>
                  <a:gd name="connsiteY9" fmla="*/ 4417159 h 4921984"/>
                  <a:gd name="connsiteX10" fmla="*/ 2624137 w 2672604"/>
                  <a:gd name="connsiteY10" fmla="*/ 4504471 h 4921984"/>
                  <a:gd name="connsiteX11" fmla="*/ 2619374 w 2672604"/>
                  <a:gd name="connsiteY11" fmla="*/ 4833083 h 4921984"/>
                  <a:gd name="connsiteX12" fmla="*/ 965200 w 2672604"/>
                  <a:gd name="connsiteY12" fmla="*/ 4921984 h 4921984"/>
                  <a:gd name="connsiteX0" fmla="*/ 0 w 2672604"/>
                  <a:gd name="connsiteY0" fmla="*/ 51534 h 4921984"/>
                  <a:gd name="connsiteX1" fmla="*/ 1346200 w 2672604"/>
                  <a:gd name="connsiteY1" fmla="*/ 242034 h 4921984"/>
                  <a:gd name="connsiteX2" fmla="*/ 1606550 w 2672604"/>
                  <a:gd name="connsiteY2" fmla="*/ 1531083 h 4921984"/>
                  <a:gd name="connsiteX3" fmla="*/ 1695450 w 2672604"/>
                  <a:gd name="connsiteY3" fmla="*/ 2508984 h 4921984"/>
                  <a:gd name="connsiteX4" fmla="*/ 1828800 w 2672604"/>
                  <a:gd name="connsiteY4" fmla="*/ 3067783 h 4921984"/>
                  <a:gd name="connsiteX5" fmla="*/ 2176463 w 2672604"/>
                  <a:gd name="connsiteY5" fmla="*/ 3317021 h 4921984"/>
                  <a:gd name="connsiteX6" fmla="*/ 2247900 w 2672604"/>
                  <a:gd name="connsiteY6" fmla="*/ 3918684 h 4921984"/>
                  <a:gd name="connsiteX7" fmla="*/ 1714500 w 2672604"/>
                  <a:gd name="connsiteY7" fmla="*/ 4267934 h 4921984"/>
                  <a:gd name="connsiteX8" fmla="*/ 1052512 w 2672604"/>
                  <a:gd name="connsiteY8" fmla="*/ 3890109 h 4921984"/>
                  <a:gd name="connsiteX9" fmla="*/ 939800 w 2672604"/>
                  <a:gd name="connsiteY9" fmla="*/ 4417159 h 4921984"/>
                  <a:gd name="connsiteX10" fmla="*/ 2624137 w 2672604"/>
                  <a:gd name="connsiteY10" fmla="*/ 4504471 h 4921984"/>
                  <a:gd name="connsiteX11" fmla="*/ 2619374 w 2672604"/>
                  <a:gd name="connsiteY11" fmla="*/ 4833083 h 4921984"/>
                  <a:gd name="connsiteX12" fmla="*/ 965200 w 2672604"/>
                  <a:gd name="connsiteY12" fmla="*/ 4921984 h 4921984"/>
                  <a:gd name="connsiteX0" fmla="*/ 0 w 2672604"/>
                  <a:gd name="connsiteY0" fmla="*/ 51534 h 4945796"/>
                  <a:gd name="connsiteX1" fmla="*/ 1346200 w 2672604"/>
                  <a:gd name="connsiteY1" fmla="*/ 242034 h 4945796"/>
                  <a:gd name="connsiteX2" fmla="*/ 1606550 w 2672604"/>
                  <a:gd name="connsiteY2" fmla="*/ 1531083 h 4945796"/>
                  <a:gd name="connsiteX3" fmla="*/ 1695450 w 2672604"/>
                  <a:gd name="connsiteY3" fmla="*/ 2508984 h 4945796"/>
                  <a:gd name="connsiteX4" fmla="*/ 1828800 w 2672604"/>
                  <a:gd name="connsiteY4" fmla="*/ 3067783 h 4945796"/>
                  <a:gd name="connsiteX5" fmla="*/ 2176463 w 2672604"/>
                  <a:gd name="connsiteY5" fmla="*/ 3317021 h 4945796"/>
                  <a:gd name="connsiteX6" fmla="*/ 2247900 w 2672604"/>
                  <a:gd name="connsiteY6" fmla="*/ 3918684 h 4945796"/>
                  <a:gd name="connsiteX7" fmla="*/ 1714500 w 2672604"/>
                  <a:gd name="connsiteY7" fmla="*/ 4267934 h 4945796"/>
                  <a:gd name="connsiteX8" fmla="*/ 1052512 w 2672604"/>
                  <a:gd name="connsiteY8" fmla="*/ 3890109 h 4945796"/>
                  <a:gd name="connsiteX9" fmla="*/ 939800 w 2672604"/>
                  <a:gd name="connsiteY9" fmla="*/ 4417159 h 4945796"/>
                  <a:gd name="connsiteX10" fmla="*/ 2624137 w 2672604"/>
                  <a:gd name="connsiteY10" fmla="*/ 4504471 h 4945796"/>
                  <a:gd name="connsiteX11" fmla="*/ 2619374 w 2672604"/>
                  <a:gd name="connsiteY11" fmla="*/ 4833083 h 4945796"/>
                  <a:gd name="connsiteX12" fmla="*/ 958056 w 2672604"/>
                  <a:gd name="connsiteY12" fmla="*/ 4945796 h 4945796"/>
                  <a:gd name="connsiteX0" fmla="*/ 0 w 2672604"/>
                  <a:gd name="connsiteY0" fmla="*/ 51534 h 4952940"/>
                  <a:gd name="connsiteX1" fmla="*/ 1346200 w 2672604"/>
                  <a:gd name="connsiteY1" fmla="*/ 242034 h 4952940"/>
                  <a:gd name="connsiteX2" fmla="*/ 1606550 w 2672604"/>
                  <a:gd name="connsiteY2" fmla="*/ 1531083 h 4952940"/>
                  <a:gd name="connsiteX3" fmla="*/ 1695450 w 2672604"/>
                  <a:gd name="connsiteY3" fmla="*/ 2508984 h 4952940"/>
                  <a:gd name="connsiteX4" fmla="*/ 1828800 w 2672604"/>
                  <a:gd name="connsiteY4" fmla="*/ 3067783 h 4952940"/>
                  <a:gd name="connsiteX5" fmla="*/ 2176463 w 2672604"/>
                  <a:gd name="connsiteY5" fmla="*/ 3317021 h 4952940"/>
                  <a:gd name="connsiteX6" fmla="*/ 2247900 w 2672604"/>
                  <a:gd name="connsiteY6" fmla="*/ 3918684 h 4952940"/>
                  <a:gd name="connsiteX7" fmla="*/ 1714500 w 2672604"/>
                  <a:gd name="connsiteY7" fmla="*/ 4267934 h 4952940"/>
                  <a:gd name="connsiteX8" fmla="*/ 1052512 w 2672604"/>
                  <a:gd name="connsiteY8" fmla="*/ 3890109 h 4952940"/>
                  <a:gd name="connsiteX9" fmla="*/ 939800 w 2672604"/>
                  <a:gd name="connsiteY9" fmla="*/ 4417159 h 4952940"/>
                  <a:gd name="connsiteX10" fmla="*/ 2624137 w 2672604"/>
                  <a:gd name="connsiteY10" fmla="*/ 4504471 h 4952940"/>
                  <a:gd name="connsiteX11" fmla="*/ 2619374 w 2672604"/>
                  <a:gd name="connsiteY11" fmla="*/ 4833083 h 4952940"/>
                  <a:gd name="connsiteX12" fmla="*/ 965199 w 2672604"/>
                  <a:gd name="connsiteY12" fmla="*/ 4952940 h 4952940"/>
                  <a:gd name="connsiteX0" fmla="*/ 0 w 2672604"/>
                  <a:gd name="connsiteY0" fmla="*/ 51534 h 4952940"/>
                  <a:gd name="connsiteX1" fmla="*/ 1346200 w 2672604"/>
                  <a:gd name="connsiteY1" fmla="*/ 242034 h 4952940"/>
                  <a:gd name="connsiteX2" fmla="*/ 1606550 w 2672604"/>
                  <a:gd name="connsiteY2" fmla="*/ 1531083 h 4952940"/>
                  <a:gd name="connsiteX3" fmla="*/ 1695450 w 2672604"/>
                  <a:gd name="connsiteY3" fmla="*/ 2508984 h 4952940"/>
                  <a:gd name="connsiteX4" fmla="*/ 1828800 w 2672604"/>
                  <a:gd name="connsiteY4" fmla="*/ 3067783 h 4952940"/>
                  <a:gd name="connsiteX5" fmla="*/ 2176463 w 2672604"/>
                  <a:gd name="connsiteY5" fmla="*/ 3317021 h 4952940"/>
                  <a:gd name="connsiteX6" fmla="*/ 2247900 w 2672604"/>
                  <a:gd name="connsiteY6" fmla="*/ 3918684 h 4952940"/>
                  <a:gd name="connsiteX7" fmla="*/ 1714500 w 2672604"/>
                  <a:gd name="connsiteY7" fmla="*/ 4267934 h 4952940"/>
                  <a:gd name="connsiteX8" fmla="*/ 1052512 w 2672604"/>
                  <a:gd name="connsiteY8" fmla="*/ 3890109 h 4952940"/>
                  <a:gd name="connsiteX9" fmla="*/ 939800 w 2672604"/>
                  <a:gd name="connsiteY9" fmla="*/ 4417159 h 4952940"/>
                  <a:gd name="connsiteX10" fmla="*/ 2624137 w 2672604"/>
                  <a:gd name="connsiteY10" fmla="*/ 4504471 h 4952940"/>
                  <a:gd name="connsiteX11" fmla="*/ 2619374 w 2672604"/>
                  <a:gd name="connsiteY11" fmla="*/ 4833083 h 4952940"/>
                  <a:gd name="connsiteX12" fmla="*/ 965199 w 2672604"/>
                  <a:gd name="connsiteY12" fmla="*/ 4952940 h 4952940"/>
                  <a:gd name="connsiteX0" fmla="*/ 0 w 2672604"/>
                  <a:gd name="connsiteY0" fmla="*/ 51534 h 4952940"/>
                  <a:gd name="connsiteX1" fmla="*/ 1346200 w 2672604"/>
                  <a:gd name="connsiteY1" fmla="*/ 242034 h 4952940"/>
                  <a:gd name="connsiteX2" fmla="*/ 1606550 w 2672604"/>
                  <a:gd name="connsiteY2" fmla="*/ 1531083 h 4952940"/>
                  <a:gd name="connsiteX3" fmla="*/ 1695450 w 2672604"/>
                  <a:gd name="connsiteY3" fmla="*/ 2508984 h 4952940"/>
                  <a:gd name="connsiteX4" fmla="*/ 1828800 w 2672604"/>
                  <a:gd name="connsiteY4" fmla="*/ 3067783 h 4952940"/>
                  <a:gd name="connsiteX5" fmla="*/ 2176463 w 2672604"/>
                  <a:gd name="connsiteY5" fmla="*/ 3317021 h 4952940"/>
                  <a:gd name="connsiteX6" fmla="*/ 2247900 w 2672604"/>
                  <a:gd name="connsiteY6" fmla="*/ 3918684 h 4952940"/>
                  <a:gd name="connsiteX7" fmla="*/ 1714500 w 2672604"/>
                  <a:gd name="connsiteY7" fmla="*/ 4267934 h 4952940"/>
                  <a:gd name="connsiteX8" fmla="*/ 1052512 w 2672604"/>
                  <a:gd name="connsiteY8" fmla="*/ 3890109 h 4952940"/>
                  <a:gd name="connsiteX9" fmla="*/ 939800 w 2672604"/>
                  <a:gd name="connsiteY9" fmla="*/ 4417159 h 4952940"/>
                  <a:gd name="connsiteX10" fmla="*/ 2624137 w 2672604"/>
                  <a:gd name="connsiteY10" fmla="*/ 4504471 h 4952940"/>
                  <a:gd name="connsiteX11" fmla="*/ 2619374 w 2672604"/>
                  <a:gd name="connsiteY11" fmla="*/ 4833083 h 4952940"/>
                  <a:gd name="connsiteX12" fmla="*/ 965199 w 2672604"/>
                  <a:gd name="connsiteY12" fmla="*/ 4952940 h 4952940"/>
                  <a:gd name="connsiteX0" fmla="*/ 0 w 2657174"/>
                  <a:gd name="connsiteY0" fmla="*/ 51534 h 4952940"/>
                  <a:gd name="connsiteX1" fmla="*/ 1346200 w 2657174"/>
                  <a:gd name="connsiteY1" fmla="*/ 242034 h 4952940"/>
                  <a:gd name="connsiteX2" fmla="*/ 1606550 w 2657174"/>
                  <a:gd name="connsiteY2" fmla="*/ 1531083 h 4952940"/>
                  <a:gd name="connsiteX3" fmla="*/ 1695450 w 2657174"/>
                  <a:gd name="connsiteY3" fmla="*/ 2508984 h 4952940"/>
                  <a:gd name="connsiteX4" fmla="*/ 1828800 w 2657174"/>
                  <a:gd name="connsiteY4" fmla="*/ 3067783 h 4952940"/>
                  <a:gd name="connsiteX5" fmla="*/ 2176463 w 2657174"/>
                  <a:gd name="connsiteY5" fmla="*/ 3317021 h 4952940"/>
                  <a:gd name="connsiteX6" fmla="*/ 2247900 w 2657174"/>
                  <a:gd name="connsiteY6" fmla="*/ 3918684 h 4952940"/>
                  <a:gd name="connsiteX7" fmla="*/ 1714500 w 2657174"/>
                  <a:gd name="connsiteY7" fmla="*/ 4267934 h 4952940"/>
                  <a:gd name="connsiteX8" fmla="*/ 1052512 w 2657174"/>
                  <a:gd name="connsiteY8" fmla="*/ 3890109 h 4952940"/>
                  <a:gd name="connsiteX9" fmla="*/ 939800 w 2657174"/>
                  <a:gd name="connsiteY9" fmla="*/ 4417159 h 4952940"/>
                  <a:gd name="connsiteX10" fmla="*/ 2601912 w 2657174"/>
                  <a:gd name="connsiteY10" fmla="*/ 4507646 h 4952940"/>
                  <a:gd name="connsiteX11" fmla="*/ 2619374 w 2657174"/>
                  <a:gd name="connsiteY11" fmla="*/ 4833083 h 4952940"/>
                  <a:gd name="connsiteX12" fmla="*/ 965199 w 2657174"/>
                  <a:gd name="connsiteY12" fmla="*/ 4952940 h 4952940"/>
                  <a:gd name="connsiteX0" fmla="*/ 0 w 2668242"/>
                  <a:gd name="connsiteY0" fmla="*/ 51534 h 4952940"/>
                  <a:gd name="connsiteX1" fmla="*/ 1346200 w 2668242"/>
                  <a:gd name="connsiteY1" fmla="*/ 242034 h 4952940"/>
                  <a:gd name="connsiteX2" fmla="*/ 1606550 w 2668242"/>
                  <a:gd name="connsiteY2" fmla="*/ 1531083 h 4952940"/>
                  <a:gd name="connsiteX3" fmla="*/ 1695450 w 2668242"/>
                  <a:gd name="connsiteY3" fmla="*/ 2508984 h 4952940"/>
                  <a:gd name="connsiteX4" fmla="*/ 1828800 w 2668242"/>
                  <a:gd name="connsiteY4" fmla="*/ 3067783 h 4952940"/>
                  <a:gd name="connsiteX5" fmla="*/ 2176463 w 2668242"/>
                  <a:gd name="connsiteY5" fmla="*/ 3317021 h 4952940"/>
                  <a:gd name="connsiteX6" fmla="*/ 2247900 w 2668242"/>
                  <a:gd name="connsiteY6" fmla="*/ 3918684 h 4952940"/>
                  <a:gd name="connsiteX7" fmla="*/ 1714500 w 2668242"/>
                  <a:gd name="connsiteY7" fmla="*/ 4267934 h 4952940"/>
                  <a:gd name="connsiteX8" fmla="*/ 1052512 w 2668242"/>
                  <a:gd name="connsiteY8" fmla="*/ 3890109 h 4952940"/>
                  <a:gd name="connsiteX9" fmla="*/ 939800 w 2668242"/>
                  <a:gd name="connsiteY9" fmla="*/ 4417159 h 4952940"/>
                  <a:gd name="connsiteX10" fmla="*/ 2601912 w 2668242"/>
                  <a:gd name="connsiteY10" fmla="*/ 4507646 h 4952940"/>
                  <a:gd name="connsiteX11" fmla="*/ 2619374 w 2668242"/>
                  <a:gd name="connsiteY11" fmla="*/ 4833083 h 4952940"/>
                  <a:gd name="connsiteX12" fmla="*/ 965199 w 2668242"/>
                  <a:gd name="connsiteY12" fmla="*/ 4952940 h 4952940"/>
                  <a:gd name="connsiteX0" fmla="*/ 0 w 2668242"/>
                  <a:gd name="connsiteY0" fmla="*/ 51534 h 4952940"/>
                  <a:gd name="connsiteX1" fmla="*/ 1346200 w 2668242"/>
                  <a:gd name="connsiteY1" fmla="*/ 242034 h 4952940"/>
                  <a:gd name="connsiteX2" fmla="*/ 1606550 w 2668242"/>
                  <a:gd name="connsiteY2" fmla="*/ 1531083 h 4952940"/>
                  <a:gd name="connsiteX3" fmla="*/ 1695450 w 2668242"/>
                  <a:gd name="connsiteY3" fmla="*/ 2508984 h 4952940"/>
                  <a:gd name="connsiteX4" fmla="*/ 1828800 w 2668242"/>
                  <a:gd name="connsiteY4" fmla="*/ 3067783 h 4952940"/>
                  <a:gd name="connsiteX5" fmla="*/ 2176463 w 2668242"/>
                  <a:gd name="connsiteY5" fmla="*/ 3317021 h 4952940"/>
                  <a:gd name="connsiteX6" fmla="*/ 2247900 w 2668242"/>
                  <a:gd name="connsiteY6" fmla="*/ 3918684 h 4952940"/>
                  <a:gd name="connsiteX7" fmla="*/ 1714500 w 2668242"/>
                  <a:gd name="connsiteY7" fmla="*/ 4267934 h 4952940"/>
                  <a:gd name="connsiteX8" fmla="*/ 1052512 w 2668242"/>
                  <a:gd name="connsiteY8" fmla="*/ 3890109 h 4952940"/>
                  <a:gd name="connsiteX9" fmla="*/ 939800 w 2668242"/>
                  <a:gd name="connsiteY9" fmla="*/ 4417159 h 4952940"/>
                  <a:gd name="connsiteX10" fmla="*/ 2601912 w 2668242"/>
                  <a:gd name="connsiteY10" fmla="*/ 4507646 h 4952940"/>
                  <a:gd name="connsiteX11" fmla="*/ 2619374 w 2668242"/>
                  <a:gd name="connsiteY11" fmla="*/ 4833083 h 4952940"/>
                  <a:gd name="connsiteX12" fmla="*/ 1152524 w 2668242"/>
                  <a:gd name="connsiteY12" fmla="*/ 4858483 h 4952940"/>
                  <a:gd name="connsiteX13" fmla="*/ 965199 w 2668242"/>
                  <a:gd name="connsiteY13" fmla="*/ 4952940 h 4952940"/>
                  <a:gd name="connsiteX0" fmla="*/ 0 w 2668242"/>
                  <a:gd name="connsiteY0" fmla="*/ 51534 h 4952940"/>
                  <a:gd name="connsiteX1" fmla="*/ 1346200 w 2668242"/>
                  <a:gd name="connsiteY1" fmla="*/ 242034 h 4952940"/>
                  <a:gd name="connsiteX2" fmla="*/ 1606550 w 2668242"/>
                  <a:gd name="connsiteY2" fmla="*/ 1531083 h 4952940"/>
                  <a:gd name="connsiteX3" fmla="*/ 1695450 w 2668242"/>
                  <a:gd name="connsiteY3" fmla="*/ 2508984 h 4952940"/>
                  <a:gd name="connsiteX4" fmla="*/ 1828800 w 2668242"/>
                  <a:gd name="connsiteY4" fmla="*/ 3067783 h 4952940"/>
                  <a:gd name="connsiteX5" fmla="*/ 2176463 w 2668242"/>
                  <a:gd name="connsiteY5" fmla="*/ 3317021 h 4952940"/>
                  <a:gd name="connsiteX6" fmla="*/ 2247900 w 2668242"/>
                  <a:gd name="connsiteY6" fmla="*/ 3918684 h 4952940"/>
                  <a:gd name="connsiteX7" fmla="*/ 1714500 w 2668242"/>
                  <a:gd name="connsiteY7" fmla="*/ 4267934 h 4952940"/>
                  <a:gd name="connsiteX8" fmla="*/ 1052512 w 2668242"/>
                  <a:gd name="connsiteY8" fmla="*/ 3890109 h 4952940"/>
                  <a:gd name="connsiteX9" fmla="*/ 939800 w 2668242"/>
                  <a:gd name="connsiteY9" fmla="*/ 4417159 h 4952940"/>
                  <a:gd name="connsiteX10" fmla="*/ 2601912 w 2668242"/>
                  <a:gd name="connsiteY10" fmla="*/ 4507646 h 4952940"/>
                  <a:gd name="connsiteX11" fmla="*/ 2619374 w 2668242"/>
                  <a:gd name="connsiteY11" fmla="*/ 4833083 h 4952940"/>
                  <a:gd name="connsiteX12" fmla="*/ 1152524 w 2668242"/>
                  <a:gd name="connsiteY12" fmla="*/ 4858483 h 4952940"/>
                  <a:gd name="connsiteX13" fmla="*/ 965199 w 2668242"/>
                  <a:gd name="connsiteY13" fmla="*/ 4952940 h 4952940"/>
                  <a:gd name="connsiteX0" fmla="*/ 0 w 2668242"/>
                  <a:gd name="connsiteY0" fmla="*/ 51534 h 4952940"/>
                  <a:gd name="connsiteX1" fmla="*/ 1346200 w 2668242"/>
                  <a:gd name="connsiteY1" fmla="*/ 242034 h 4952940"/>
                  <a:gd name="connsiteX2" fmla="*/ 1606550 w 2668242"/>
                  <a:gd name="connsiteY2" fmla="*/ 1531083 h 4952940"/>
                  <a:gd name="connsiteX3" fmla="*/ 1695450 w 2668242"/>
                  <a:gd name="connsiteY3" fmla="*/ 2508984 h 4952940"/>
                  <a:gd name="connsiteX4" fmla="*/ 1828800 w 2668242"/>
                  <a:gd name="connsiteY4" fmla="*/ 3067783 h 4952940"/>
                  <a:gd name="connsiteX5" fmla="*/ 2176463 w 2668242"/>
                  <a:gd name="connsiteY5" fmla="*/ 3317021 h 4952940"/>
                  <a:gd name="connsiteX6" fmla="*/ 2247900 w 2668242"/>
                  <a:gd name="connsiteY6" fmla="*/ 3918684 h 4952940"/>
                  <a:gd name="connsiteX7" fmla="*/ 1714500 w 2668242"/>
                  <a:gd name="connsiteY7" fmla="*/ 4267934 h 4952940"/>
                  <a:gd name="connsiteX8" fmla="*/ 1052512 w 2668242"/>
                  <a:gd name="connsiteY8" fmla="*/ 3890109 h 4952940"/>
                  <a:gd name="connsiteX9" fmla="*/ 939800 w 2668242"/>
                  <a:gd name="connsiteY9" fmla="*/ 4417159 h 4952940"/>
                  <a:gd name="connsiteX10" fmla="*/ 2601912 w 2668242"/>
                  <a:gd name="connsiteY10" fmla="*/ 4507646 h 4952940"/>
                  <a:gd name="connsiteX11" fmla="*/ 2619374 w 2668242"/>
                  <a:gd name="connsiteY11" fmla="*/ 4833083 h 4952940"/>
                  <a:gd name="connsiteX12" fmla="*/ 1514474 w 2668242"/>
                  <a:gd name="connsiteY12" fmla="*/ 4861658 h 4952940"/>
                  <a:gd name="connsiteX13" fmla="*/ 1152524 w 2668242"/>
                  <a:gd name="connsiteY13" fmla="*/ 4858483 h 4952940"/>
                  <a:gd name="connsiteX14" fmla="*/ 965199 w 2668242"/>
                  <a:gd name="connsiteY14" fmla="*/ 4952940 h 4952940"/>
                  <a:gd name="connsiteX0" fmla="*/ 0 w 2668242"/>
                  <a:gd name="connsiteY0" fmla="*/ 51534 h 4952940"/>
                  <a:gd name="connsiteX1" fmla="*/ 1346200 w 2668242"/>
                  <a:gd name="connsiteY1" fmla="*/ 242034 h 4952940"/>
                  <a:gd name="connsiteX2" fmla="*/ 1606550 w 2668242"/>
                  <a:gd name="connsiteY2" fmla="*/ 1531083 h 4952940"/>
                  <a:gd name="connsiteX3" fmla="*/ 1695450 w 2668242"/>
                  <a:gd name="connsiteY3" fmla="*/ 2508984 h 4952940"/>
                  <a:gd name="connsiteX4" fmla="*/ 1828800 w 2668242"/>
                  <a:gd name="connsiteY4" fmla="*/ 3067783 h 4952940"/>
                  <a:gd name="connsiteX5" fmla="*/ 2176463 w 2668242"/>
                  <a:gd name="connsiteY5" fmla="*/ 3317021 h 4952940"/>
                  <a:gd name="connsiteX6" fmla="*/ 2247900 w 2668242"/>
                  <a:gd name="connsiteY6" fmla="*/ 3918684 h 4952940"/>
                  <a:gd name="connsiteX7" fmla="*/ 1714500 w 2668242"/>
                  <a:gd name="connsiteY7" fmla="*/ 4267934 h 4952940"/>
                  <a:gd name="connsiteX8" fmla="*/ 1052512 w 2668242"/>
                  <a:gd name="connsiteY8" fmla="*/ 3890109 h 4952940"/>
                  <a:gd name="connsiteX9" fmla="*/ 939800 w 2668242"/>
                  <a:gd name="connsiteY9" fmla="*/ 4417159 h 4952940"/>
                  <a:gd name="connsiteX10" fmla="*/ 2601912 w 2668242"/>
                  <a:gd name="connsiteY10" fmla="*/ 4507646 h 4952940"/>
                  <a:gd name="connsiteX11" fmla="*/ 2619374 w 2668242"/>
                  <a:gd name="connsiteY11" fmla="*/ 4833083 h 4952940"/>
                  <a:gd name="connsiteX12" fmla="*/ 1514474 w 2668242"/>
                  <a:gd name="connsiteY12" fmla="*/ 4861658 h 4952940"/>
                  <a:gd name="connsiteX13" fmla="*/ 1152524 w 2668242"/>
                  <a:gd name="connsiteY13" fmla="*/ 4858483 h 4952940"/>
                  <a:gd name="connsiteX14" fmla="*/ 965199 w 2668242"/>
                  <a:gd name="connsiteY14" fmla="*/ 4952940 h 4952940"/>
                  <a:gd name="connsiteX0" fmla="*/ 0 w 2668242"/>
                  <a:gd name="connsiteY0" fmla="*/ 51534 h 4946590"/>
                  <a:gd name="connsiteX1" fmla="*/ 1346200 w 2668242"/>
                  <a:gd name="connsiteY1" fmla="*/ 242034 h 4946590"/>
                  <a:gd name="connsiteX2" fmla="*/ 1606550 w 2668242"/>
                  <a:gd name="connsiteY2" fmla="*/ 1531083 h 4946590"/>
                  <a:gd name="connsiteX3" fmla="*/ 1695450 w 2668242"/>
                  <a:gd name="connsiteY3" fmla="*/ 2508984 h 4946590"/>
                  <a:gd name="connsiteX4" fmla="*/ 1828800 w 2668242"/>
                  <a:gd name="connsiteY4" fmla="*/ 3067783 h 4946590"/>
                  <a:gd name="connsiteX5" fmla="*/ 2176463 w 2668242"/>
                  <a:gd name="connsiteY5" fmla="*/ 3317021 h 4946590"/>
                  <a:gd name="connsiteX6" fmla="*/ 2247900 w 2668242"/>
                  <a:gd name="connsiteY6" fmla="*/ 3918684 h 4946590"/>
                  <a:gd name="connsiteX7" fmla="*/ 1714500 w 2668242"/>
                  <a:gd name="connsiteY7" fmla="*/ 4267934 h 4946590"/>
                  <a:gd name="connsiteX8" fmla="*/ 1052512 w 2668242"/>
                  <a:gd name="connsiteY8" fmla="*/ 3890109 h 4946590"/>
                  <a:gd name="connsiteX9" fmla="*/ 939800 w 2668242"/>
                  <a:gd name="connsiteY9" fmla="*/ 4417159 h 4946590"/>
                  <a:gd name="connsiteX10" fmla="*/ 2601912 w 2668242"/>
                  <a:gd name="connsiteY10" fmla="*/ 4507646 h 4946590"/>
                  <a:gd name="connsiteX11" fmla="*/ 2619374 w 2668242"/>
                  <a:gd name="connsiteY11" fmla="*/ 4833083 h 4946590"/>
                  <a:gd name="connsiteX12" fmla="*/ 1514474 w 2668242"/>
                  <a:gd name="connsiteY12" fmla="*/ 4861658 h 4946590"/>
                  <a:gd name="connsiteX13" fmla="*/ 1152524 w 2668242"/>
                  <a:gd name="connsiteY13" fmla="*/ 4858483 h 4946590"/>
                  <a:gd name="connsiteX14" fmla="*/ 952499 w 2668242"/>
                  <a:gd name="connsiteY14" fmla="*/ 4946590 h 4946590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52524 w 2668242"/>
                  <a:gd name="connsiteY13" fmla="*/ 4858483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28711 w 2668242"/>
                  <a:gd name="connsiteY13" fmla="*/ 4846577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28711 w 2668242"/>
                  <a:gd name="connsiteY13" fmla="*/ 4846577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28711 w 2668242"/>
                  <a:gd name="connsiteY13" fmla="*/ 4846577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28711 w 2668242"/>
                  <a:gd name="connsiteY13" fmla="*/ 4846577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22778"/>
                  <a:gd name="connsiteX1" fmla="*/ 1346200 w 2668242"/>
                  <a:gd name="connsiteY1" fmla="*/ 242034 h 4922778"/>
                  <a:gd name="connsiteX2" fmla="*/ 1606550 w 2668242"/>
                  <a:gd name="connsiteY2" fmla="*/ 1531083 h 4922778"/>
                  <a:gd name="connsiteX3" fmla="*/ 1695450 w 2668242"/>
                  <a:gd name="connsiteY3" fmla="*/ 2508984 h 4922778"/>
                  <a:gd name="connsiteX4" fmla="*/ 1828800 w 2668242"/>
                  <a:gd name="connsiteY4" fmla="*/ 3067783 h 4922778"/>
                  <a:gd name="connsiteX5" fmla="*/ 2176463 w 2668242"/>
                  <a:gd name="connsiteY5" fmla="*/ 3317021 h 4922778"/>
                  <a:gd name="connsiteX6" fmla="*/ 2247900 w 2668242"/>
                  <a:gd name="connsiteY6" fmla="*/ 3918684 h 4922778"/>
                  <a:gd name="connsiteX7" fmla="*/ 1714500 w 2668242"/>
                  <a:gd name="connsiteY7" fmla="*/ 4267934 h 4922778"/>
                  <a:gd name="connsiteX8" fmla="*/ 1052512 w 2668242"/>
                  <a:gd name="connsiteY8" fmla="*/ 3890109 h 4922778"/>
                  <a:gd name="connsiteX9" fmla="*/ 939800 w 2668242"/>
                  <a:gd name="connsiteY9" fmla="*/ 4417159 h 4922778"/>
                  <a:gd name="connsiteX10" fmla="*/ 2601912 w 2668242"/>
                  <a:gd name="connsiteY10" fmla="*/ 4507646 h 4922778"/>
                  <a:gd name="connsiteX11" fmla="*/ 2619374 w 2668242"/>
                  <a:gd name="connsiteY11" fmla="*/ 4833083 h 4922778"/>
                  <a:gd name="connsiteX12" fmla="*/ 1514474 w 2668242"/>
                  <a:gd name="connsiteY12" fmla="*/ 4861658 h 4922778"/>
                  <a:gd name="connsiteX13" fmla="*/ 1128711 w 2668242"/>
                  <a:gd name="connsiteY13" fmla="*/ 4846577 h 4922778"/>
                  <a:gd name="connsiteX14" fmla="*/ 966787 w 2668242"/>
                  <a:gd name="connsiteY14" fmla="*/ 4922778 h 4922778"/>
                  <a:gd name="connsiteX0" fmla="*/ 0 w 2668242"/>
                  <a:gd name="connsiteY0" fmla="*/ 51534 h 4948972"/>
                  <a:gd name="connsiteX1" fmla="*/ 1346200 w 2668242"/>
                  <a:gd name="connsiteY1" fmla="*/ 242034 h 4948972"/>
                  <a:gd name="connsiteX2" fmla="*/ 1606550 w 2668242"/>
                  <a:gd name="connsiteY2" fmla="*/ 1531083 h 4948972"/>
                  <a:gd name="connsiteX3" fmla="*/ 1695450 w 2668242"/>
                  <a:gd name="connsiteY3" fmla="*/ 2508984 h 4948972"/>
                  <a:gd name="connsiteX4" fmla="*/ 1828800 w 2668242"/>
                  <a:gd name="connsiteY4" fmla="*/ 3067783 h 4948972"/>
                  <a:gd name="connsiteX5" fmla="*/ 2176463 w 2668242"/>
                  <a:gd name="connsiteY5" fmla="*/ 3317021 h 4948972"/>
                  <a:gd name="connsiteX6" fmla="*/ 2247900 w 2668242"/>
                  <a:gd name="connsiteY6" fmla="*/ 3918684 h 4948972"/>
                  <a:gd name="connsiteX7" fmla="*/ 1714500 w 2668242"/>
                  <a:gd name="connsiteY7" fmla="*/ 4267934 h 4948972"/>
                  <a:gd name="connsiteX8" fmla="*/ 1052512 w 2668242"/>
                  <a:gd name="connsiteY8" fmla="*/ 3890109 h 4948972"/>
                  <a:gd name="connsiteX9" fmla="*/ 939800 w 2668242"/>
                  <a:gd name="connsiteY9" fmla="*/ 4417159 h 4948972"/>
                  <a:gd name="connsiteX10" fmla="*/ 2601912 w 2668242"/>
                  <a:gd name="connsiteY10" fmla="*/ 4507646 h 4948972"/>
                  <a:gd name="connsiteX11" fmla="*/ 2619374 w 2668242"/>
                  <a:gd name="connsiteY11" fmla="*/ 4833083 h 4948972"/>
                  <a:gd name="connsiteX12" fmla="*/ 1514474 w 2668242"/>
                  <a:gd name="connsiteY12" fmla="*/ 4861658 h 4948972"/>
                  <a:gd name="connsiteX13" fmla="*/ 1128711 w 2668242"/>
                  <a:gd name="connsiteY13" fmla="*/ 4846577 h 4948972"/>
                  <a:gd name="connsiteX14" fmla="*/ 978693 w 2668242"/>
                  <a:gd name="connsiteY14" fmla="*/ 4948972 h 4948972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8711 w 2668242"/>
                  <a:gd name="connsiteY13" fmla="*/ 4846577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993"/>
                  <a:gd name="connsiteX1" fmla="*/ 1346200 w 2668242"/>
                  <a:gd name="connsiteY1" fmla="*/ 242034 h 4960993"/>
                  <a:gd name="connsiteX2" fmla="*/ 1606550 w 2668242"/>
                  <a:gd name="connsiteY2" fmla="*/ 1531083 h 4960993"/>
                  <a:gd name="connsiteX3" fmla="*/ 1695450 w 2668242"/>
                  <a:gd name="connsiteY3" fmla="*/ 2508984 h 4960993"/>
                  <a:gd name="connsiteX4" fmla="*/ 1828800 w 2668242"/>
                  <a:gd name="connsiteY4" fmla="*/ 3067783 h 4960993"/>
                  <a:gd name="connsiteX5" fmla="*/ 2176463 w 2668242"/>
                  <a:gd name="connsiteY5" fmla="*/ 3317021 h 4960993"/>
                  <a:gd name="connsiteX6" fmla="*/ 2247900 w 2668242"/>
                  <a:gd name="connsiteY6" fmla="*/ 3918684 h 4960993"/>
                  <a:gd name="connsiteX7" fmla="*/ 1714500 w 2668242"/>
                  <a:gd name="connsiteY7" fmla="*/ 4267934 h 4960993"/>
                  <a:gd name="connsiteX8" fmla="*/ 1052512 w 2668242"/>
                  <a:gd name="connsiteY8" fmla="*/ 3890109 h 4960993"/>
                  <a:gd name="connsiteX9" fmla="*/ 939800 w 2668242"/>
                  <a:gd name="connsiteY9" fmla="*/ 4417159 h 4960993"/>
                  <a:gd name="connsiteX10" fmla="*/ 2601912 w 2668242"/>
                  <a:gd name="connsiteY10" fmla="*/ 4507646 h 4960993"/>
                  <a:gd name="connsiteX11" fmla="*/ 2619374 w 2668242"/>
                  <a:gd name="connsiteY11" fmla="*/ 4833083 h 4960993"/>
                  <a:gd name="connsiteX12" fmla="*/ 1514474 w 2668242"/>
                  <a:gd name="connsiteY12" fmla="*/ 4861658 h 4960993"/>
                  <a:gd name="connsiteX13" fmla="*/ 1128711 w 2668242"/>
                  <a:gd name="connsiteY13" fmla="*/ 4846577 h 4960993"/>
                  <a:gd name="connsiteX14" fmla="*/ 1031080 w 2668242"/>
                  <a:gd name="connsiteY14" fmla="*/ 4960878 h 4960993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8711 w 2668242"/>
                  <a:gd name="connsiteY13" fmla="*/ 4846577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6329 w 2668242"/>
                  <a:gd name="connsiteY13" fmla="*/ 4863246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6329 w 2668242"/>
                  <a:gd name="connsiteY13" fmla="*/ 4863246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6329 w 2668242"/>
                  <a:gd name="connsiteY13" fmla="*/ 4863246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26329 w 2668242"/>
                  <a:gd name="connsiteY13" fmla="*/ 4863246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60878"/>
                  <a:gd name="connsiteX1" fmla="*/ 1346200 w 2668242"/>
                  <a:gd name="connsiteY1" fmla="*/ 242034 h 4960878"/>
                  <a:gd name="connsiteX2" fmla="*/ 1606550 w 2668242"/>
                  <a:gd name="connsiteY2" fmla="*/ 1531083 h 4960878"/>
                  <a:gd name="connsiteX3" fmla="*/ 1695450 w 2668242"/>
                  <a:gd name="connsiteY3" fmla="*/ 2508984 h 4960878"/>
                  <a:gd name="connsiteX4" fmla="*/ 1828800 w 2668242"/>
                  <a:gd name="connsiteY4" fmla="*/ 3067783 h 4960878"/>
                  <a:gd name="connsiteX5" fmla="*/ 2176463 w 2668242"/>
                  <a:gd name="connsiteY5" fmla="*/ 3317021 h 4960878"/>
                  <a:gd name="connsiteX6" fmla="*/ 2247900 w 2668242"/>
                  <a:gd name="connsiteY6" fmla="*/ 3918684 h 4960878"/>
                  <a:gd name="connsiteX7" fmla="*/ 1714500 w 2668242"/>
                  <a:gd name="connsiteY7" fmla="*/ 4267934 h 4960878"/>
                  <a:gd name="connsiteX8" fmla="*/ 1052512 w 2668242"/>
                  <a:gd name="connsiteY8" fmla="*/ 3890109 h 4960878"/>
                  <a:gd name="connsiteX9" fmla="*/ 939800 w 2668242"/>
                  <a:gd name="connsiteY9" fmla="*/ 4417159 h 4960878"/>
                  <a:gd name="connsiteX10" fmla="*/ 2601912 w 2668242"/>
                  <a:gd name="connsiteY10" fmla="*/ 4507646 h 4960878"/>
                  <a:gd name="connsiteX11" fmla="*/ 2619374 w 2668242"/>
                  <a:gd name="connsiteY11" fmla="*/ 4833083 h 4960878"/>
                  <a:gd name="connsiteX12" fmla="*/ 1514474 w 2668242"/>
                  <a:gd name="connsiteY12" fmla="*/ 4861658 h 4960878"/>
                  <a:gd name="connsiteX13" fmla="*/ 1133473 w 2668242"/>
                  <a:gd name="connsiteY13" fmla="*/ 4860865 h 4960878"/>
                  <a:gd name="connsiteX14" fmla="*/ 1031080 w 2668242"/>
                  <a:gd name="connsiteY14" fmla="*/ 4960878 h 4960878"/>
                  <a:gd name="connsiteX0" fmla="*/ 0 w 2668242"/>
                  <a:gd name="connsiteY0" fmla="*/ 51534 h 4948178"/>
                  <a:gd name="connsiteX1" fmla="*/ 1346200 w 2668242"/>
                  <a:gd name="connsiteY1" fmla="*/ 242034 h 4948178"/>
                  <a:gd name="connsiteX2" fmla="*/ 1606550 w 2668242"/>
                  <a:gd name="connsiteY2" fmla="*/ 1531083 h 4948178"/>
                  <a:gd name="connsiteX3" fmla="*/ 1695450 w 2668242"/>
                  <a:gd name="connsiteY3" fmla="*/ 2508984 h 4948178"/>
                  <a:gd name="connsiteX4" fmla="*/ 1828800 w 2668242"/>
                  <a:gd name="connsiteY4" fmla="*/ 3067783 h 4948178"/>
                  <a:gd name="connsiteX5" fmla="*/ 2176463 w 2668242"/>
                  <a:gd name="connsiteY5" fmla="*/ 3317021 h 4948178"/>
                  <a:gd name="connsiteX6" fmla="*/ 2247900 w 2668242"/>
                  <a:gd name="connsiteY6" fmla="*/ 3918684 h 4948178"/>
                  <a:gd name="connsiteX7" fmla="*/ 1714500 w 2668242"/>
                  <a:gd name="connsiteY7" fmla="*/ 4267934 h 4948178"/>
                  <a:gd name="connsiteX8" fmla="*/ 1052512 w 2668242"/>
                  <a:gd name="connsiteY8" fmla="*/ 3890109 h 4948178"/>
                  <a:gd name="connsiteX9" fmla="*/ 939800 w 2668242"/>
                  <a:gd name="connsiteY9" fmla="*/ 4417159 h 4948178"/>
                  <a:gd name="connsiteX10" fmla="*/ 2601912 w 2668242"/>
                  <a:gd name="connsiteY10" fmla="*/ 4507646 h 4948178"/>
                  <a:gd name="connsiteX11" fmla="*/ 2619374 w 2668242"/>
                  <a:gd name="connsiteY11" fmla="*/ 4833083 h 4948178"/>
                  <a:gd name="connsiteX12" fmla="*/ 1514474 w 2668242"/>
                  <a:gd name="connsiteY12" fmla="*/ 4861658 h 4948178"/>
                  <a:gd name="connsiteX13" fmla="*/ 1133473 w 2668242"/>
                  <a:gd name="connsiteY13" fmla="*/ 4860865 h 4948178"/>
                  <a:gd name="connsiteX14" fmla="*/ 989805 w 2668242"/>
                  <a:gd name="connsiteY14" fmla="*/ 4948178 h 4948178"/>
                  <a:gd name="connsiteX0" fmla="*/ 0 w 2668242"/>
                  <a:gd name="connsiteY0" fmla="*/ 51534 h 4948327"/>
                  <a:gd name="connsiteX1" fmla="*/ 1346200 w 2668242"/>
                  <a:gd name="connsiteY1" fmla="*/ 242034 h 4948327"/>
                  <a:gd name="connsiteX2" fmla="*/ 1606550 w 2668242"/>
                  <a:gd name="connsiteY2" fmla="*/ 1531083 h 4948327"/>
                  <a:gd name="connsiteX3" fmla="*/ 1695450 w 2668242"/>
                  <a:gd name="connsiteY3" fmla="*/ 2508984 h 4948327"/>
                  <a:gd name="connsiteX4" fmla="*/ 1828800 w 2668242"/>
                  <a:gd name="connsiteY4" fmla="*/ 3067783 h 4948327"/>
                  <a:gd name="connsiteX5" fmla="*/ 2176463 w 2668242"/>
                  <a:gd name="connsiteY5" fmla="*/ 3317021 h 4948327"/>
                  <a:gd name="connsiteX6" fmla="*/ 2247900 w 2668242"/>
                  <a:gd name="connsiteY6" fmla="*/ 3918684 h 4948327"/>
                  <a:gd name="connsiteX7" fmla="*/ 1714500 w 2668242"/>
                  <a:gd name="connsiteY7" fmla="*/ 4267934 h 4948327"/>
                  <a:gd name="connsiteX8" fmla="*/ 1052512 w 2668242"/>
                  <a:gd name="connsiteY8" fmla="*/ 3890109 h 4948327"/>
                  <a:gd name="connsiteX9" fmla="*/ 939800 w 2668242"/>
                  <a:gd name="connsiteY9" fmla="*/ 4417159 h 4948327"/>
                  <a:gd name="connsiteX10" fmla="*/ 2601912 w 2668242"/>
                  <a:gd name="connsiteY10" fmla="*/ 4507646 h 4948327"/>
                  <a:gd name="connsiteX11" fmla="*/ 2619374 w 2668242"/>
                  <a:gd name="connsiteY11" fmla="*/ 4833083 h 4948327"/>
                  <a:gd name="connsiteX12" fmla="*/ 1514474 w 2668242"/>
                  <a:gd name="connsiteY12" fmla="*/ 4861658 h 4948327"/>
                  <a:gd name="connsiteX13" fmla="*/ 1133473 w 2668242"/>
                  <a:gd name="connsiteY13" fmla="*/ 4860865 h 4948327"/>
                  <a:gd name="connsiteX14" fmla="*/ 989805 w 2668242"/>
                  <a:gd name="connsiteY14" fmla="*/ 4948178 h 4948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68242" h="4948327">
                    <a:moveTo>
                      <a:pt x="0" y="51534"/>
                    </a:moveTo>
                    <a:cubicBezTo>
                      <a:pt x="599016" y="-52183"/>
                      <a:pt x="1078442" y="-4558"/>
                      <a:pt x="1346200" y="242034"/>
                    </a:cubicBezTo>
                    <a:cubicBezTo>
                      <a:pt x="1613958" y="488626"/>
                      <a:pt x="1570567" y="1099283"/>
                      <a:pt x="1606550" y="1531083"/>
                    </a:cubicBezTo>
                    <a:cubicBezTo>
                      <a:pt x="1617133" y="1956533"/>
                      <a:pt x="1658408" y="2252867"/>
                      <a:pt x="1695450" y="2508984"/>
                    </a:cubicBezTo>
                    <a:cubicBezTo>
                      <a:pt x="1732492" y="2765101"/>
                      <a:pt x="1768740" y="2954277"/>
                      <a:pt x="1828800" y="3067783"/>
                    </a:cubicBezTo>
                    <a:cubicBezTo>
                      <a:pt x="1888860" y="3181289"/>
                      <a:pt x="2049463" y="3156154"/>
                      <a:pt x="2176463" y="3317021"/>
                    </a:cubicBezTo>
                    <a:cubicBezTo>
                      <a:pt x="2303463" y="3477888"/>
                      <a:pt x="2324894" y="3760199"/>
                      <a:pt x="2247900" y="3918684"/>
                    </a:cubicBezTo>
                    <a:cubicBezTo>
                      <a:pt x="2170906" y="4077169"/>
                      <a:pt x="1913731" y="4272696"/>
                      <a:pt x="1714500" y="4267934"/>
                    </a:cubicBezTo>
                    <a:cubicBezTo>
                      <a:pt x="1515269" y="4263172"/>
                      <a:pt x="1181629" y="3865238"/>
                      <a:pt x="1052512" y="3890109"/>
                    </a:cubicBezTo>
                    <a:cubicBezTo>
                      <a:pt x="923395" y="3914980"/>
                      <a:pt x="919162" y="4275872"/>
                      <a:pt x="939800" y="4417159"/>
                    </a:cubicBezTo>
                    <a:cubicBezTo>
                      <a:pt x="1084263" y="4606071"/>
                      <a:pt x="2467240" y="4366888"/>
                      <a:pt x="2601912" y="4507646"/>
                    </a:cubicBezTo>
                    <a:cubicBezTo>
                      <a:pt x="2733410" y="4662692"/>
                      <a:pt x="2630751" y="4821441"/>
                      <a:pt x="2619374" y="4833083"/>
                    </a:cubicBezTo>
                    <a:cubicBezTo>
                      <a:pt x="2424376" y="4890498"/>
                      <a:pt x="1758949" y="4857425"/>
                      <a:pt x="1514474" y="4861658"/>
                    </a:cubicBezTo>
                    <a:cubicBezTo>
                      <a:pt x="1304924" y="4856366"/>
                      <a:pt x="1251743" y="4863114"/>
                      <a:pt x="1133473" y="4860865"/>
                    </a:cubicBezTo>
                    <a:cubicBezTo>
                      <a:pt x="959376" y="4848298"/>
                      <a:pt x="983191" y="4952809"/>
                      <a:pt x="989805" y="4948178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/>
              <p:cNvSpPr/>
              <p:nvPr/>
            </p:nvSpPr>
            <p:spPr>
              <a:xfrm>
                <a:off x="2952711" y="6230096"/>
                <a:ext cx="1757043" cy="2206623"/>
              </a:xfrm>
              <a:custGeom>
                <a:avLst/>
                <a:gdLst>
                  <a:gd name="connsiteX0" fmla="*/ 0 w 2028161"/>
                  <a:gd name="connsiteY0" fmla="*/ 0 h 2263785"/>
                  <a:gd name="connsiteX1" fmla="*/ 190500 w 2028161"/>
                  <a:gd name="connsiteY1" fmla="*/ 292100 h 2263785"/>
                  <a:gd name="connsiteX2" fmla="*/ 1104900 w 2028161"/>
                  <a:gd name="connsiteY2" fmla="*/ 279400 h 2263785"/>
                  <a:gd name="connsiteX3" fmla="*/ 1905000 w 2028161"/>
                  <a:gd name="connsiteY3" fmla="*/ 368300 h 2263785"/>
                  <a:gd name="connsiteX4" fmla="*/ 1993900 w 2028161"/>
                  <a:gd name="connsiteY4" fmla="*/ 952500 h 2263785"/>
                  <a:gd name="connsiteX5" fmla="*/ 1587500 w 2028161"/>
                  <a:gd name="connsiteY5" fmla="*/ 1016000 h 2263785"/>
                  <a:gd name="connsiteX6" fmla="*/ 482600 w 2028161"/>
                  <a:gd name="connsiteY6" fmla="*/ 1092200 h 2263785"/>
                  <a:gd name="connsiteX7" fmla="*/ 406400 w 2028161"/>
                  <a:gd name="connsiteY7" fmla="*/ 1587500 h 2263785"/>
                  <a:gd name="connsiteX8" fmla="*/ 927100 w 2028161"/>
                  <a:gd name="connsiteY8" fmla="*/ 1905000 h 2263785"/>
                  <a:gd name="connsiteX9" fmla="*/ 1003300 w 2028161"/>
                  <a:gd name="connsiteY9" fmla="*/ 2235200 h 2263785"/>
                  <a:gd name="connsiteX10" fmla="*/ 1016000 w 2028161"/>
                  <a:gd name="connsiteY10" fmla="*/ 2247900 h 2263785"/>
                  <a:gd name="connsiteX11" fmla="*/ 1219200 w 2028161"/>
                  <a:gd name="connsiteY11" fmla="*/ 2247900 h 2263785"/>
                  <a:gd name="connsiteX0" fmla="*/ 0 w 1972613"/>
                  <a:gd name="connsiteY0" fmla="*/ 0 h 2263785"/>
                  <a:gd name="connsiteX1" fmla="*/ 190500 w 1972613"/>
                  <a:gd name="connsiteY1" fmla="*/ 292100 h 2263785"/>
                  <a:gd name="connsiteX2" fmla="*/ 1104900 w 1972613"/>
                  <a:gd name="connsiteY2" fmla="*/ 279400 h 2263785"/>
                  <a:gd name="connsiteX3" fmla="*/ 1905000 w 1972613"/>
                  <a:gd name="connsiteY3" fmla="*/ 368300 h 2263785"/>
                  <a:gd name="connsiteX4" fmla="*/ 1892300 w 1972613"/>
                  <a:gd name="connsiteY4" fmla="*/ 838200 h 2263785"/>
                  <a:gd name="connsiteX5" fmla="*/ 1587500 w 1972613"/>
                  <a:gd name="connsiteY5" fmla="*/ 1016000 h 2263785"/>
                  <a:gd name="connsiteX6" fmla="*/ 482600 w 1972613"/>
                  <a:gd name="connsiteY6" fmla="*/ 1092200 h 2263785"/>
                  <a:gd name="connsiteX7" fmla="*/ 406400 w 1972613"/>
                  <a:gd name="connsiteY7" fmla="*/ 1587500 h 2263785"/>
                  <a:gd name="connsiteX8" fmla="*/ 927100 w 1972613"/>
                  <a:gd name="connsiteY8" fmla="*/ 1905000 h 2263785"/>
                  <a:gd name="connsiteX9" fmla="*/ 1003300 w 1972613"/>
                  <a:gd name="connsiteY9" fmla="*/ 2235200 h 2263785"/>
                  <a:gd name="connsiteX10" fmla="*/ 1016000 w 1972613"/>
                  <a:gd name="connsiteY10" fmla="*/ 2247900 h 2263785"/>
                  <a:gd name="connsiteX11" fmla="*/ 1219200 w 1972613"/>
                  <a:gd name="connsiteY11" fmla="*/ 2247900 h 2263785"/>
                  <a:gd name="connsiteX0" fmla="*/ 0 w 1898955"/>
                  <a:gd name="connsiteY0" fmla="*/ 0 h 2263785"/>
                  <a:gd name="connsiteX1" fmla="*/ 190500 w 1898955"/>
                  <a:gd name="connsiteY1" fmla="*/ 292100 h 2263785"/>
                  <a:gd name="connsiteX2" fmla="*/ 1104900 w 1898955"/>
                  <a:gd name="connsiteY2" fmla="*/ 279400 h 2263785"/>
                  <a:gd name="connsiteX3" fmla="*/ 1739900 w 1898955"/>
                  <a:gd name="connsiteY3" fmla="*/ 381000 h 2263785"/>
                  <a:gd name="connsiteX4" fmla="*/ 1892300 w 1898955"/>
                  <a:gd name="connsiteY4" fmla="*/ 838200 h 2263785"/>
                  <a:gd name="connsiteX5" fmla="*/ 1587500 w 1898955"/>
                  <a:gd name="connsiteY5" fmla="*/ 1016000 h 2263785"/>
                  <a:gd name="connsiteX6" fmla="*/ 482600 w 1898955"/>
                  <a:gd name="connsiteY6" fmla="*/ 1092200 h 2263785"/>
                  <a:gd name="connsiteX7" fmla="*/ 406400 w 1898955"/>
                  <a:gd name="connsiteY7" fmla="*/ 1587500 h 2263785"/>
                  <a:gd name="connsiteX8" fmla="*/ 927100 w 1898955"/>
                  <a:gd name="connsiteY8" fmla="*/ 1905000 h 2263785"/>
                  <a:gd name="connsiteX9" fmla="*/ 1003300 w 1898955"/>
                  <a:gd name="connsiteY9" fmla="*/ 2235200 h 2263785"/>
                  <a:gd name="connsiteX10" fmla="*/ 1016000 w 1898955"/>
                  <a:gd name="connsiteY10" fmla="*/ 2247900 h 2263785"/>
                  <a:gd name="connsiteX11" fmla="*/ 1219200 w 1898955"/>
                  <a:gd name="connsiteY11" fmla="*/ 2247900 h 2263785"/>
                  <a:gd name="connsiteX0" fmla="*/ 0 w 1864629"/>
                  <a:gd name="connsiteY0" fmla="*/ 0 h 2263785"/>
                  <a:gd name="connsiteX1" fmla="*/ 190500 w 1864629"/>
                  <a:gd name="connsiteY1" fmla="*/ 292100 h 2263785"/>
                  <a:gd name="connsiteX2" fmla="*/ 1104900 w 1864629"/>
                  <a:gd name="connsiteY2" fmla="*/ 279400 h 2263785"/>
                  <a:gd name="connsiteX3" fmla="*/ 1739900 w 1864629"/>
                  <a:gd name="connsiteY3" fmla="*/ 381000 h 2263785"/>
                  <a:gd name="connsiteX4" fmla="*/ 1854200 w 1864629"/>
                  <a:gd name="connsiteY4" fmla="*/ 812800 h 2263785"/>
                  <a:gd name="connsiteX5" fmla="*/ 1587500 w 1864629"/>
                  <a:gd name="connsiteY5" fmla="*/ 1016000 h 2263785"/>
                  <a:gd name="connsiteX6" fmla="*/ 482600 w 1864629"/>
                  <a:gd name="connsiteY6" fmla="*/ 1092200 h 2263785"/>
                  <a:gd name="connsiteX7" fmla="*/ 406400 w 1864629"/>
                  <a:gd name="connsiteY7" fmla="*/ 1587500 h 2263785"/>
                  <a:gd name="connsiteX8" fmla="*/ 927100 w 1864629"/>
                  <a:gd name="connsiteY8" fmla="*/ 1905000 h 2263785"/>
                  <a:gd name="connsiteX9" fmla="*/ 1003300 w 1864629"/>
                  <a:gd name="connsiteY9" fmla="*/ 2235200 h 2263785"/>
                  <a:gd name="connsiteX10" fmla="*/ 1016000 w 1864629"/>
                  <a:gd name="connsiteY10" fmla="*/ 2247900 h 2263785"/>
                  <a:gd name="connsiteX11" fmla="*/ 1219200 w 1864629"/>
                  <a:gd name="connsiteY11" fmla="*/ 2247900 h 2263785"/>
                  <a:gd name="connsiteX0" fmla="*/ 0 w 1868259"/>
                  <a:gd name="connsiteY0" fmla="*/ 0 h 2263785"/>
                  <a:gd name="connsiteX1" fmla="*/ 190500 w 1868259"/>
                  <a:gd name="connsiteY1" fmla="*/ 292100 h 2263785"/>
                  <a:gd name="connsiteX2" fmla="*/ 1104900 w 1868259"/>
                  <a:gd name="connsiteY2" fmla="*/ 279400 h 2263785"/>
                  <a:gd name="connsiteX3" fmla="*/ 1739900 w 1868259"/>
                  <a:gd name="connsiteY3" fmla="*/ 381000 h 2263785"/>
                  <a:gd name="connsiteX4" fmla="*/ 1854200 w 1868259"/>
                  <a:gd name="connsiteY4" fmla="*/ 812800 h 2263785"/>
                  <a:gd name="connsiteX5" fmla="*/ 1536700 w 1868259"/>
                  <a:gd name="connsiteY5" fmla="*/ 965200 h 2263785"/>
                  <a:gd name="connsiteX6" fmla="*/ 482600 w 1868259"/>
                  <a:gd name="connsiteY6" fmla="*/ 1092200 h 2263785"/>
                  <a:gd name="connsiteX7" fmla="*/ 406400 w 1868259"/>
                  <a:gd name="connsiteY7" fmla="*/ 1587500 h 2263785"/>
                  <a:gd name="connsiteX8" fmla="*/ 927100 w 1868259"/>
                  <a:gd name="connsiteY8" fmla="*/ 1905000 h 2263785"/>
                  <a:gd name="connsiteX9" fmla="*/ 1003300 w 1868259"/>
                  <a:gd name="connsiteY9" fmla="*/ 2235200 h 2263785"/>
                  <a:gd name="connsiteX10" fmla="*/ 1016000 w 1868259"/>
                  <a:gd name="connsiteY10" fmla="*/ 2247900 h 2263785"/>
                  <a:gd name="connsiteX11" fmla="*/ 1219200 w 1868259"/>
                  <a:gd name="connsiteY11" fmla="*/ 2247900 h 2263785"/>
                  <a:gd name="connsiteX0" fmla="*/ 0 w 1829292"/>
                  <a:gd name="connsiteY0" fmla="*/ 0 h 2263785"/>
                  <a:gd name="connsiteX1" fmla="*/ 190500 w 1829292"/>
                  <a:gd name="connsiteY1" fmla="*/ 292100 h 2263785"/>
                  <a:gd name="connsiteX2" fmla="*/ 1104900 w 1829292"/>
                  <a:gd name="connsiteY2" fmla="*/ 279400 h 2263785"/>
                  <a:gd name="connsiteX3" fmla="*/ 1739900 w 1829292"/>
                  <a:gd name="connsiteY3" fmla="*/ 381000 h 2263785"/>
                  <a:gd name="connsiteX4" fmla="*/ 1803400 w 1829292"/>
                  <a:gd name="connsiteY4" fmla="*/ 774700 h 2263785"/>
                  <a:gd name="connsiteX5" fmla="*/ 1536700 w 1829292"/>
                  <a:gd name="connsiteY5" fmla="*/ 965200 h 2263785"/>
                  <a:gd name="connsiteX6" fmla="*/ 482600 w 1829292"/>
                  <a:gd name="connsiteY6" fmla="*/ 1092200 h 2263785"/>
                  <a:gd name="connsiteX7" fmla="*/ 406400 w 1829292"/>
                  <a:gd name="connsiteY7" fmla="*/ 1587500 h 2263785"/>
                  <a:gd name="connsiteX8" fmla="*/ 927100 w 1829292"/>
                  <a:gd name="connsiteY8" fmla="*/ 1905000 h 2263785"/>
                  <a:gd name="connsiteX9" fmla="*/ 1003300 w 1829292"/>
                  <a:gd name="connsiteY9" fmla="*/ 2235200 h 2263785"/>
                  <a:gd name="connsiteX10" fmla="*/ 1016000 w 1829292"/>
                  <a:gd name="connsiteY10" fmla="*/ 2247900 h 2263785"/>
                  <a:gd name="connsiteX11" fmla="*/ 1219200 w 1829292"/>
                  <a:gd name="connsiteY11" fmla="*/ 2247900 h 2263785"/>
                  <a:gd name="connsiteX0" fmla="*/ 0 w 1829292"/>
                  <a:gd name="connsiteY0" fmla="*/ 0 h 2281498"/>
                  <a:gd name="connsiteX1" fmla="*/ 190500 w 1829292"/>
                  <a:gd name="connsiteY1" fmla="*/ 292100 h 2281498"/>
                  <a:gd name="connsiteX2" fmla="*/ 1104900 w 1829292"/>
                  <a:gd name="connsiteY2" fmla="*/ 279400 h 2281498"/>
                  <a:gd name="connsiteX3" fmla="*/ 1739900 w 1829292"/>
                  <a:gd name="connsiteY3" fmla="*/ 381000 h 2281498"/>
                  <a:gd name="connsiteX4" fmla="*/ 1803400 w 1829292"/>
                  <a:gd name="connsiteY4" fmla="*/ 774700 h 2281498"/>
                  <a:gd name="connsiteX5" fmla="*/ 1536700 w 1829292"/>
                  <a:gd name="connsiteY5" fmla="*/ 965200 h 2281498"/>
                  <a:gd name="connsiteX6" fmla="*/ 482600 w 1829292"/>
                  <a:gd name="connsiteY6" fmla="*/ 1092200 h 2281498"/>
                  <a:gd name="connsiteX7" fmla="*/ 406400 w 1829292"/>
                  <a:gd name="connsiteY7" fmla="*/ 1587500 h 2281498"/>
                  <a:gd name="connsiteX8" fmla="*/ 914400 w 1829292"/>
                  <a:gd name="connsiteY8" fmla="*/ 1663700 h 2281498"/>
                  <a:gd name="connsiteX9" fmla="*/ 1003300 w 1829292"/>
                  <a:gd name="connsiteY9" fmla="*/ 2235200 h 2281498"/>
                  <a:gd name="connsiteX10" fmla="*/ 1016000 w 1829292"/>
                  <a:gd name="connsiteY10" fmla="*/ 2247900 h 2281498"/>
                  <a:gd name="connsiteX11" fmla="*/ 1219200 w 1829292"/>
                  <a:gd name="connsiteY11" fmla="*/ 2247900 h 2281498"/>
                  <a:gd name="connsiteX0" fmla="*/ 0 w 1829292"/>
                  <a:gd name="connsiteY0" fmla="*/ 0 h 2275041"/>
                  <a:gd name="connsiteX1" fmla="*/ 190500 w 1829292"/>
                  <a:gd name="connsiteY1" fmla="*/ 292100 h 2275041"/>
                  <a:gd name="connsiteX2" fmla="*/ 1104900 w 1829292"/>
                  <a:gd name="connsiteY2" fmla="*/ 279400 h 2275041"/>
                  <a:gd name="connsiteX3" fmla="*/ 1739900 w 1829292"/>
                  <a:gd name="connsiteY3" fmla="*/ 381000 h 2275041"/>
                  <a:gd name="connsiteX4" fmla="*/ 1803400 w 1829292"/>
                  <a:gd name="connsiteY4" fmla="*/ 774700 h 2275041"/>
                  <a:gd name="connsiteX5" fmla="*/ 1536700 w 1829292"/>
                  <a:gd name="connsiteY5" fmla="*/ 965200 h 2275041"/>
                  <a:gd name="connsiteX6" fmla="*/ 482600 w 1829292"/>
                  <a:gd name="connsiteY6" fmla="*/ 1092200 h 2275041"/>
                  <a:gd name="connsiteX7" fmla="*/ 406400 w 1829292"/>
                  <a:gd name="connsiteY7" fmla="*/ 1587500 h 2275041"/>
                  <a:gd name="connsiteX8" fmla="*/ 914400 w 1829292"/>
                  <a:gd name="connsiteY8" fmla="*/ 1663700 h 2275041"/>
                  <a:gd name="connsiteX9" fmla="*/ 1003300 w 1829292"/>
                  <a:gd name="connsiteY9" fmla="*/ 2235200 h 2275041"/>
                  <a:gd name="connsiteX10" fmla="*/ 1016000 w 1829292"/>
                  <a:gd name="connsiteY10" fmla="*/ 2228850 h 2275041"/>
                  <a:gd name="connsiteX11" fmla="*/ 1219200 w 1829292"/>
                  <a:gd name="connsiteY11" fmla="*/ 2247900 h 2275041"/>
                  <a:gd name="connsiteX0" fmla="*/ 0 w 1829292"/>
                  <a:gd name="connsiteY0" fmla="*/ 0 h 2392404"/>
                  <a:gd name="connsiteX1" fmla="*/ 190500 w 1829292"/>
                  <a:gd name="connsiteY1" fmla="*/ 292100 h 2392404"/>
                  <a:gd name="connsiteX2" fmla="*/ 1104900 w 1829292"/>
                  <a:gd name="connsiteY2" fmla="*/ 279400 h 2392404"/>
                  <a:gd name="connsiteX3" fmla="*/ 1739900 w 1829292"/>
                  <a:gd name="connsiteY3" fmla="*/ 381000 h 2392404"/>
                  <a:gd name="connsiteX4" fmla="*/ 1803400 w 1829292"/>
                  <a:gd name="connsiteY4" fmla="*/ 774700 h 2392404"/>
                  <a:gd name="connsiteX5" fmla="*/ 1536700 w 1829292"/>
                  <a:gd name="connsiteY5" fmla="*/ 965200 h 2392404"/>
                  <a:gd name="connsiteX6" fmla="*/ 482600 w 1829292"/>
                  <a:gd name="connsiteY6" fmla="*/ 1092200 h 2392404"/>
                  <a:gd name="connsiteX7" fmla="*/ 406400 w 1829292"/>
                  <a:gd name="connsiteY7" fmla="*/ 1587500 h 2392404"/>
                  <a:gd name="connsiteX8" fmla="*/ 914400 w 1829292"/>
                  <a:gd name="connsiteY8" fmla="*/ 1663700 h 2392404"/>
                  <a:gd name="connsiteX9" fmla="*/ 1022350 w 1829292"/>
                  <a:gd name="connsiteY9" fmla="*/ 2368550 h 2392404"/>
                  <a:gd name="connsiteX10" fmla="*/ 1016000 w 1829292"/>
                  <a:gd name="connsiteY10" fmla="*/ 2228850 h 2392404"/>
                  <a:gd name="connsiteX11" fmla="*/ 1219200 w 1829292"/>
                  <a:gd name="connsiteY11" fmla="*/ 2247900 h 2392404"/>
                  <a:gd name="connsiteX0" fmla="*/ 0 w 1829292"/>
                  <a:gd name="connsiteY0" fmla="*/ 0 h 2247920"/>
                  <a:gd name="connsiteX1" fmla="*/ 190500 w 1829292"/>
                  <a:gd name="connsiteY1" fmla="*/ 292100 h 2247920"/>
                  <a:gd name="connsiteX2" fmla="*/ 1104900 w 1829292"/>
                  <a:gd name="connsiteY2" fmla="*/ 279400 h 2247920"/>
                  <a:gd name="connsiteX3" fmla="*/ 1739900 w 1829292"/>
                  <a:gd name="connsiteY3" fmla="*/ 381000 h 2247920"/>
                  <a:gd name="connsiteX4" fmla="*/ 1803400 w 1829292"/>
                  <a:gd name="connsiteY4" fmla="*/ 774700 h 2247920"/>
                  <a:gd name="connsiteX5" fmla="*/ 1536700 w 1829292"/>
                  <a:gd name="connsiteY5" fmla="*/ 965200 h 2247920"/>
                  <a:gd name="connsiteX6" fmla="*/ 482600 w 1829292"/>
                  <a:gd name="connsiteY6" fmla="*/ 1092200 h 2247920"/>
                  <a:gd name="connsiteX7" fmla="*/ 406400 w 1829292"/>
                  <a:gd name="connsiteY7" fmla="*/ 1587500 h 2247920"/>
                  <a:gd name="connsiteX8" fmla="*/ 914400 w 1829292"/>
                  <a:gd name="connsiteY8" fmla="*/ 1663700 h 2247920"/>
                  <a:gd name="connsiteX9" fmla="*/ 1016000 w 1829292"/>
                  <a:gd name="connsiteY9" fmla="*/ 2228850 h 2247920"/>
                  <a:gd name="connsiteX10" fmla="*/ 1219200 w 1829292"/>
                  <a:gd name="connsiteY10" fmla="*/ 2247900 h 2247920"/>
                  <a:gd name="connsiteX0" fmla="*/ 0 w 1829292"/>
                  <a:gd name="connsiteY0" fmla="*/ 0 h 2260600"/>
                  <a:gd name="connsiteX1" fmla="*/ 190500 w 1829292"/>
                  <a:gd name="connsiteY1" fmla="*/ 292100 h 2260600"/>
                  <a:gd name="connsiteX2" fmla="*/ 1104900 w 1829292"/>
                  <a:gd name="connsiteY2" fmla="*/ 279400 h 2260600"/>
                  <a:gd name="connsiteX3" fmla="*/ 1739900 w 1829292"/>
                  <a:gd name="connsiteY3" fmla="*/ 381000 h 2260600"/>
                  <a:gd name="connsiteX4" fmla="*/ 1803400 w 1829292"/>
                  <a:gd name="connsiteY4" fmla="*/ 774700 h 2260600"/>
                  <a:gd name="connsiteX5" fmla="*/ 1536700 w 1829292"/>
                  <a:gd name="connsiteY5" fmla="*/ 965200 h 2260600"/>
                  <a:gd name="connsiteX6" fmla="*/ 482600 w 1829292"/>
                  <a:gd name="connsiteY6" fmla="*/ 1092200 h 2260600"/>
                  <a:gd name="connsiteX7" fmla="*/ 406400 w 1829292"/>
                  <a:gd name="connsiteY7" fmla="*/ 1587500 h 2260600"/>
                  <a:gd name="connsiteX8" fmla="*/ 914400 w 1829292"/>
                  <a:gd name="connsiteY8" fmla="*/ 1663700 h 2260600"/>
                  <a:gd name="connsiteX9" fmla="*/ 1009650 w 1829292"/>
                  <a:gd name="connsiteY9" fmla="*/ 2260600 h 2260600"/>
                  <a:gd name="connsiteX10" fmla="*/ 1219200 w 1829292"/>
                  <a:gd name="connsiteY10" fmla="*/ 2247900 h 2260600"/>
                  <a:gd name="connsiteX0" fmla="*/ 0 w 1829292"/>
                  <a:gd name="connsiteY0" fmla="*/ 0 h 2254250"/>
                  <a:gd name="connsiteX1" fmla="*/ 190500 w 1829292"/>
                  <a:gd name="connsiteY1" fmla="*/ 292100 h 2254250"/>
                  <a:gd name="connsiteX2" fmla="*/ 1104900 w 1829292"/>
                  <a:gd name="connsiteY2" fmla="*/ 279400 h 2254250"/>
                  <a:gd name="connsiteX3" fmla="*/ 1739900 w 1829292"/>
                  <a:gd name="connsiteY3" fmla="*/ 381000 h 2254250"/>
                  <a:gd name="connsiteX4" fmla="*/ 1803400 w 1829292"/>
                  <a:gd name="connsiteY4" fmla="*/ 774700 h 2254250"/>
                  <a:gd name="connsiteX5" fmla="*/ 1536700 w 1829292"/>
                  <a:gd name="connsiteY5" fmla="*/ 965200 h 2254250"/>
                  <a:gd name="connsiteX6" fmla="*/ 482600 w 1829292"/>
                  <a:gd name="connsiteY6" fmla="*/ 1092200 h 2254250"/>
                  <a:gd name="connsiteX7" fmla="*/ 406400 w 1829292"/>
                  <a:gd name="connsiteY7" fmla="*/ 1587500 h 2254250"/>
                  <a:gd name="connsiteX8" fmla="*/ 914400 w 1829292"/>
                  <a:gd name="connsiteY8" fmla="*/ 1663700 h 2254250"/>
                  <a:gd name="connsiteX9" fmla="*/ 1016000 w 1829292"/>
                  <a:gd name="connsiteY9" fmla="*/ 2254250 h 2254250"/>
                  <a:gd name="connsiteX10" fmla="*/ 1219200 w 1829292"/>
                  <a:gd name="connsiteY10" fmla="*/ 2247900 h 2254250"/>
                  <a:gd name="connsiteX0" fmla="*/ 0 w 1829292"/>
                  <a:gd name="connsiteY0" fmla="*/ 0 h 2262433"/>
                  <a:gd name="connsiteX1" fmla="*/ 190500 w 1829292"/>
                  <a:gd name="connsiteY1" fmla="*/ 292100 h 2262433"/>
                  <a:gd name="connsiteX2" fmla="*/ 1104900 w 1829292"/>
                  <a:gd name="connsiteY2" fmla="*/ 279400 h 2262433"/>
                  <a:gd name="connsiteX3" fmla="*/ 1739900 w 1829292"/>
                  <a:gd name="connsiteY3" fmla="*/ 381000 h 2262433"/>
                  <a:gd name="connsiteX4" fmla="*/ 1803400 w 1829292"/>
                  <a:gd name="connsiteY4" fmla="*/ 774700 h 2262433"/>
                  <a:gd name="connsiteX5" fmla="*/ 1536700 w 1829292"/>
                  <a:gd name="connsiteY5" fmla="*/ 965200 h 2262433"/>
                  <a:gd name="connsiteX6" fmla="*/ 482600 w 1829292"/>
                  <a:gd name="connsiteY6" fmla="*/ 1092200 h 2262433"/>
                  <a:gd name="connsiteX7" fmla="*/ 406400 w 1829292"/>
                  <a:gd name="connsiteY7" fmla="*/ 1587500 h 2262433"/>
                  <a:gd name="connsiteX8" fmla="*/ 914400 w 1829292"/>
                  <a:gd name="connsiteY8" fmla="*/ 1663700 h 2262433"/>
                  <a:gd name="connsiteX9" fmla="*/ 1016000 w 1829292"/>
                  <a:gd name="connsiteY9" fmla="*/ 2254250 h 2262433"/>
                  <a:gd name="connsiteX10" fmla="*/ 1219200 w 1829292"/>
                  <a:gd name="connsiteY10" fmla="*/ 2247900 h 2262433"/>
                  <a:gd name="connsiteX0" fmla="*/ 0 w 1829292"/>
                  <a:gd name="connsiteY0" fmla="*/ 0 h 2262433"/>
                  <a:gd name="connsiteX1" fmla="*/ 190500 w 1829292"/>
                  <a:gd name="connsiteY1" fmla="*/ 292100 h 2262433"/>
                  <a:gd name="connsiteX2" fmla="*/ 1104900 w 1829292"/>
                  <a:gd name="connsiteY2" fmla="*/ 279400 h 2262433"/>
                  <a:gd name="connsiteX3" fmla="*/ 1739900 w 1829292"/>
                  <a:gd name="connsiteY3" fmla="*/ 381000 h 2262433"/>
                  <a:gd name="connsiteX4" fmla="*/ 1803400 w 1829292"/>
                  <a:gd name="connsiteY4" fmla="*/ 774700 h 2262433"/>
                  <a:gd name="connsiteX5" fmla="*/ 1536700 w 1829292"/>
                  <a:gd name="connsiteY5" fmla="*/ 965200 h 2262433"/>
                  <a:gd name="connsiteX6" fmla="*/ 482600 w 1829292"/>
                  <a:gd name="connsiteY6" fmla="*/ 1092200 h 2262433"/>
                  <a:gd name="connsiteX7" fmla="*/ 406400 w 1829292"/>
                  <a:gd name="connsiteY7" fmla="*/ 1587500 h 2262433"/>
                  <a:gd name="connsiteX8" fmla="*/ 914400 w 1829292"/>
                  <a:gd name="connsiteY8" fmla="*/ 1663700 h 2262433"/>
                  <a:gd name="connsiteX9" fmla="*/ 990600 w 1829292"/>
                  <a:gd name="connsiteY9" fmla="*/ 2152649 h 2262433"/>
                  <a:gd name="connsiteX10" fmla="*/ 1016000 w 1829292"/>
                  <a:gd name="connsiteY10" fmla="*/ 2254250 h 2262433"/>
                  <a:gd name="connsiteX11" fmla="*/ 1219200 w 1829292"/>
                  <a:gd name="connsiteY11" fmla="*/ 2247900 h 2262433"/>
                  <a:gd name="connsiteX0" fmla="*/ 0 w 1829292"/>
                  <a:gd name="connsiteY0" fmla="*/ 0 h 2275021"/>
                  <a:gd name="connsiteX1" fmla="*/ 190500 w 1829292"/>
                  <a:gd name="connsiteY1" fmla="*/ 292100 h 2275021"/>
                  <a:gd name="connsiteX2" fmla="*/ 1104900 w 1829292"/>
                  <a:gd name="connsiteY2" fmla="*/ 279400 h 2275021"/>
                  <a:gd name="connsiteX3" fmla="*/ 1739900 w 1829292"/>
                  <a:gd name="connsiteY3" fmla="*/ 381000 h 2275021"/>
                  <a:gd name="connsiteX4" fmla="*/ 1803400 w 1829292"/>
                  <a:gd name="connsiteY4" fmla="*/ 774700 h 2275021"/>
                  <a:gd name="connsiteX5" fmla="*/ 1536700 w 1829292"/>
                  <a:gd name="connsiteY5" fmla="*/ 965200 h 2275021"/>
                  <a:gd name="connsiteX6" fmla="*/ 482600 w 1829292"/>
                  <a:gd name="connsiteY6" fmla="*/ 1092200 h 2275021"/>
                  <a:gd name="connsiteX7" fmla="*/ 406400 w 1829292"/>
                  <a:gd name="connsiteY7" fmla="*/ 1587500 h 2275021"/>
                  <a:gd name="connsiteX8" fmla="*/ 914400 w 1829292"/>
                  <a:gd name="connsiteY8" fmla="*/ 1663700 h 2275021"/>
                  <a:gd name="connsiteX9" fmla="*/ 996950 w 1829292"/>
                  <a:gd name="connsiteY9" fmla="*/ 2222499 h 2275021"/>
                  <a:gd name="connsiteX10" fmla="*/ 1016000 w 1829292"/>
                  <a:gd name="connsiteY10" fmla="*/ 2254250 h 2275021"/>
                  <a:gd name="connsiteX11" fmla="*/ 1219200 w 1829292"/>
                  <a:gd name="connsiteY11" fmla="*/ 2247900 h 2275021"/>
                  <a:gd name="connsiteX0" fmla="*/ 0 w 1829292"/>
                  <a:gd name="connsiteY0" fmla="*/ 0 h 2275021"/>
                  <a:gd name="connsiteX1" fmla="*/ 190500 w 1829292"/>
                  <a:gd name="connsiteY1" fmla="*/ 292100 h 2275021"/>
                  <a:gd name="connsiteX2" fmla="*/ 1104900 w 1829292"/>
                  <a:gd name="connsiteY2" fmla="*/ 279400 h 2275021"/>
                  <a:gd name="connsiteX3" fmla="*/ 1739900 w 1829292"/>
                  <a:gd name="connsiteY3" fmla="*/ 381000 h 2275021"/>
                  <a:gd name="connsiteX4" fmla="*/ 1803400 w 1829292"/>
                  <a:gd name="connsiteY4" fmla="*/ 774700 h 2275021"/>
                  <a:gd name="connsiteX5" fmla="*/ 1536700 w 1829292"/>
                  <a:gd name="connsiteY5" fmla="*/ 965200 h 2275021"/>
                  <a:gd name="connsiteX6" fmla="*/ 482600 w 1829292"/>
                  <a:gd name="connsiteY6" fmla="*/ 1092200 h 2275021"/>
                  <a:gd name="connsiteX7" fmla="*/ 406400 w 1829292"/>
                  <a:gd name="connsiteY7" fmla="*/ 1587500 h 2275021"/>
                  <a:gd name="connsiteX8" fmla="*/ 914400 w 1829292"/>
                  <a:gd name="connsiteY8" fmla="*/ 1663700 h 2275021"/>
                  <a:gd name="connsiteX9" fmla="*/ 996950 w 1829292"/>
                  <a:gd name="connsiteY9" fmla="*/ 2222499 h 2275021"/>
                  <a:gd name="connsiteX10" fmla="*/ 1016000 w 1829292"/>
                  <a:gd name="connsiteY10" fmla="*/ 2254250 h 2275021"/>
                  <a:gd name="connsiteX11" fmla="*/ 1219200 w 1829292"/>
                  <a:gd name="connsiteY11" fmla="*/ 2247900 h 2275021"/>
                  <a:gd name="connsiteX0" fmla="*/ 0 w 1829292"/>
                  <a:gd name="connsiteY0" fmla="*/ 0 h 2275021"/>
                  <a:gd name="connsiteX1" fmla="*/ 190500 w 1829292"/>
                  <a:gd name="connsiteY1" fmla="*/ 292100 h 2275021"/>
                  <a:gd name="connsiteX2" fmla="*/ 1104900 w 1829292"/>
                  <a:gd name="connsiteY2" fmla="*/ 279400 h 2275021"/>
                  <a:gd name="connsiteX3" fmla="*/ 1739900 w 1829292"/>
                  <a:gd name="connsiteY3" fmla="*/ 381000 h 2275021"/>
                  <a:gd name="connsiteX4" fmla="*/ 1803400 w 1829292"/>
                  <a:gd name="connsiteY4" fmla="*/ 774700 h 2275021"/>
                  <a:gd name="connsiteX5" fmla="*/ 1536700 w 1829292"/>
                  <a:gd name="connsiteY5" fmla="*/ 965200 h 2275021"/>
                  <a:gd name="connsiteX6" fmla="*/ 482600 w 1829292"/>
                  <a:gd name="connsiteY6" fmla="*/ 1092200 h 2275021"/>
                  <a:gd name="connsiteX7" fmla="*/ 406400 w 1829292"/>
                  <a:gd name="connsiteY7" fmla="*/ 1587500 h 2275021"/>
                  <a:gd name="connsiteX8" fmla="*/ 914400 w 1829292"/>
                  <a:gd name="connsiteY8" fmla="*/ 1663700 h 2275021"/>
                  <a:gd name="connsiteX9" fmla="*/ 996950 w 1829292"/>
                  <a:gd name="connsiteY9" fmla="*/ 2222499 h 2275021"/>
                  <a:gd name="connsiteX10" fmla="*/ 1016000 w 1829292"/>
                  <a:gd name="connsiteY10" fmla="*/ 2254250 h 2275021"/>
                  <a:gd name="connsiteX0" fmla="*/ 0 w 1829292"/>
                  <a:gd name="connsiteY0" fmla="*/ 0 h 2254250"/>
                  <a:gd name="connsiteX1" fmla="*/ 190500 w 1829292"/>
                  <a:gd name="connsiteY1" fmla="*/ 292100 h 2254250"/>
                  <a:gd name="connsiteX2" fmla="*/ 1104900 w 1829292"/>
                  <a:gd name="connsiteY2" fmla="*/ 279400 h 2254250"/>
                  <a:gd name="connsiteX3" fmla="*/ 1739900 w 1829292"/>
                  <a:gd name="connsiteY3" fmla="*/ 381000 h 2254250"/>
                  <a:gd name="connsiteX4" fmla="*/ 1803400 w 1829292"/>
                  <a:gd name="connsiteY4" fmla="*/ 774700 h 2254250"/>
                  <a:gd name="connsiteX5" fmla="*/ 1536700 w 1829292"/>
                  <a:gd name="connsiteY5" fmla="*/ 965200 h 2254250"/>
                  <a:gd name="connsiteX6" fmla="*/ 482600 w 1829292"/>
                  <a:gd name="connsiteY6" fmla="*/ 1092200 h 2254250"/>
                  <a:gd name="connsiteX7" fmla="*/ 406400 w 1829292"/>
                  <a:gd name="connsiteY7" fmla="*/ 1587500 h 2254250"/>
                  <a:gd name="connsiteX8" fmla="*/ 914400 w 1829292"/>
                  <a:gd name="connsiteY8" fmla="*/ 1663700 h 2254250"/>
                  <a:gd name="connsiteX9" fmla="*/ 1016000 w 1829292"/>
                  <a:gd name="connsiteY9" fmla="*/ 2254250 h 2254250"/>
                  <a:gd name="connsiteX0" fmla="*/ 0 w 1829292"/>
                  <a:gd name="connsiteY0" fmla="*/ 0 h 2241550"/>
                  <a:gd name="connsiteX1" fmla="*/ 190500 w 1829292"/>
                  <a:gd name="connsiteY1" fmla="*/ 292100 h 2241550"/>
                  <a:gd name="connsiteX2" fmla="*/ 1104900 w 1829292"/>
                  <a:gd name="connsiteY2" fmla="*/ 279400 h 2241550"/>
                  <a:gd name="connsiteX3" fmla="*/ 1739900 w 1829292"/>
                  <a:gd name="connsiteY3" fmla="*/ 381000 h 2241550"/>
                  <a:gd name="connsiteX4" fmla="*/ 1803400 w 1829292"/>
                  <a:gd name="connsiteY4" fmla="*/ 774700 h 2241550"/>
                  <a:gd name="connsiteX5" fmla="*/ 1536700 w 1829292"/>
                  <a:gd name="connsiteY5" fmla="*/ 965200 h 2241550"/>
                  <a:gd name="connsiteX6" fmla="*/ 482600 w 1829292"/>
                  <a:gd name="connsiteY6" fmla="*/ 1092200 h 2241550"/>
                  <a:gd name="connsiteX7" fmla="*/ 406400 w 1829292"/>
                  <a:gd name="connsiteY7" fmla="*/ 1587500 h 2241550"/>
                  <a:gd name="connsiteX8" fmla="*/ 914400 w 1829292"/>
                  <a:gd name="connsiteY8" fmla="*/ 1663700 h 2241550"/>
                  <a:gd name="connsiteX9" fmla="*/ 996950 w 1829292"/>
                  <a:gd name="connsiteY9" fmla="*/ 2241550 h 2241550"/>
                  <a:gd name="connsiteX0" fmla="*/ 0 w 1829292"/>
                  <a:gd name="connsiteY0" fmla="*/ 0 h 2241550"/>
                  <a:gd name="connsiteX1" fmla="*/ 190500 w 1829292"/>
                  <a:gd name="connsiteY1" fmla="*/ 292100 h 2241550"/>
                  <a:gd name="connsiteX2" fmla="*/ 1104900 w 1829292"/>
                  <a:gd name="connsiteY2" fmla="*/ 279400 h 2241550"/>
                  <a:gd name="connsiteX3" fmla="*/ 1739900 w 1829292"/>
                  <a:gd name="connsiteY3" fmla="*/ 381000 h 2241550"/>
                  <a:gd name="connsiteX4" fmla="*/ 1803400 w 1829292"/>
                  <a:gd name="connsiteY4" fmla="*/ 774700 h 2241550"/>
                  <a:gd name="connsiteX5" fmla="*/ 1536700 w 1829292"/>
                  <a:gd name="connsiteY5" fmla="*/ 965200 h 2241550"/>
                  <a:gd name="connsiteX6" fmla="*/ 482600 w 1829292"/>
                  <a:gd name="connsiteY6" fmla="*/ 1092200 h 2241550"/>
                  <a:gd name="connsiteX7" fmla="*/ 406400 w 1829292"/>
                  <a:gd name="connsiteY7" fmla="*/ 1587500 h 2241550"/>
                  <a:gd name="connsiteX8" fmla="*/ 914400 w 1829292"/>
                  <a:gd name="connsiteY8" fmla="*/ 1663700 h 2241550"/>
                  <a:gd name="connsiteX9" fmla="*/ 1033463 w 1829292"/>
                  <a:gd name="connsiteY9" fmla="*/ 1941512 h 2241550"/>
                  <a:gd name="connsiteX10" fmla="*/ 996950 w 1829292"/>
                  <a:gd name="connsiteY10" fmla="*/ 2241550 h 2241550"/>
                  <a:gd name="connsiteX0" fmla="*/ 0 w 1829292"/>
                  <a:gd name="connsiteY0" fmla="*/ 0 h 2241550"/>
                  <a:gd name="connsiteX1" fmla="*/ 190500 w 1829292"/>
                  <a:gd name="connsiteY1" fmla="*/ 292100 h 2241550"/>
                  <a:gd name="connsiteX2" fmla="*/ 1104900 w 1829292"/>
                  <a:gd name="connsiteY2" fmla="*/ 279400 h 2241550"/>
                  <a:gd name="connsiteX3" fmla="*/ 1739900 w 1829292"/>
                  <a:gd name="connsiteY3" fmla="*/ 381000 h 2241550"/>
                  <a:gd name="connsiteX4" fmla="*/ 1803400 w 1829292"/>
                  <a:gd name="connsiteY4" fmla="*/ 774700 h 2241550"/>
                  <a:gd name="connsiteX5" fmla="*/ 1536700 w 1829292"/>
                  <a:gd name="connsiteY5" fmla="*/ 965200 h 2241550"/>
                  <a:gd name="connsiteX6" fmla="*/ 482600 w 1829292"/>
                  <a:gd name="connsiteY6" fmla="*/ 1092200 h 2241550"/>
                  <a:gd name="connsiteX7" fmla="*/ 406400 w 1829292"/>
                  <a:gd name="connsiteY7" fmla="*/ 1587500 h 2241550"/>
                  <a:gd name="connsiteX8" fmla="*/ 914400 w 1829292"/>
                  <a:gd name="connsiteY8" fmla="*/ 1663700 h 2241550"/>
                  <a:gd name="connsiteX9" fmla="*/ 1033463 w 1829292"/>
                  <a:gd name="connsiteY9" fmla="*/ 1941512 h 2241550"/>
                  <a:gd name="connsiteX10" fmla="*/ 996950 w 1829292"/>
                  <a:gd name="connsiteY10" fmla="*/ 2241550 h 2241550"/>
                  <a:gd name="connsiteX0" fmla="*/ 0 w 1829292"/>
                  <a:gd name="connsiteY0" fmla="*/ 0 h 2241550"/>
                  <a:gd name="connsiteX1" fmla="*/ 190500 w 1829292"/>
                  <a:gd name="connsiteY1" fmla="*/ 292100 h 2241550"/>
                  <a:gd name="connsiteX2" fmla="*/ 1104900 w 1829292"/>
                  <a:gd name="connsiteY2" fmla="*/ 279400 h 2241550"/>
                  <a:gd name="connsiteX3" fmla="*/ 1739900 w 1829292"/>
                  <a:gd name="connsiteY3" fmla="*/ 381000 h 2241550"/>
                  <a:gd name="connsiteX4" fmla="*/ 1803400 w 1829292"/>
                  <a:gd name="connsiteY4" fmla="*/ 774700 h 2241550"/>
                  <a:gd name="connsiteX5" fmla="*/ 1536700 w 1829292"/>
                  <a:gd name="connsiteY5" fmla="*/ 965200 h 2241550"/>
                  <a:gd name="connsiteX6" fmla="*/ 482600 w 1829292"/>
                  <a:gd name="connsiteY6" fmla="*/ 1092200 h 2241550"/>
                  <a:gd name="connsiteX7" fmla="*/ 406400 w 1829292"/>
                  <a:gd name="connsiteY7" fmla="*/ 1587500 h 2241550"/>
                  <a:gd name="connsiteX8" fmla="*/ 914400 w 1829292"/>
                  <a:gd name="connsiteY8" fmla="*/ 1663700 h 2241550"/>
                  <a:gd name="connsiteX9" fmla="*/ 1033463 w 1829292"/>
                  <a:gd name="connsiteY9" fmla="*/ 1941512 h 2241550"/>
                  <a:gd name="connsiteX10" fmla="*/ 996950 w 1829292"/>
                  <a:gd name="connsiteY10" fmla="*/ 2241550 h 2241550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33463 w 1829292"/>
                  <a:gd name="connsiteY9" fmla="*/ 1941512 h 2236787"/>
                  <a:gd name="connsiteX10" fmla="*/ 954087 w 1829292"/>
                  <a:gd name="connsiteY10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33463 w 1829292"/>
                  <a:gd name="connsiteY9" fmla="*/ 1941512 h 2236787"/>
                  <a:gd name="connsiteX10" fmla="*/ 971550 w 1829292"/>
                  <a:gd name="connsiteY10" fmla="*/ 2065338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33463 w 1829292"/>
                  <a:gd name="connsiteY9" fmla="*/ 1941512 h 2236787"/>
                  <a:gd name="connsiteX10" fmla="*/ 971550 w 1829292"/>
                  <a:gd name="connsiteY10" fmla="*/ 2065338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04888 w 1829292"/>
                  <a:gd name="connsiteY9" fmla="*/ 1846262 h 2236787"/>
                  <a:gd name="connsiteX10" fmla="*/ 971550 w 1829292"/>
                  <a:gd name="connsiteY10" fmla="*/ 2065338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04888 w 1829292"/>
                  <a:gd name="connsiteY9" fmla="*/ 1846262 h 2236787"/>
                  <a:gd name="connsiteX10" fmla="*/ 971550 w 1829292"/>
                  <a:gd name="connsiteY10" fmla="*/ 2065338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04888 w 1829292"/>
                  <a:gd name="connsiteY9" fmla="*/ 1846262 h 2236787"/>
                  <a:gd name="connsiteX10" fmla="*/ 957262 w 1829292"/>
                  <a:gd name="connsiteY10" fmla="*/ 2074863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04888 w 1829292"/>
                  <a:gd name="connsiteY9" fmla="*/ 1846262 h 2236787"/>
                  <a:gd name="connsiteX10" fmla="*/ 957262 w 1829292"/>
                  <a:gd name="connsiteY10" fmla="*/ 2074863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6787"/>
                  <a:gd name="connsiteX1" fmla="*/ 190500 w 1829292"/>
                  <a:gd name="connsiteY1" fmla="*/ 292100 h 2236787"/>
                  <a:gd name="connsiteX2" fmla="*/ 1104900 w 1829292"/>
                  <a:gd name="connsiteY2" fmla="*/ 279400 h 2236787"/>
                  <a:gd name="connsiteX3" fmla="*/ 1739900 w 1829292"/>
                  <a:gd name="connsiteY3" fmla="*/ 381000 h 2236787"/>
                  <a:gd name="connsiteX4" fmla="*/ 1803400 w 1829292"/>
                  <a:gd name="connsiteY4" fmla="*/ 774700 h 2236787"/>
                  <a:gd name="connsiteX5" fmla="*/ 1536700 w 1829292"/>
                  <a:gd name="connsiteY5" fmla="*/ 965200 h 2236787"/>
                  <a:gd name="connsiteX6" fmla="*/ 482600 w 1829292"/>
                  <a:gd name="connsiteY6" fmla="*/ 1092200 h 2236787"/>
                  <a:gd name="connsiteX7" fmla="*/ 406400 w 1829292"/>
                  <a:gd name="connsiteY7" fmla="*/ 1587500 h 2236787"/>
                  <a:gd name="connsiteX8" fmla="*/ 914400 w 1829292"/>
                  <a:gd name="connsiteY8" fmla="*/ 1663700 h 2236787"/>
                  <a:gd name="connsiteX9" fmla="*/ 1004888 w 1829292"/>
                  <a:gd name="connsiteY9" fmla="*/ 1846262 h 2236787"/>
                  <a:gd name="connsiteX10" fmla="*/ 957262 w 1829292"/>
                  <a:gd name="connsiteY10" fmla="*/ 2074863 h 2236787"/>
                  <a:gd name="connsiteX11" fmla="*/ 954087 w 1829292"/>
                  <a:gd name="connsiteY11" fmla="*/ 2236787 h 2236787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1004888 w 1829292"/>
                  <a:gd name="connsiteY9" fmla="*/ 1846262 h 2232024"/>
                  <a:gd name="connsiteX10" fmla="*/ 957262 w 1829292"/>
                  <a:gd name="connsiteY10" fmla="*/ 2074863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1004888 w 1829292"/>
                  <a:gd name="connsiteY9" fmla="*/ 1846262 h 2232024"/>
                  <a:gd name="connsiteX10" fmla="*/ 995362 w 1829292"/>
                  <a:gd name="connsiteY10" fmla="*/ 2108201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95362 w 1829292"/>
                  <a:gd name="connsiteY10" fmla="*/ 2108201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95362 w 1829292"/>
                  <a:gd name="connsiteY10" fmla="*/ 2108201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66787 w 1829292"/>
                  <a:gd name="connsiteY10" fmla="*/ 2093913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66787 w 1829292"/>
                  <a:gd name="connsiteY10" fmla="*/ 2093913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95362 w 1829292"/>
                  <a:gd name="connsiteY10" fmla="*/ 2089151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1000125 w 1829292"/>
                  <a:gd name="connsiteY10" fmla="*/ 2117726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1000125 w 1829292"/>
                  <a:gd name="connsiteY10" fmla="*/ 2117726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1000125 w 1829292"/>
                  <a:gd name="connsiteY10" fmla="*/ 2117726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1000125 w 1829292"/>
                  <a:gd name="connsiteY10" fmla="*/ 2117726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1000125 w 1829292"/>
                  <a:gd name="connsiteY10" fmla="*/ 2117726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66787 w 1829292"/>
                  <a:gd name="connsiteY10" fmla="*/ 2103438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2024"/>
                  <a:gd name="connsiteX1" fmla="*/ 190500 w 1829292"/>
                  <a:gd name="connsiteY1" fmla="*/ 292100 h 2232024"/>
                  <a:gd name="connsiteX2" fmla="*/ 1104900 w 1829292"/>
                  <a:gd name="connsiteY2" fmla="*/ 279400 h 2232024"/>
                  <a:gd name="connsiteX3" fmla="*/ 1739900 w 1829292"/>
                  <a:gd name="connsiteY3" fmla="*/ 381000 h 2232024"/>
                  <a:gd name="connsiteX4" fmla="*/ 1803400 w 1829292"/>
                  <a:gd name="connsiteY4" fmla="*/ 774700 h 2232024"/>
                  <a:gd name="connsiteX5" fmla="*/ 1536700 w 1829292"/>
                  <a:gd name="connsiteY5" fmla="*/ 965200 h 2232024"/>
                  <a:gd name="connsiteX6" fmla="*/ 482600 w 1829292"/>
                  <a:gd name="connsiteY6" fmla="*/ 1092200 h 2232024"/>
                  <a:gd name="connsiteX7" fmla="*/ 406400 w 1829292"/>
                  <a:gd name="connsiteY7" fmla="*/ 1587500 h 2232024"/>
                  <a:gd name="connsiteX8" fmla="*/ 914400 w 1829292"/>
                  <a:gd name="connsiteY8" fmla="*/ 1663700 h 2232024"/>
                  <a:gd name="connsiteX9" fmla="*/ 990600 w 1829292"/>
                  <a:gd name="connsiteY9" fmla="*/ 1831975 h 2232024"/>
                  <a:gd name="connsiteX10" fmla="*/ 966787 w 1829292"/>
                  <a:gd name="connsiteY10" fmla="*/ 2103438 h 2232024"/>
                  <a:gd name="connsiteX11" fmla="*/ 915987 w 1829292"/>
                  <a:gd name="connsiteY11" fmla="*/ 2232024 h 2232024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90600 w 1829292"/>
                  <a:gd name="connsiteY9" fmla="*/ 1831975 h 2236786"/>
                  <a:gd name="connsiteX10" fmla="*/ 966787 w 1829292"/>
                  <a:gd name="connsiteY10" fmla="*/ 2103438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90600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90600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52500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52500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52500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28688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914400 w 1829292"/>
                  <a:gd name="connsiteY8" fmla="*/ 1663700 h 2236786"/>
                  <a:gd name="connsiteX9" fmla="*/ 928688 w 1829292"/>
                  <a:gd name="connsiteY9" fmla="*/ 1831975 h 2236786"/>
                  <a:gd name="connsiteX10" fmla="*/ 990599 w 1829292"/>
                  <a:gd name="connsiteY10" fmla="*/ 2127250 h 2236786"/>
                  <a:gd name="connsiteX11" fmla="*/ 949324 w 1829292"/>
                  <a:gd name="connsiteY11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661988 w 1829292"/>
                  <a:gd name="connsiteY8" fmla="*/ 1670050 h 2236786"/>
                  <a:gd name="connsiteX9" fmla="*/ 914400 w 1829292"/>
                  <a:gd name="connsiteY9" fmla="*/ 1663700 h 2236786"/>
                  <a:gd name="connsiteX10" fmla="*/ 928688 w 1829292"/>
                  <a:gd name="connsiteY10" fmla="*/ 1831975 h 2236786"/>
                  <a:gd name="connsiteX11" fmla="*/ 990599 w 1829292"/>
                  <a:gd name="connsiteY11" fmla="*/ 2127250 h 2236786"/>
                  <a:gd name="connsiteX12" fmla="*/ 949324 w 1829292"/>
                  <a:gd name="connsiteY12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661988 w 1829292"/>
                  <a:gd name="connsiteY8" fmla="*/ 1670050 h 2236786"/>
                  <a:gd name="connsiteX9" fmla="*/ 776288 w 1829292"/>
                  <a:gd name="connsiteY9" fmla="*/ 1612900 h 2236786"/>
                  <a:gd name="connsiteX10" fmla="*/ 914400 w 1829292"/>
                  <a:gd name="connsiteY10" fmla="*/ 1663700 h 2236786"/>
                  <a:gd name="connsiteX11" fmla="*/ 928688 w 1829292"/>
                  <a:gd name="connsiteY11" fmla="*/ 1831975 h 2236786"/>
                  <a:gd name="connsiteX12" fmla="*/ 990599 w 1829292"/>
                  <a:gd name="connsiteY12" fmla="*/ 2127250 h 2236786"/>
                  <a:gd name="connsiteX13" fmla="*/ 949324 w 1829292"/>
                  <a:gd name="connsiteY13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06400 w 1829292"/>
                  <a:gd name="connsiteY7" fmla="*/ 1587500 h 2236786"/>
                  <a:gd name="connsiteX8" fmla="*/ 571500 w 1829292"/>
                  <a:gd name="connsiteY8" fmla="*/ 1603375 h 2236786"/>
                  <a:gd name="connsiteX9" fmla="*/ 661988 w 1829292"/>
                  <a:gd name="connsiteY9" fmla="*/ 1670050 h 2236786"/>
                  <a:gd name="connsiteX10" fmla="*/ 776288 w 1829292"/>
                  <a:gd name="connsiteY10" fmla="*/ 1612900 h 2236786"/>
                  <a:gd name="connsiteX11" fmla="*/ 914400 w 1829292"/>
                  <a:gd name="connsiteY11" fmla="*/ 1663700 h 2236786"/>
                  <a:gd name="connsiteX12" fmla="*/ 928688 w 1829292"/>
                  <a:gd name="connsiteY12" fmla="*/ 1831975 h 2236786"/>
                  <a:gd name="connsiteX13" fmla="*/ 990599 w 1829292"/>
                  <a:gd name="connsiteY13" fmla="*/ 2127250 h 2236786"/>
                  <a:gd name="connsiteX14" fmla="*/ 949324 w 1829292"/>
                  <a:gd name="connsiteY14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23863 w 1829292"/>
                  <a:gd name="connsiteY7" fmla="*/ 1322388 h 2236786"/>
                  <a:gd name="connsiteX8" fmla="*/ 406400 w 1829292"/>
                  <a:gd name="connsiteY8" fmla="*/ 1587500 h 2236786"/>
                  <a:gd name="connsiteX9" fmla="*/ 571500 w 1829292"/>
                  <a:gd name="connsiteY9" fmla="*/ 1603375 h 2236786"/>
                  <a:gd name="connsiteX10" fmla="*/ 661988 w 1829292"/>
                  <a:gd name="connsiteY10" fmla="*/ 1670050 h 2236786"/>
                  <a:gd name="connsiteX11" fmla="*/ 776288 w 1829292"/>
                  <a:gd name="connsiteY11" fmla="*/ 1612900 h 2236786"/>
                  <a:gd name="connsiteX12" fmla="*/ 914400 w 1829292"/>
                  <a:gd name="connsiteY12" fmla="*/ 1663700 h 2236786"/>
                  <a:gd name="connsiteX13" fmla="*/ 928688 w 1829292"/>
                  <a:gd name="connsiteY13" fmla="*/ 1831975 h 2236786"/>
                  <a:gd name="connsiteX14" fmla="*/ 990599 w 1829292"/>
                  <a:gd name="connsiteY14" fmla="*/ 2127250 h 2236786"/>
                  <a:gd name="connsiteX15" fmla="*/ 949324 w 1829292"/>
                  <a:gd name="connsiteY15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23863 w 1829292"/>
                  <a:gd name="connsiteY7" fmla="*/ 1322388 h 2236786"/>
                  <a:gd name="connsiteX8" fmla="*/ 452438 w 1829292"/>
                  <a:gd name="connsiteY8" fmla="*/ 1450975 h 2236786"/>
                  <a:gd name="connsiteX9" fmla="*/ 406400 w 1829292"/>
                  <a:gd name="connsiteY9" fmla="*/ 1587500 h 2236786"/>
                  <a:gd name="connsiteX10" fmla="*/ 571500 w 1829292"/>
                  <a:gd name="connsiteY10" fmla="*/ 1603375 h 2236786"/>
                  <a:gd name="connsiteX11" fmla="*/ 661988 w 1829292"/>
                  <a:gd name="connsiteY11" fmla="*/ 1670050 h 2236786"/>
                  <a:gd name="connsiteX12" fmla="*/ 776288 w 1829292"/>
                  <a:gd name="connsiteY12" fmla="*/ 1612900 h 2236786"/>
                  <a:gd name="connsiteX13" fmla="*/ 914400 w 1829292"/>
                  <a:gd name="connsiteY13" fmla="*/ 1663700 h 2236786"/>
                  <a:gd name="connsiteX14" fmla="*/ 928688 w 1829292"/>
                  <a:gd name="connsiteY14" fmla="*/ 1831975 h 2236786"/>
                  <a:gd name="connsiteX15" fmla="*/ 990599 w 1829292"/>
                  <a:gd name="connsiteY15" fmla="*/ 2127250 h 2236786"/>
                  <a:gd name="connsiteX16" fmla="*/ 949324 w 1829292"/>
                  <a:gd name="connsiteY16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23863 w 1829292"/>
                  <a:gd name="connsiteY8" fmla="*/ 1322388 h 2236786"/>
                  <a:gd name="connsiteX9" fmla="*/ 452438 w 1829292"/>
                  <a:gd name="connsiteY9" fmla="*/ 1450975 h 2236786"/>
                  <a:gd name="connsiteX10" fmla="*/ 406400 w 1829292"/>
                  <a:gd name="connsiteY10" fmla="*/ 1587500 h 2236786"/>
                  <a:gd name="connsiteX11" fmla="*/ 571500 w 1829292"/>
                  <a:gd name="connsiteY11" fmla="*/ 1603375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04813 w 1829292"/>
                  <a:gd name="connsiteY8" fmla="*/ 1327150 h 2236786"/>
                  <a:gd name="connsiteX9" fmla="*/ 452438 w 1829292"/>
                  <a:gd name="connsiteY9" fmla="*/ 1450975 h 2236786"/>
                  <a:gd name="connsiteX10" fmla="*/ 406400 w 1829292"/>
                  <a:gd name="connsiteY10" fmla="*/ 1587500 h 2236786"/>
                  <a:gd name="connsiteX11" fmla="*/ 571500 w 1829292"/>
                  <a:gd name="connsiteY11" fmla="*/ 1603375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04813 w 1829292"/>
                  <a:gd name="connsiteY8" fmla="*/ 1327150 h 2236786"/>
                  <a:gd name="connsiteX9" fmla="*/ 452438 w 1829292"/>
                  <a:gd name="connsiteY9" fmla="*/ 1450975 h 2236786"/>
                  <a:gd name="connsiteX10" fmla="*/ 458788 w 1829292"/>
                  <a:gd name="connsiteY10" fmla="*/ 1582737 h 2236786"/>
                  <a:gd name="connsiteX11" fmla="*/ 571500 w 1829292"/>
                  <a:gd name="connsiteY11" fmla="*/ 1603375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04813 w 1829292"/>
                  <a:gd name="connsiteY8" fmla="*/ 1327150 h 2236786"/>
                  <a:gd name="connsiteX9" fmla="*/ 452438 w 1829292"/>
                  <a:gd name="connsiteY9" fmla="*/ 1450975 h 2236786"/>
                  <a:gd name="connsiteX10" fmla="*/ 434976 w 1829292"/>
                  <a:gd name="connsiteY10" fmla="*/ 1539875 h 2236786"/>
                  <a:gd name="connsiteX11" fmla="*/ 571500 w 1829292"/>
                  <a:gd name="connsiteY11" fmla="*/ 1603375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04813 w 1829292"/>
                  <a:gd name="connsiteY8" fmla="*/ 1327150 h 2236786"/>
                  <a:gd name="connsiteX9" fmla="*/ 452438 w 1829292"/>
                  <a:gd name="connsiteY9" fmla="*/ 1450975 h 2236786"/>
                  <a:gd name="connsiteX10" fmla="*/ 434976 w 1829292"/>
                  <a:gd name="connsiteY10" fmla="*/ 1539875 h 2236786"/>
                  <a:gd name="connsiteX11" fmla="*/ 552450 w 1829292"/>
                  <a:gd name="connsiteY11" fmla="*/ 1579563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482600 w 1829292"/>
                  <a:gd name="connsiteY6" fmla="*/ 1092200 h 2236786"/>
                  <a:gd name="connsiteX7" fmla="*/ 433388 w 1829292"/>
                  <a:gd name="connsiteY7" fmla="*/ 1189038 h 2236786"/>
                  <a:gd name="connsiteX8" fmla="*/ 404813 w 1829292"/>
                  <a:gd name="connsiteY8" fmla="*/ 1327150 h 2236786"/>
                  <a:gd name="connsiteX9" fmla="*/ 452438 w 1829292"/>
                  <a:gd name="connsiteY9" fmla="*/ 1450975 h 2236786"/>
                  <a:gd name="connsiteX10" fmla="*/ 434976 w 1829292"/>
                  <a:gd name="connsiteY10" fmla="*/ 1539875 h 2236786"/>
                  <a:gd name="connsiteX11" fmla="*/ 552450 w 1829292"/>
                  <a:gd name="connsiteY11" fmla="*/ 1579563 h 2236786"/>
                  <a:gd name="connsiteX12" fmla="*/ 661988 w 1829292"/>
                  <a:gd name="connsiteY12" fmla="*/ 1670050 h 2236786"/>
                  <a:gd name="connsiteX13" fmla="*/ 776288 w 1829292"/>
                  <a:gd name="connsiteY13" fmla="*/ 1612900 h 2236786"/>
                  <a:gd name="connsiteX14" fmla="*/ 914400 w 1829292"/>
                  <a:gd name="connsiteY14" fmla="*/ 1663700 h 2236786"/>
                  <a:gd name="connsiteX15" fmla="*/ 928688 w 1829292"/>
                  <a:gd name="connsiteY15" fmla="*/ 1831975 h 2236786"/>
                  <a:gd name="connsiteX16" fmla="*/ 990599 w 1829292"/>
                  <a:gd name="connsiteY16" fmla="*/ 2127250 h 2236786"/>
                  <a:gd name="connsiteX17" fmla="*/ 949324 w 1829292"/>
                  <a:gd name="connsiteY17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626269 w 1829292"/>
                  <a:gd name="connsiteY6" fmla="*/ 1096169 h 2236786"/>
                  <a:gd name="connsiteX7" fmla="*/ 482600 w 1829292"/>
                  <a:gd name="connsiteY7" fmla="*/ 1092200 h 2236786"/>
                  <a:gd name="connsiteX8" fmla="*/ 433388 w 1829292"/>
                  <a:gd name="connsiteY8" fmla="*/ 1189038 h 2236786"/>
                  <a:gd name="connsiteX9" fmla="*/ 404813 w 1829292"/>
                  <a:gd name="connsiteY9" fmla="*/ 1327150 h 2236786"/>
                  <a:gd name="connsiteX10" fmla="*/ 452438 w 1829292"/>
                  <a:gd name="connsiteY10" fmla="*/ 1450975 h 2236786"/>
                  <a:gd name="connsiteX11" fmla="*/ 434976 w 1829292"/>
                  <a:gd name="connsiteY11" fmla="*/ 1539875 h 2236786"/>
                  <a:gd name="connsiteX12" fmla="*/ 552450 w 1829292"/>
                  <a:gd name="connsiteY12" fmla="*/ 1579563 h 2236786"/>
                  <a:gd name="connsiteX13" fmla="*/ 661988 w 1829292"/>
                  <a:gd name="connsiteY13" fmla="*/ 1670050 h 2236786"/>
                  <a:gd name="connsiteX14" fmla="*/ 776288 w 1829292"/>
                  <a:gd name="connsiteY14" fmla="*/ 1612900 h 2236786"/>
                  <a:gd name="connsiteX15" fmla="*/ 914400 w 1829292"/>
                  <a:gd name="connsiteY15" fmla="*/ 1663700 h 2236786"/>
                  <a:gd name="connsiteX16" fmla="*/ 928688 w 1829292"/>
                  <a:gd name="connsiteY16" fmla="*/ 1831975 h 2236786"/>
                  <a:gd name="connsiteX17" fmla="*/ 990599 w 1829292"/>
                  <a:gd name="connsiteY17" fmla="*/ 2127250 h 2236786"/>
                  <a:gd name="connsiteX18" fmla="*/ 949324 w 1829292"/>
                  <a:gd name="connsiteY18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626269 w 1829292"/>
                  <a:gd name="connsiteY6" fmla="*/ 1096169 h 2236786"/>
                  <a:gd name="connsiteX7" fmla="*/ 482600 w 1829292"/>
                  <a:gd name="connsiteY7" fmla="*/ 1092200 h 2236786"/>
                  <a:gd name="connsiteX8" fmla="*/ 433388 w 1829292"/>
                  <a:gd name="connsiteY8" fmla="*/ 1189038 h 2236786"/>
                  <a:gd name="connsiteX9" fmla="*/ 404813 w 1829292"/>
                  <a:gd name="connsiteY9" fmla="*/ 1327150 h 2236786"/>
                  <a:gd name="connsiteX10" fmla="*/ 452438 w 1829292"/>
                  <a:gd name="connsiteY10" fmla="*/ 1450975 h 2236786"/>
                  <a:gd name="connsiteX11" fmla="*/ 434976 w 1829292"/>
                  <a:gd name="connsiteY11" fmla="*/ 1539875 h 2236786"/>
                  <a:gd name="connsiteX12" fmla="*/ 552450 w 1829292"/>
                  <a:gd name="connsiteY12" fmla="*/ 1579563 h 2236786"/>
                  <a:gd name="connsiteX13" fmla="*/ 661988 w 1829292"/>
                  <a:gd name="connsiteY13" fmla="*/ 1670050 h 2236786"/>
                  <a:gd name="connsiteX14" fmla="*/ 776288 w 1829292"/>
                  <a:gd name="connsiteY14" fmla="*/ 1612900 h 2236786"/>
                  <a:gd name="connsiteX15" fmla="*/ 914400 w 1829292"/>
                  <a:gd name="connsiteY15" fmla="*/ 1663700 h 2236786"/>
                  <a:gd name="connsiteX16" fmla="*/ 928688 w 1829292"/>
                  <a:gd name="connsiteY16" fmla="*/ 1831975 h 2236786"/>
                  <a:gd name="connsiteX17" fmla="*/ 990599 w 1829292"/>
                  <a:gd name="connsiteY17" fmla="*/ 2127250 h 2236786"/>
                  <a:gd name="connsiteX18" fmla="*/ 949324 w 1829292"/>
                  <a:gd name="connsiteY18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096169 h 2236786"/>
                  <a:gd name="connsiteX8" fmla="*/ 482600 w 1829292"/>
                  <a:gd name="connsiteY8" fmla="*/ 1092200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096169 h 2236786"/>
                  <a:gd name="connsiteX8" fmla="*/ 482600 w 1829292"/>
                  <a:gd name="connsiteY8" fmla="*/ 1092200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82600 w 1829292"/>
                  <a:gd name="connsiteY8" fmla="*/ 1092200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0694 w 1829292"/>
                  <a:gd name="connsiteY8" fmla="*/ 1092200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58788 w 1829292"/>
                  <a:gd name="connsiteY8" fmla="*/ 1058862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433388 w 1829292"/>
                  <a:gd name="connsiteY9" fmla="*/ 1189038 h 2236786"/>
                  <a:gd name="connsiteX10" fmla="*/ 404813 w 1829292"/>
                  <a:gd name="connsiteY10" fmla="*/ 1327150 h 2236786"/>
                  <a:gd name="connsiteX11" fmla="*/ 452438 w 1829292"/>
                  <a:gd name="connsiteY11" fmla="*/ 1450975 h 2236786"/>
                  <a:gd name="connsiteX12" fmla="*/ 434976 w 1829292"/>
                  <a:gd name="connsiteY12" fmla="*/ 1539875 h 2236786"/>
                  <a:gd name="connsiteX13" fmla="*/ 552450 w 1829292"/>
                  <a:gd name="connsiteY13" fmla="*/ 1579563 h 2236786"/>
                  <a:gd name="connsiteX14" fmla="*/ 661988 w 1829292"/>
                  <a:gd name="connsiteY14" fmla="*/ 1670050 h 2236786"/>
                  <a:gd name="connsiteX15" fmla="*/ 776288 w 1829292"/>
                  <a:gd name="connsiteY15" fmla="*/ 1612900 h 2236786"/>
                  <a:gd name="connsiteX16" fmla="*/ 914400 w 1829292"/>
                  <a:gd name="connsiteY16" fmla="*/ 1663700 h 2236786"/>
                  <a:gd name="connsiteX17" fmla="*/ 928688 w 1829292"/>
                  <a:gd name="connsiteY17" fmla="*/ 1831975 h 2236786"/>
                  <a:gd name="connsiteX18" fmla="*/ 990599 w 1829292"/>
                  <a:gd name="connsiteY18" fmla="*/ 2127250 h 2236786"/>
                  <a:gd name="connsiteX19" fmla="*/ 949324 w 1829292"/>
                  <a:gd name="connsiteY19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409576 w 1829292"/>
                  <a:gd name="connsiteY9" fmla="*/ 1093788 h 2236786"/>
                  <a:gd name="connsiteX10" fmla="*/ 433388 w 1829292"/>
                  <a:gd name="connsiteY10" fmla="*/ 11890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409576 w 1829292"/>
                  <a:gd name="connsiteY9" fmla="*/ 1093788 h 2236786"/>
                  <a:gd name="connsiteX10" fmla="*/ 433388 w 1829292"/>
                  <a:gd name="connsiteY10" fmla="*/ 11890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33388 w 1829292"/>
                  <a:gd name="connsiteY10" fmla="*/ 11890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4813 w 1829292"/>
                  <a:gd name="connsiteY11" fmla="*/ 1327150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47676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61964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61964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61964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61964 w 1829292"/>
                  <a:gd name="connsiteY10" fmla="*/ 1227138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2432 w 1829292"/>
                  <a:gd name="connsiteY11" fmla="*/ 1398588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52438 w 1829292"/>
                  <a:gd name="connsiteY12" fmla="*/ 1450975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78632 w 1829292"/>
                  <a:gd name="connsiteY12" fmla="*/ 1455737 h 2236786"/>
                  <a:gd name="connsiteX13" fmla="*/ 434976 w 1829292"/>
                  <a:gd name="connsiteY13" fmla="*/ 15398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78632 w 1829292"/>
                  <a:gd name="connsiteY12" fmla="*/ 1455737 h 2236786"/>
                  <a:gd name="connsiteX13" fmla="*/ 470694 w 1829292"/>
                  <a:gd name="connsiteY13" fmla="*/ 16922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83394 w 1829292"/>
                  <a:gd name="connsiteY12" fmla="*/ 1560512 h 2236786"/>
                  <a:gd name="connsiteX13" fmla="*/ 470694 w 1829292"/>
                  <a:gd name="connsiteY13" fmla="*/ 16922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83394 w 1829292"/>
                  <a:gd name="connsiteY12" fmla="*/ 1560512 h 2236786"/>
                  <a:gd name="connsiteX13" fmla="*/ 470694 w 1829292"/>
                  <a:gd name="connsiteY13" fmla="*/ 1692275 h 2236786"/>
                  <a:gd name="connsiteX14" fmla="*/ 552450 w 1829292"/>
                  <a:gd name="connsiteY14" fmla="*/ 1579563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83394 w 1829292"/>
                  <a:gd name="connsiteY12" fmla="*/ 1560512 h 2236786"/>
                  <a:gd name="connsiteX13" fmla="*/ 470694 w 1829292"/>
                  <a:gd name="connsiteY13" fmla="*/ 1692275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483394 w 1829292"/>
                  <a:gd name="connsiteY12" fmla="*/ 1560512 h 2236786"/>
                  <a:gd name="connsiteX13" fmla="*/ 482601 w 1829292"/>
                  <a:gd name="connsiteY13" fmla="*/ 1720850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2444 w 1829292"/>
                  <a:gd name="connsiteY12" fmla="*/ 1562893 h 2236786"/>
                  <a:gd name="connsiteX13" fmla="*/ 482601 w 1829292"/>
                  <a:gd name="connsiteY13" fmla="*/ 1720850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2444 w 1829292"/>
                  <a:gd name="connsiteY12" fmla="*/ 1562893 h 2236786"/>
                  <a:gd name="connsiteX13" fmla="*/ 444501 w 1829292"/>
                  <a:gd name="connsiteY13" fmla="*/ 1708943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2444 w 1829292"/>
                  <a:gd name="connsiteY12" fmla="*/ 1562893 h 2236786"/>
                  <a:gd name="connsiteX13" fmla="*/ 444501 w 1829292"/>
                  <a:gd name="connsiteY13" fmla="*/ 1708943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16744 w 1829292"/>
                  <a:gd name="connsiteY14" fmla="*/ 1686719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0550 w 1829292"/>
                  <a:gd name="connsiteY14" fmla="*/ 1710532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0550 w 1829292"/>
                  <a:gd name="connsiteY14" fmla="*/ 1710532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61988 w 1829292"/>
                  <a:gd name="connsiteY15" fmla="*/ 1670050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83419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83419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83419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0075 w 1829292"/>
                  <a:gd name="connsiteY14" fmla="*/ 1701007 h 2236786"/>
                  <a:gd name="connsiteX15" fmla="*/ 683419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83419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66750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66750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66750 w 1829292"/>
                  <a:gd name="connsiteY15" fmla="*/ 1684337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54844 w 1829292"/>
                  <a:gd name="connsiteY15" fmla="*/ 1679575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597694 w 1829292"/>
                  <a:gd name="connsiteY14" fmla="*/ 1693863 h 2236786"/>
                  <a:gd name="connsiteX15" fmla="*/ 654844 w 1829292"/>
                  <a:gd name="connsiteY15" fmla="*/ 1679575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29292"/>
                  <a:gd name="connsiteY0" fmla="*/ 0 h 2236786"/>
                  <a:gd name="connsiteX1" fmla="*/ 190500 w 1829292"/>
                  <a:gd name="connsiteY1" fmla="*/ 292100 h 2236786"/>
                  <a:gd name="connsiteX2" fmla="*/ 1104900 w 1829292"/>
                  <a:gd name="connsiteY2" fmla="*/ 279400 h 2236786"/>
                  <a:gd name="connsiteX3" fmla="*/ 1739900 w 1829292"/>
                  <a:gd name="connsiteY3" fmla="*/ 381000 h 2236786"/>
                  <a:gd name="connsiteX4" fmla="*/ 1803400 w 1829292"/>
                  <a:gd name="connsiteY4" fmla="*/ 774700 h 2236786"/>
                  <a:gd name="connsiteX5" fmla="*/ 1536700 w 1829292"/>
                  <a:gd name="connsiteY5" fmla="*/ 965200 h 2236786"/>
                  <a:gd name="connsiteX6" fmla="*/ 773906 w 1829292"/>
                  <a:gd name="connsiteY6" fmla="*/ 1027113 h 2236786"/>
                  <a:gd name="connsiteX7" fmla="*/ 626269 w 1829292"/>
                  <a:gd name="connsiteY7" fmla="*/ 1110457 h 2236786"/>
                  <a:gd name="connsiteX8" fmla="*/ 477838 w 1829292"/>
                  <a:gd name="connsiteY8" fmla="*/ 1032668 h 2236786"/>
                  <a:gd name="connsiteX9" fmla="*/ 390526 w 1829292"/>
                  <a:gd name="connsiteY9" fmla="*/ 1084263 h 2236786"/>
                  <a:gd name="connsiteX10" fmla="*/ 471489 w 1829292"/>
                  <a:gd name="connsiteY10" fmla="*/ 1231900 h 2236786"/>
                  <a:gd name="connsiteX11" fmla="*/ 400050 w 1829292"/>
                  <a:gd name="connsiteY11" fmla="*/ 1408113 h 2236786"/>
                  <a:gd name="connsiteX12" fmla="*/ 504825 w 1829292"/>
                  <a:gd name="connsiteY12" fmla="*/ 1565274 h 2236786"/>
                  <a:gd name="connsiteX13" fmla="*/ 444501 w 1829292"/>
                  <a:gd name="connsiteY13" fmla="*/ 1708943 h 2236786"/>
                  <a:gd name="connsiteX14" fmla="*/ 607219 w 1829292"/>
                  <a:gd name="connsiteY14" fmla="*/ 1701007 h 2236786"/>
                  <a:gd name="connsiteX15" fmla="*/ 654844 w 1829292"/>
                  <a:gd name="connsiteY15" fmla="*/ 1679575 h 2236786"/>
                  <a:gd name="connsiteX16" fmla="*/ 776288 w 1829292"/>
                  <a:gd name="connsiteY16" fmla="*/ 1612900 h 2236786"/>
                  <a:gd name="connsiteX17" fmla="*/ 914400 w 1829292"/>
                  <a:gd name="connsiteY17" fmla="*/ 1663700 h 2236786"/>
                  <a:gd name="connsiteX18" fmla="*/ 928688 w 1829292"/>
                  <a:gd name="connsiteY18" fmla="*/ 1831975 h 2236786"/>
                  <a:gd name="connsiteX19" fmla="*/ 990599 w 1829292"/>
                  <a:gd name="connsiteY19" fmla="*/ 2127250 h 2236786"/>
                  <a:gd name="connsiteX20" fmla="*/ 949324 w 1829292"/>
                  <a:gd name="connsiteY20" fmla="*/ 2236786 h 2236786"/>
                  <a:gd name="connsiteX0" fmla="*/ 0 w 1819767"/>
                  <a:gd name="connsiteY0" fmla="*/ 0 h 2246311"/>
                  <a:gd name="connsiteX1" fmla="*/ 180975 w 1819767"/>
                  <a:gd name="connsiteY1" fmla="*/ 301625 h 2246311"/>
                  <a:gd name="connsiteX2" fmla="*/ 1095375 w 1819767"/>
                  <a:gd name="connsiteY2" fmla="*/ 288925 h 2246311"/>
                  <a:gd name="connsiteX3" fmla="*/ 1730375 w 1819767"/>
                  <a:gd name="connsiteY3" fmla="*/ 390525 h 2246311"/>
                  <a:gd name="connsiteX4" fmla="*/ 1793875 w 1819767"/>
                  <a:gd name="connsiteY4" fmla="*/ 784225 h 2246311"/>
                  <a:gd name="connsiteX5" fmla="*/ 1527175 w 1819767"/>
                  <a:gd name="connsiteY5" fmla="*/ 974725 h 2246311"/>
                  <a:gd name="connsiteX6" fmla="*/ 764381 w 1819767"/>
                  <a:gd name="connsiteY6" fmla="*/ 1036638 h 2246311"/>
                  <a:gd name="connsiteX7" fmla="*/ 616744 w 1819767"/>
                  <a:gd name="connsiteY7" fmla="*/ 1119982 h 2246311"/>
                  <a:gd name="connsiteX8" fmla="*/ 468313 w 1819767"/>
                  <a:gd name="connsiteY8" fmla="*/ 1042193 h 2246311"/>
                  <a:gd name="connsiteX9" fmla="*/ 381001 w 1819767"/>
                  <a:gd name="connsiteY9" fmla="*/ 1093788 h 2246311"/>
                  <a:gd name="connsiteX10" fmla="*/ 461964 w 1819767"/>
                  <a:gd name="connsiteY10" fmla="*/ 1241425 h 2246311"/>
                  <a:gd name="connsiteX11" fmla="*/ 390525 w 1819767"/>
                  <a:gd name="connsiteY11" fmla="*/ 1417638 h 2246311"/>
                  <a:gd name="connsiteX12" fmla="*/ 495300 w 1819767"/>
                  <a:gd name="connsiteY12" fmla="*/ 1574799 h 2246311"/>
                  <a:gd name="connsiteX13" fmla="*/ 434976 w 1819767"/>
                  <a:gd name="connsiteY13" fmla="*/ 1718468 h 2246311"/>
                  <a:gd name="connsiteX14" fmla="*/ 597694 w 1819767"/>
                  <a:gd name="connsiteY14" fmla="*/ 1710532 h 2246311"/>
                  <a:gd name="connsiteX15" fmla="*/ 645319 w 1819767"/>
                  <a:gd name="connsiteY15" fmla="*/ 1689100 h 2246311"/>
                  <a:gd name="connsiteX16" fmla="*/ 766763 w 1819767"/>
                  <a:gd name="connsiteY16" fmla="*/ 1622425 h 2246311"/>
                  <a:gd name="connsiteX17" fmla="*/ 904875 w 1819767"/>
                  <a:gd name="connsiteY17" fmla="*/ 1673225 h 2246311"/>
                  <a:gd name="connsiteX18" fmla="*/ 919163 w 1819767"/>
                  <a:gd name="connsiteY18" fmla="*/ 1841500 h 2246311"/>
                  <a:gd name="connsiteX19" fmla="*/ 981074 w 1819767"/>
                  <a:gd name="connsiteY19" fmla="*/ 2136775 h 2246311"/>
                  <a:gd name="connsiteX20" fmla="*/ 939799 w 1819767"/>
                  <a:gd name="connsiteY20" fmla="*/ 2246311 h 2246311"/>
                  <a:gd name="connsiteX0" fmla="*/ 0 w 1819767"/>
                  <a:gd name="connsiteY0" fmla="*/ 0 h 2246311"/>
                  <a:gd name="connsiteX1" fmla="*/ 180975 w 1819767"/>
                  <a:gd name="connsiteY1" fmla="*/ 301625 h 2246311"/>
                  <a:gd name="connsiteX2" fmla="*/ 1095375 w 1819767"/>
                  <a:gd name="connsiteY2" fmla="*/ 288925 h 2246311"/>
                  <a:gd name="connsiteX3" fmla="*/ 1730375 w 1819767"/>
                  <a:gd name="connsiteY3" fmla="*/ 390525 h 2246311"/>
                  <a:gd name="connsiteX4" fmla="*/ 1793875 w 1819767"/>
                  <a:gd name="connsiteY4" fmla="*/ 784225 h 2246311"/>
                  <a:gd name="connsiteX5" fmla="*/ 1527175 w 1819767"/>
                  <a:gd name="connsiteY5" fmla="*/ 974725 h 2246311"/>
                  <a:gd name="connsiteX6" fmla="*/ 764381 w 1819767"/>
                  <a:gd name="connsiteY6" fmla="*/ 1036638 h 2246311"/>
                  <a:gd name="connsiteX7" fmla="*/ 616744 w 1819767"/>
                  <a:gd name="connsiteY7" fmla="*/ 1119982 h 2246311"/>
                  <a:gd name="connsiteX8" fmla="*/ 468313 w 1819767"/>
                  <a:gd name="connsiteY8" fmla="*/ 1042193 h 2246311"/>
                  <a:gd name="connsiteX9" fmla="*/ 381001 w 1819767"/>
                  <a:gd name="connsiteY9" fmla="*/ 1093788 h 2246311"/>
                  <a:gd name="connsiteX10" fmla="*/ 461964 w 1819767"/>
                  <a:gd name="connsiteY10" fmla="*/ 1241425 h 2246311"/>
                  <a:gd name="connsiteX11" fmla="*/ 390525 w 1819767"/>
                  <a:gd name="connsiteY11" fmla="*/ 1417638 h 2246311"/>
                  <a:gd name="connsiteX12" fmla="*/ 495300 w 1819767"/>
                  <a:gd name="connsiteY12" fmla="*/ 1574799 h 2246311"/>
                  <a:gd name="connsiteX13" fmla="*/ 434976 w 1819767"/>
                  <a:gd name="connsiteY13" fmla="*/ 1718468 h 2246311"/>
                  <a:gd name="connsiteX14" fmla="*/ 597694 w 1819767"/>
                  <a:gd name="connsiteY14" fmla="*/ 1710532 h 2246311"/>
                  <a:gd name="connsiteX15" fmla="*/ 645319 w 1819767"/>
                  <a:gd name="connsiteY15" fmla="*/ 1689100 h 2246311"/>
                  <a:gd name="connsiteX16" fmla="*/ 766763 w 1819767"/>
                  <a:gd name="connsiteY16" fmla="*/ 1622425 h 2246311"/>
                  <a:gd name="connsiteX17" fmla="*/ 904875 w 1819767"/>
                  <a:gd name="connsiteY17" fmla="*/ 1673225 h 2246311"/>
                  <a:gd name="connsiteX18" fmla="*/ 919163 w 1819767"/>
                  <a:gd name="connsiteY18" fmla="*/ 1841500 h 2246311"/>
                  <a:gd name="connsiteX19" fmla="*/ 981074 w 1819767"/>
                  <a:gd name="connsiteY19" fmla="*/ 2136775 h 2246311"/>
                  <a:gd name="connsiteX20" fmla="*/ 939799 w 1819767"/>
                  <a:gd name="connsiteY20" fmla="*/ 2246311 h 2246311"/>
                  <a:gd name="connsiteX0" fmla="*/ 0 w 1807067"/>
                  <a:gd name="connsiteY0" fmla="*/ 0 h 2239961"/>
                  <a:gd name="connsiteX1" fmla="*/ 168275 w 1807067"/>
                  <a:gd name="connsiteY1" fmla="*/ 295275 h 2239961"/>
                  <a:gd name="connsiteX2" fmla="*/ 1082675 w 1807067"/>
                  <a:gd name="connsiteY2" fmla="*/ 282575 h 2239961"/>
                  <a:gd name="connsiteX3" fmla="*/ 1717675 w 1807067"/>
                  <a:gd name="connsiteY3" fmla="*/ 384175 h 2239961"/>
                  <a:gd name="connsiteX4" fmla="*/ 1781175 w 1807067"/>
                  <a:gd name="connsiteY4" fmla="*/ 777875 h 2239961"/>
                  <a:gd name="connsiteX5" fmla="*/ 1514475 w 1807067"/>
                  <a:gd name="connsiteY5" fmla="*/ 968375 h 2239961"/>
                  <a:gd name="connsiteX6" fmla="*/ 751681 w 1807067"/>
                  <a:gd name="connsiteY6" fmla="*/ 1030288 h 2239961"/>
                  <a:gd name="connsiteX7" fmla="*/ 604044 w 1807067"/>
                  <a:gd name="connsiteY7" fmla="*/ 1113632 h 2239961"/>
                  <a:gd name="connsiteX8" fmla="*/ 455613 w 1807067"/>
                  <a:gd name="connsiteY8" fmla="*/ 1035843 h 2239961"/>
                  <a:gd name="connsiteX9" fmla="*/ 368301 w 1807067"/>
                  <a:gd name="connsiteY9" fmla="*/ 1087438 h 2239961"/>
                  <a:gd name="connsiteX10" fmla="*/ 449264 w 1807067"/>
                  <a:gd name="connsiteY10" fmla="*/ 1235075 h 2239961"/>
                  <a:gd name="connsiteX11" fmla="*/ 377825 w 1807067"/>
                  <a:gd name="connsiteY11" fmla="*/ 1411288 h 2239961"/>
                  <a:gd name="connsiteX12" fmla="*/ 482600 w 1807067"/>
                  <a:gd name="connsiteY12" fmla="*/ 1568449 h 2239961"/>
                  <a:gd name="connsiteX13" fmla="*/ 422276 w 1807067"/>
                  <a:gd name="connsiteY13" fmla="*/ 1712118 h 2239961"/>
                  <a:gd name="connsiteX14" fmla="*/ 584994 w 1807067"/>
                  <a:gd name="connsiteY14" fmla="*/ 1704182 h 2239961"/>
                  <a:gd name="connsiteX15" fmla="*/ 632619 w 1807067"/>
                  <a:gd name="connsiteY15" fmla="*/ 1682750 h 2239961"/>
                  <a:gd name="connsiteX16" fmla="*/ 754063 w 1807067"/>
                  <a:gd name="connsiteY16" fmla="*/ 1616075 h 2239961"/>
                  <a:gd name="connsiteX17" fmla="*/ 892175 w 1807067"/>
                  <a:gd name="connsiteY17" fmla="*/ 1666875 h 2239961"/>
                  <a:gd name="connsiteX18" fmla="*/ 906463 w 1807067"/>
                  <a:gd name="connsiteY18" fmla="*/ 1835150 h 2239961"/>
                  <a:gd name="connsiteX19" fmla="*/ 968374 w 1807067"/>
                  <a:gd name="connsiteY19" fmla="*/ 2130425 h 2239961"/>
                  <a:gd name="connsiteX20" fmla="*/ 927099 w 1807067"/>
                  <a:gd name="connsiteY20" fmla="*/ 2239961 h 2239961"/>
                  <a:gd name="connsiteX0" fmla="*/ 0 w 1807067"/>
                  <a:gd name="connsiteY0" fmla="*/ 0 h 2239961"/>
                  <a:gd name="connsiteX1" fmla="*/ 168275 w 1807067"/>
                  <a:gd name="connsiteY1" fmla="*/ 295275 h 2239961"/>
                  <a:gd name="connsiteX2" fmla="*/ 1082675 w 1807067"/>
                  <a:gd name="connsiteY2" fmla="*/ 282575 h 2239961"/>
                  <a:gd name="connsiteX3" fmla="*/ 1717675 w 1807067"/>
                  <a:gd name="connsiteY3" fmla="*/ 384175 h 2239961"/>
                  <a:gd name="connsiteX4" fmla="*/ 1781175 w 1807067"/>
                  <a:gd name="connsiteY4" fmla="*/ 777875 h 2239961"/>
                  <a:gd name="connsiteX5" fmla="*/ 1514475 w 1807067"/>
                  <a:gd name="connsiteY5" fmla="*/ 968375 h 2239961"/>
                  <a:gd name="connsiteX6" fmla="*/ 751681 w 1807067"/>
                  <a:gd name="connsiteY6" fmla="*/ 1030288 h 2239961"/>
                  <a:gd name="connsiteX7" fmla="*/ 604044 w 1807067"/>
                  <a:gd name="connsiteY7" fmla="*/ 1113632 h 2239961"/>
                  <a:gd name="connsiteX8" fmla="*/ 455613 w 1807067"/>
                  <a:gd name="connsiteY8" fmla="*/ 1035843 h 2239961"/>
                  <a:gd name="connsiteX9" fmla="*/ 368301 w 1807067"/>
                  <a:gd name="connsiteY9" fmla="*/ 1087438 h 2239961"/>
                  <a:gd name="connsiteX10" fmla="*/ 449264 w 1807067"/>
                  <a:gd name="connsiteY10" fmla="*/ 1235075 h 2239961"/>
                  <a:gd name="connsiteX11" fmla="*/ 377825 w 1807067"/>
                  <a:gd name="connsiteY11" fmla="*/ 1411288 h 2239961"/>
                  <a:gd name="connsiteX12" fmla="*/ 482600 w 1807067"/>
                  <a:gd name="connsiteY12" fmla="*/ 1568449 h 2239961"/>
                  <a:gd name="connsiteX13" fmla="*/ 422276 w 1807067"/>
                  <a:gd name="connsiteY13" fmla="*/ 1712118 h 2239961"/>
                  <a:gd name="connsiteX14" fmla="*/ 584994 w 1807067"/>
                  <a:gd name="connsiteY14" fmla="*/ 1704182 h 2239961"/>
                  <a:gd name="connsiteX15" fmla="*/ 632619 w 1807067"/>
                  <a:gd name="connsiteY15" fmla="*/ 1682750 h 2239961"/>
                  <a:gd name="connsiteX16" fmla="*/ 754063 w 1807067"/>
                  <a:gd name="connsiteY16" fmla="*/ 1616075 h 2239961"/>
                  <a:gd name="connsiteX17" fmla="*/ 892175 w 1807067"/>
                  <a:gd name="connsiteY17" fmla="*/ 1666875 h 2239961"/>
                  <a:gd name="connsiteX18" fmla="*/ 906463 w 1807067"/>
                  <a:gd name="connsiteY18" fmla="*/ 1835150 h 2239961"/>
                  <a:gd name="connsiteX19" fmla="*/ 968374 w 1807067"/>
                  <a:gd name="connsiteY19" fmla="*/ 2130425 h 2239961"/>
                  <a:gd name="connsiteX20" fmla="*/ 927099 w 1807067"/>
                  <a:gd name="connsiteY20" fmla="*/ 2239961 h 2239961"/>
                  <a:gd name="connsiteX0" fmla="*/ 0 w 1819767"/>
                  <a:gd name="connsiteY0" fmla="*/ 0 h 2214561"/>
                  <a:gd name="connsiteX1" fmla="*/ 180975 w 1819767"/>
                  <a:gd name="connsiteY1" fmla="*/ 269875 h 2214561"/>
                  <a:gd name="connsiteX2" fmla="*/ 1095375 w 1819767"/>
                  <a:gd name="connsiteY2" fmla="*/ 257175 h 2214561"/>
                  <a:gd name="connsiteX3" fmla="*/ 1730375 w 1819767"/>
                  <a:gd name="connsiteY3" fmla="*/ 358775 h 2214561"/>
                  <a:gd name="connsiteX4" fmla="*/ 1793875 w 1819767"/>
                  <a:gd name="connsiteY4" fmla="*/ 752475 h 2214561"/>
                  <a:gd name="connsiteX5" fmla="*/ 1527175 w 1819767"/>
                  <a:gd name="connsiteY5" fmla="*/ 942975 h 2214561"/>
                  <a:gd name="connsiteX6" fmla="*/ 764381 w 1819767"/>
                  <a:gd name="connsiteY6" fmla="*/ 1004888 h 2214561"/>
                  <a:gd name="connsiteX7" fmla="*/ 616744 w 1819767"/>
                  <a:gd name="connsiteY7" fmla="*/ 1088232 h 2214561"/>
                  <a:gd name="connsiteX8" fmla="*/ 468313 w 1819767"/>
                  <a:gd name="connsiteY8" fmla="*/ 1010443 h 2214561"/>
                  <a:gd name="connsiteX9" fmla="*/ 381001 w 1819767"/>
                  <a:gd name="connsiteY9" fmla="*/ 1062038 h 2214561"/>
                  <a:gd name="connsiteX10" fmla="*/ 461964 w 1819767"/>
                  <a:gd name="connsiteY10" fmla="*/ 1209675 h 2214561"/>
                  <a:gd name="connsiteX11" fmla="*/ 390525 w 1819767"/>
                  <a:gd name="connsiteY11" fmla="*/ 1385888 h 2214561"/>
                  <a:gd name="connsiteX12" fmla="*/ 495300 w 1819767"/>
                  <a:gd name="connsiteY12" fmla="*/ 1543049 h 2214561"/>
                  <a:gd name="connsiteX13" fmla="*/ 434976 w 1819767"/>
                  <a:gd name="connsiteY13" fmla="*/ 1686718 h 2214561"/>
                  <a:gd name="connsiteX14" fmla="*/ 597694 w 1819767"/>
                  <a:gd name="connsiteY14" fmla="*/ 1678782 h 2214561"/>
                  <a:gd name="connsiteX15" fmla="*/ 645319 w 1819767"/>
                  <a:gd name="connsiteY15" fmla="*/ 1657350 h 2214561"/>
                  <a:gd name="connsiteX16" fmla="*/ 766763 w 1819767"/>
                  <a:gd name="connsiteY16" fmla="*/ 1590675 h 2214561"/>
                  <a:gd name="connsiteX17" fmla="*/ 904875 w 1819767"/>
                  <a:gd name="connsiteY17" fmla="*/ 1641475 h 2214561"/>
                  <a:gd name="connsiteX18" fmla="*/ 919163 w 1819767"/>
                  <a:gd name="connsiteY18" fmla="*/ 1809750 h 2214561"/>
                  <a:gd name="connsiteX19" fmla="*/ 981074 w 1819767"/>
                  <a:gd name="connsiteY19" fmla="*/ 2105025 h 2214561"/>
                  <a:gd name="connsiteX20" fmla="*/ 939799 w 1819767"/>
                  <a:gd name="connsiteY20" fmla="*/ 2214561 h 2214561"/>
                  <a:gd name="connsiteX0" fmla="*/ 0 w 1838817"/>
                  <a:gd name="connsiteY0" fmla="*/ 0 h 2233611"/>
                  <a:gd name="connsiteX1" fmla="*/ 200025 w 1838817"/>
                  <a:gd name="connsiteY1" fmla="*/ 288925 h 2233611"/>
                  <a:gd name="connsiteX2" fmla="*/ 1114425 w 1838817"/>
                  <a:gd name="connsiteY2" fmla="*/ 276225 h 2233611"/>
                  <a:gd name="connsiteX3" fmla="*/ 1749425 w 1838817"/>
                  <a:gd name="connsiteY3" fmla="*/ 377825 h 2233611"/>
                  <a:gd name="connsiteX4" fmla="*/ 1812925 w 1838817"/>
                  <a:gd name="connsiteY4" fmla="*/ 771525 h 2233611"/>
                  <a:gd name="connsiteX5" fmla="*/ 1546225 w 1838817"/>
                  <a:gd name="connsiteY5" fmla="*/ 962025 h 2233611"/>
                  <a:gd name="connsiteX6" fmla="*/ 783431 w 1838817"/>
                  <a:gd name="connsiteY6" fmla="*/ 1023938 h 2233611"/>
                  <a:gd name="connsiteX7" fmla="*/ 635794 w 1838817"/>
                  <a:gd name="connsiteY7" fmla="*/ 1107282 h 2233611"/>
                  <a:gd name="connsiteX8" fmla="*/ 487363 w 1838817"/>
                  <a:gd name="connsiteY8" fmla="*/ 1029493 h 2233611"/>
                  <a:gd name="connsiteX9" fmla="*/ 400051 w 1838817"/>
                  <a:gd name="connsiteY9" fmla="*/ 1081088 h 2233611"/>
                  <a:gd name="connsiteX10" fmla="*/ 481014 w 1838817"/>
                  <a:gd name="connsiteY10" fmla="*/ 1228725 h 2233611"/>
                  <a:gd name="connsiteX11" fmla="*/ 409575 w 1838817"/>
                  <a:gd name="connsiteY11" fmla="*/ 1404938 h 2233611"/>
                  <a:gd name="connsiteX12" fmla="*/ 514350 w 1838817"/>
                  <a:gd name="connsiteY12" fmla="*/ 1562099 h 2233611"/>
                  <a:gd name="connsiteX13" fmla="*/ 454026 w 1838817"/>
                  <a:gd name="connsiteY13" fmla="*/ 1705768 h 2233611"/>
                  <a:gd name="connsiteX14" fmla="*/ 616744 w 1838817"/>
                  <a:gd name="connsiteY14" fmla="*/ 1697832 h 2233611"/>
                  <a:gd name="connsiteX15" fmla="*/ 664369 w 1838817"/>
                  <a:gd name="connsiteY15" fmla="*/ 1676400 h 2233611"/>
                  <a:gd name="connsiteX16" fmla="*/ 785813 w 1838817"/>
                  <a:gd name="connsiteY16" fmla="*/ 1609725 h 2233611"/>
                  <a:gd name="connsiteX17" fmla="*/ 923925 w 1838817"/>
                  <a:gd name="connsiteY17" fmla="*/ 1660525 h 2233611"/>
                  <a:gd name="connsiteX18" fmla="*/ 938213 w 1838817"/>
                  <a:gd name="connsiteY18" fmla="*/ 1828800 h 2233611"/>
                  <a:gd name="connsiteX19" fmla="*/ 1000124 w 1838817"/>
                  <a:gd name="connsiteY19" fmla="*/ 2124075 h 2233611"/>
                  <a:gd name="connsiteX20" fmla="*/ 958849 w 1838817"/>
                  <a:gd name="connsiteY20" fmla="*/ 2233611 h 2233611"/>
                  <a:gd name="connsiteX0" fmla="*/ 0 w 1838817"/>
                  <a:gd name="connsiteY0" fmla="*/ 0 h 2233611"/>
                  <a:gd name="connsiteX1" fmla="*/ 200025 w 1838817"/>
                  <a:gd name="connsiteY1" fmla="*/ 288925 h 2233611"/>
                  <a:gd name="connsiteX2" fmla="*/ 1114425 w 1838817"/>
                  <a:gd name="connsiteY2" fmla="*/ 276225 h 2233611"/>
                  <a:gd name="connsiteX3" fmla="*/ 1749425 w 1838817"/>
                  <a:gd name="connsiteY3" fmla="*/ 377825 h 2233611"/>
                  <a:gd name="connsiteX4" fmla="*/ 1812925 w 1838817"/>
                  <a:gd name="connsiteY4" fmla="*/ 771525 h 2233611"/>
                  <a:gd name="connsiteX5" fmla="*/ 1546225 w 1838817"/>
                  <a:gd name="connsiteY5" fmla="*/ 962025 h 2233611"/>
                  <a:gd name="connsiteX6" fmla="*/ 783431 w 1838817"/>
                  <a:gd name="connsiteY6" fmla="*/ 1023938 h 2233611"/>
                  <a:gd name="connsiteX7" fmla="*/ 635794 w 1838817"/>
                  <a:gd name="connsiteY7" fmla="*/ 1107282 h 2233611"/>
                  <a:gd name="connsiteX8" fmla="*/ 487363 w 1838817"/>
                  <a:gd name="connsiteY8" fmla="*/ 1029493 h 2233611"/>
                  <a:gd name="connsiteX9" fmla="*/ 400051 w 1838817"/>
                  <a:gd name="connsiteY9" fmla="*/ 1081088 h 2233611"/>
                  <a:gd name="connsiteX10" fmla="*/ 481014 w 1838817"/>
                  <a:gd name="connsiteY10" fmla="*/ 1228725 h 2233611"/>
                  <a:gd name="connsiteX11" fmla="*/ 409575 w 1838817"/>
                  <a:gd name="connsiteY11" fmla="*/ 1404938 h 2233611"/>
                  <a:gd name="connsiteX12" fmla="*/ 514350 w 1838817"/>
                  <a:gd name="connsiteY12" fmla="*/ 1562099 h 2233611"/>
                  <a:gd name="connsiteX13" fmla="*/ 454026 w 1838817"/>
                  <a:gd name="connsiteY13" fmla="*/ 1705768 h 2233611"/>
                  <a:gd name="connsiteX14" fmla="*/ 616744 w 1838817"/>
                  <a:gd name="connsiteY14" fmla="*/ 1697832 h 2233611"/>
                  <a:gd name="connsiteX15" fmla="*/ 664369 w 1838817"/>
                  <a:gd name="connsiteY15" fmla="*/ 1676400 h 2233611"/>
                  <a:gd name="connsiteX16" fmla="*/ 785813 w 1838817"/>
                  <a:gd name="connsiteY16" fmla="*/ 1609725 h 2233611"/>
                  <a:gd name="connsiteX17" fmla="*/ 923925 w 1838817"/>
                  <a:gd name="connsiteY17" fmla="*/ 1660525 h 2233611"/>
                  <a:gd name="connsiteX18" fmla="*/ 938213 w 1838817"/>
                  <a:gd name="connsiteY18" fmla="*/ 1828800 h 2233611"/>
                  <a:gd name="connsiteX19" fmla="*/ 1000124 w 1838817"/>
                  <a:gd name="connsiteY19" fmla="*/ 2124075 h 2233611"/>
                  <a:gd name="connsiteX20" fmla="*/ 958849 w 1838817"/>
                  <a:gd name="connsiteY20" fmla="*/ 2233611 h 2233611"/>
                  <a:gd name="connsiteX0" fmla="*/ 0 w 1832467"/>
                  <a:gd name="connsiteY0" fmla="*/ 0 h 2239961"/>
                  <a:gd name="connsiteX1" fmla="*/ 193675 w 1832467"/>
                  <a:gd name="connsiteY1" fmla="*/ 295275 h 2239961"/>
                  <a:gd name="connsiteX2" fmla="*/ 1108075 w 1832467"/>
                  <a:gd name="connsiteY2" fmla="*/ 282575 h 2239961"/>
                  <a:gd name="connsiteX3" fmla="*/ 1743075 w 1832467"/>
                  <a:gd name="connsiteY3" fmla="*/ 384175 h 2239961"/>
                  <a:gd name="connsiteX4" fmla="*/ 1806575 w 1832467"/>
                  <a:gd name="connsiteY4" fmla="*/ 777875 h 2239961"/>
                  <a:gd name="connsiteX5" fmla="*/ 1539875 w 1832467"/>
                  <a:gd name="connsiteY5" fmla="*/ 968375 h 2239961"/>
                  <a:gd name="connsiteX6" fmla="*/ 777081 w 1832467"/>
                  <a:gd name="connsiteY6" fmla="*/ 1030288 h 2239961"/>
                  <a:gd name="connsiteX7" fmla="*/ 629444 w 1832467"/>
                  <a:gd name="connsiteY7" fmla="*/ 1113632 h 2239961"/>
                  <a:gd name="connsiteX8" fmla="*/ 481013 w 1832467"/>
                  <a:gd name="connsiteY8" fmla="*/ 1035843 h 2239961"/>
                  <a:gd name="connsiteX9" fmla="*/ 393701 w 1832467"/>
                  <a:gd name="connsiteY9" fmla="*/ 1087438 h 2239961"/>
                  <a:gd name="connsiteX10" fmla="*/ 474664 w 1832467"/>
                  <a:gd name="connsiteY10" fmla="*/ 1235075 h 2239961"/>
                  <a:gd name="connsiteX11" fmla="*/ 403225 w 1832467"/>
                  <a:gd name="connsiteY11" fmla="*/ 1411288 h 2239961"/>
                  <a:gd name="connsiteX12" fmla="*/ 508000 w 1832467"/>
                  <a:gd name="connsiteY12" fmla="*/ 1568449 h 2239961"/>
                  <a:gd name="connsiteX13" fmla="*/ 447676 w 1832467"/>
                  <a:gd name="connsiteY13" fmla="*/ 1712118 h 2239961"/>
                  <a:gd name="connsiteX14" fmla="*/ 610394 w 1832467"/>
                  <a:gd name="connsiteY14" fmla="*/ 1704182 h 2239961"/>
                  <a:gd name="connsiteX15" fmla="*/ 658019 w 1832467"/>
                  <a:gd name="connsiteY15" fmla="*/ 1682750 h 2239961"/>
                  <a:gd name="connsiteX16" fmla="*/ 779463 w 1832467"/>
                  <a:gd name="connsiteY16" fmla="*/ 1616075 h 2239961"/>
                  <a:gd name="connsiteX17" fmla="*/ 917575 w 1832467"/>
                  <a:gd name="connsiteY17" fmla="*/ 1666875 h 2239961"/>
                  <a:gd name="connsiteX18" fmla="*/ 931863 w 1832467"/>
                  <a:gd name="connsiteY18" fmla="*/ 1835150 h 2239961"/>
                  <a:gd name="connsiteX19" fmla="*/ 993774 w 1832467"/>
                  <a:gd name="connsiteY19" fmla="*/ 2130425 h 2239961"/>
                  <a:gd name="connsiteX20" fmla="*/ 952499 w 1832467"/>
                  <a:gd name="connsiteY20" fmla="*/ 2239961 h 2239961"/>
                  <a:gd name="connsiteX0" fmla="*/ 0 w 1832467"/>
                  <a:gd name="connsiteY0" fmla="*/ 0 h 2239961"/>
                  <a:gd name="connsiteX1" fmla="*/ 193675 w 1832467"/>
                  <a:gd name="connsiteY1" fmla="*/ 295275 h 2239961"/>
                  <a:gd name="connsiteX2" fmla="*/ 1108075 w 1832467"/>
                  <a:gd name="connsiteY2" fmla="*/ 282575 h 2239961"/>
                  <a:gd name="connsiteX3" fmla="*/ 1743075 w 1832467"/>
                  <a:gd name="connsiteY3" fmla="*/ 384175 h 2239961"/>
                  <a:gd name="connsiteX4" fmla="*/ 1806575 w 1832467"/>
                  <a:gd name="connsiteY4" fmla="*/ 777875 h 2239961"/>
                  <a:gd name="connsiteX5" fmla="*/ 1539875 w 1832467"/>
                  <a:gd name="connsiteY5" fmla="*/ 968375 h 2239961"/>
                  <a:gd name="connsiteX6" fmla="*/ 777081 w 1832467"/>
                  <a:gd name="connsiteY6" fmla="*/ 1030288 h 2239961"/>
                  <a:gd name="connsiteX7" fmla="*/ 629444 w 1832467"/>
                  <a:gd name="connsiteY7" fmla="*/ 1113632 h 2239961"/>
                  <a:gd name="connsiteX8" fmla="*/ 481013 w 1832467"/>
                  <a:gd name="connsiteY8" fmla="*/ 1035843 h 2239961"/>
                  <a:gd name="connsiteX9" fmla="*/ 393701 w 1832467"/>
                  <a:gd name="connsiteY9" fmla="*/ 1087438 h 2239961"/>
                  <a:gd name="connsiteX10" fmla="*/ 474664 w 1832467"/>
                  <a:gd name="connsiteY10" fmla="*/ 1235075 h 2239961"/>
                  <a:gd name="connsiteX11" fmla="*/ 403225 w 1832467"/>
                  <a:gd name="connsiteY11" fmla="*/ 1411288 h 2239961"/>
                  <a:gd name="connsiteX12" fmla="*/ 508000 w 1832467"/>
                  <a:gd name="connsiteY12" fmla="*/ 1568449 h 2239961"/>
                  <a:gd name="connsiteX13" fmla="*/ 447676 w 1832467"/>
                  <a:gd name="connsiteY13" fmla="*/ 1712118 h 2239961"/>
                  <a:gd name="connsiteX14" fmla="*/ 610394 w 1832467"/>
                  <a:gd name="connsiteY14" fmla="*/ 1704182 h 2239961"/>
                  <a:gd name="connsiteX15" fmla="*/ 658019 w 1832467"/>
                  <a:gd name="connsiteY15" fmla="*/ 1682750 h 2239961"/>
                  <a:gd name="connsiteX16" fmla="*/ 779463 w 1832467"/>
                  <a:gd name="connsiteY16" fmla="*/ 1616075 h 2239961"/>
                  <a:gd name="connsiteX17" fmla="*/ 917575 w 1832467"/>
                  <a:gd name="connsiteY17" fmla="*/ 1666875 h 2239961"/>
                  <a:gd name="connsiteX18" fmla="*/ 931863 w 1832467"/>
                  <a:gd name="connsiteY18" fmla="*/ 1835150 h 2239961"/>
                  <a:gd name="connsiteX19" fmla="*/ 993774 w 1832467"/>
                  <a:gd name="connsiteY19" fmla="*/ 2130425 h 2239961"/>
                  <a:gd name="connsiteX20" fmla="*/ 952499 w 1832467"/>
                  <a:gd name="connsiteY20" fmla="*/ 2239961 h 2239961"/>
                  <a:gd name="connsiteX0" fmla="*/ 0 w 1832467"/>
                  <a:gd name="connsiteY0" fmla="*/ 0 h 2239961"/>
                  <a:gd name="connsiteX1" fmla="*/ 193675 w 1832467"/>
                  <a:gd name="connsiteY1" fmla="*/ 295275 h 2239961"/>
                  <a:gd name="connsiteX2" fmla="*/ 1108075 w 1832467"/>
                  <a:gd name="connsiteY2" fmla="*/ 282575 h 2239961"/>
                  <a:gd name="connsiteX3" fmla="*/ 1743075 w 1832467"/>
                  <a:gd name="connsiteY3" fmla="*/ 384175 h 2239961"/>
                  <a:gd name="connsiteX4" fmla="*/ 1806575 w 1832467"/>
                  <a:gd name="connsiteY4" fmla="*/ 777875 h 2239961"/>
                  <a:gd name="connsiteX5" fmla="*/ 1539875 w 1832467"/>
                  <a:gd name="connsiteY5" fmla="*/ 968375 h 2239961"/>
                  <a:gd name="connsiteX6" fmla="*/ 777081 w 1832467"/>
                  <a:gd name="connsiteY6" fmla="*/ 1030288 h 2239961"/>
                  <a:gd name="connsiteX7" fmla="*/ 629444 w 1832467"/>
                  <a:gd name="connsiteY7" fmla="*/ 1113632 h 2239961"/>
                  <a:gd name="connsiteX8" fmla="*/ 481013 w 1832467"/>
                  <a:gd name="connsiteY8" fmla="*/ 1035843 h 2239961"/>
                  <a:gd name="connsiteX9" fmla="*/ 393701 w 1832467"/>
                  <a:gd name="connsiteY9" fmla="*/ 1087438 h 2239961"/>
                  <a:gd name="connsiteX10" fmla="*/ 474664 w 1832467"/>
                  <a:gd name="connsiteY10" fmla="*/ 1235075 h 2239961"/>
                  <a:gd name="connsiteX11" fmla="*/ 403225 w 1832467"/>
                  <a:gd name="connsiteY11" fmla="*/ 1411288 h 2239961"/>
                  <a:gd name="connsiteX12" fmla="*/ 508000 w 1832467"/>
                  <a:gd name="connsiteY12" fmla="*/ 1568449 h 2239961"/>
                  <a:gd name="connsiteX13" fmla="*/ 447676 w 1832467"/>
                  <a:gd name="connsiteY13" fmla="*/ 1712118 h 2239961"/>
                  <a:gd name="connsiteX14" fmla="*/ 610394 w 1832467"/>
                  <a:gd name="connsiteY14" fmla="*/ 1704182 h 2239961"/>
                  <a:gd name="connsiteX15" fmla="*/ 658019 w 1832467"/>
                  <a:gd name="connsiteY15" fmla="*/ 1682750 h 2239961"/>
                  <a:gd name="connsiteX16" fmla="*/ 779463 w 1832467"/>
                  <a:gd name="connsiteY16" fmla="*/ 1616075 h 2239961"/>
                  <a:gd name="connsiteX17" fmla="*/ 917575 w 1832467"/>
                  <a:gd name="connsiteY17" fmla="*/ 1666875 h 2239961"/>
                  <a:gd name="connsiteX18" fmla="*/ 931863 w 1832467"/>
                  <a:gd name="connsiteY18" fmla="*/ 1835150 h 2239961"/>
                  <a:gd name="connsiteX19" fmla="*/ 993774 w 1832467"/>
                  <a:gd name="connsiteY19" fmla="*/ 2130425 h 2239961"/>
                  <a:gd name="connsiteX20" fmla="*/ 952499 w 1832467"/>
                  <a:gd name="connsiteY20" fmla="*/ 2239961 h 2239961"/>
                  <a:gd name="connsiteX0" fmla="*/ 0 w 1832467"/>
                  <a:gd name="connsiteY0" fmla="*/ 0 h 2239961"/>
                  <a:gd name="connsiteX1" fmla="*/ 193675 w 1832467"/>
                  <a:gd name="connsiteY1" fmla="*/ 295275 h 2239961"/>
                  <a:gd name="connsiteX2" fmla="*/ 1108075 w 1832467"/>
                  <a:gd name="connsiteY2" fmla="*/ 282575 h 2239961"/>
                  <a:gd name="connsiteX3" fmla="*/ 1743075 w 1832467"/>
                  <a:gd name="connsiteY3" fmla="*/ 384175 h 2239961"/>
                  <a:gd name="connsiteX4" fmla="*/ 1806575 w 1832467"/>
                  <a:gd name="connsiteY4" fmla="*/ 777875 h 2239961"/>
                  <a:gd name="connsiteX5" fmla="*/ 1539875 w 1832467"/>
                  <a:gd name="connsiteY5" fmla="*/ 968375 h 2239961"/>
                  <a:gd name="connsiteX6" fmla="*/ 777081 w 1832467"/>
                  <a:gd name="connsiteY6" fmla="*/ 1030288 h 2239961"/>
                  <a:gd name="connsiteX7" fmla="*/ 629444 w 1832467"/>
                  <a:gd name="connsiteY7" fmla="*/ 1113632 h 2239961"/>
                  <a:gd name="connsiteX8" fmla="*/ 481013 w 1832467"/>
                  <a:gd name="connsiteY8" fmla="*/ 1035843 h 2239961"/>
                  <a:gd name="connsiteX9" fmla="*/ 393701 w 1832467"/>
                  <a:gd name="connsiteY9" fmla="*/ 1087438 h 2239961"/>
                  <a:gd name="connsiteX10" fmla="*/ 474664 w 1832467"/>
                  <a:gd name="connsiteY10" fmla="*/ 1235075 h 2239961"/>
                  <a:gd name="connsiteX11" fmla="*/ 403225 w 1832467"/>
                  <a:gd name="connsiteY11" fmla="*/ 1411288 h 2239961"/>
                  <a:gd name="connsiteX12" fmla="*/ 508000 w 1832467"/>
                  <a:gd name="connsiteY12" fmla="*/ 1568449 h 2239961"/>
                  <a:gd name="connsiteX13" fmla="*/ 447676 w 1832467"/>
                  <a:gd name="connsiteY13" fmla="*/ 1712118 h 2239961"/>
                  <a:gd name="connsiteX14" fmla="*/ 610394 w 1832467"/>
                  <a:gd name="connsiteY14" fmla="*/ 1704182 h 2239961"/>
                  <a:gd name="connsiteX15" fmla="*/ 658019 w 1832467"/>
                  <a:gd name="connsiteY15" fmla="*/ 1682750 h 2239961"/>
                  <a:gd name="connsiteX16" fmla="*/ 779463 w 1832467"/>
                  <a:gd name="connsiteY16" fmla="*/ 1616075 h 2239961"/>
                  <a:gd name="connsiteX17" fmla="*/ 917575 w 1832467"/>
                  <a:gd name="connsiteY17" fmla="*/ 1666875 h 2239961"/>
                  <a:gd name="connsiteX18" fmla="*/ 931863 w 1832467"/>
                  <a:gd name="connsiteY18" fmla="*/ 1835150 h 2239961"/>
                  <a:gd name="connsiteX19" fmla="*/ 993774 w 1832467"/>
                  <a:gd name="connsiteY19" fmla="*/ 2130425 h 2239961"/>
                  <a:gd name="connsiteX20" fmla="*/ 952499 w 1832467"/>
                  <a:gd name="connsiteY20" fmla="*/ 2239961 h 2239961"/>
                  <a:gd name="connsiteX0" fmla="*/ 0 w 1832467"/>
                  <a:gd name="connsiteY0" fmla="*/ 0 h 2239961"/>
                  <a:gd name="connsiteX1" fmla="*/ 193675 w 1832467"/>
                  <a:gd name="connsiteY1" fmla="*/ 295275 h 2239961"/>
                  <a:gd name="connsiteX2" fmla="*/ 1108075 w 1832467"/>
                  <a:gd name="connsiteY2" fmla="*/ 282575 h 2239961"/>
                  <a:gd name="connsiteX3" fmla="*/ 1743075 w 1832467"/>
                  <a:gd name="connsiteY3" fmla="*/ 384175 h 2239961"/>
                  <a:gd name="connsiteX4" fmla="*/ 1806575 w 1832467"/>
                  <a:gd name="connsiteY4" fmla="*/ 777875 h 2239961"/>
                  <a:gd name="connsiteX5" fmla="*/ 1539875 w 1832467"/>
                  <a:gd name="connsiteY5" fmla="*/ 968375 h 2239961"/>
                  <a:gd name="connsiteX6" fmla="*/ 777081 w 1832467"/>
                  <a:gd name="connsiteY6" fmla="*/ 1030288 h 2239961"/>
                  <a:gd name="connsiteX7" fmla="*/ 629444 w 1832467"/>
                  <a:gd name="connsiteY7" fmla="*/ 1113632 h 2239961"/>
                  <a:gd name="connsiteX8" fmla="*/ 481013 w 1832467"/>
                  <a:gd name="connsiteY8" fmla="*/ 1035843 h 2239961"/>
                  <a:gd name="connsiteX9" fmla="*/ 393701 w 1832467"/>
                  <a:gd name="connsiteY9" fmla="*/ 1087438 h 2239961"/>
                  <a:gd name="connsiteX10" fmla="*/ 474664 w 1832467"/>
                  <a:gd name="connsiteY10" fmla="*/ 1235075 h 2239961"/>
                  <a:gd name="connsiteX11" fmla="*/ 403225 w 1832467"/>
                  <a:gd name="connsiteY11" fmla="*/ 1411288 h 2239961"/>
                  <a:gd name="connsiteX12" fmla="*/ 508000 w 1832467"/>
                  <a:gd name="connsiteY12" fmla="*/ 1568449 h 2239961"/>
                  <a:gd name="connsiteX13" fmla="*/ 447676 w 1832467"/>
                  <a:gd name="connsiteY13" fmla="*/ 1712118 h 2239961"/>
                  <a:gd name="connsiteX14" fmla="*/ 610394 w 1832467"/>
                  <a:gd name="connsiteY14" fmla="*/ 1704182 h 2239961"/>
                  <a:gd name="connsiteX15" fmla="*/ 658019 w 1832467"/>
                  <a:gd name="connsiteY15" fmla="*/ 1682750 h 2239961"/>
                  <a:gd name="connsiteX16" fmla="*/ 779463 w 1832467"/>
                  <a:gd name="connsiteY16" fmla="*/ 1616075 h 2239961"/>
                  <a:gd name="connsiteX17" fmla="*/ 917575 w 1832467"/>
                  <a:gd name="connsiteY17" fmla="*/ 1666875 h 2239961"/>
                  <a:gd name="connsiteX18" fmla="*/ 931863 w 1832467"/>
                  <a:gd name="connsiteY18" fmla="*/ 1835150 h 2239961"/>
                  <a:gd name="connsiteX19" fmla="*/ 993774 w 1832467"/>
                  <a:gd name="connsiteY19" fmla="*/ 2130425 h 2239961"/>
                  <a:gd name="connsiteX20" fmla="*/ 952499 w 1832467"/>
                  <a:gd name="connsiteY20" fmla="*/ 2239961 h 2239961"/>
                  <a:gd name="connsiteX0" fmla="*/ 0 w 1838817"/>
                  <a:gd name="connsiteY0" fmla="*/ 0 h 2224086"/>
                  <a:gd name="connsiteX1" fmla="*/ 200025 w 1838817"/>
                  <a:gd name="connsiteY1" fmla="*/ 279400 h 2224086"/>
                  <a:gd name="connsiteX2" fmla="*/ 1114425 w 1838817"/>
                  <a:gd name="connsiteY2" fmla="*/ 266700 h 2224086"/>
                  <a:gd name="connsiteX3" fmla="*/ 1749425 w 1838817"/>
                  <a:gd name="connsiteY3" fmla="*/ 368300 h 2224086"/>
                  <a:gd name="connsiteX4" fmla="*/ 1812925 w 1838817"/>
                  <a:gd name="connsiteY4" fmla="*/ 762000 h 2224086"/>
                  <a:gd name="connsiteX5" fmla="*/ 1546225 w 1838817"/>
                  <a:gd name="connsiteY5" fmla="*/ 952500 h 2224086"/>
                  <a:gd name="connsiteX6" fmla="*/ 783431 w 1838817"/>
                  <a:gd name="connsiteY6" fmla="*/ 1014413 h 2224086"/>
                  <a:gd name="connsiteX7" fmla="*/ 635794 w 1838817"/>
                  <a:gd name="connsiteY7" fmla="*/ 1097757 h 2224086"/>
                  <a:gd name="connsiteX8" fmla="*/ 487363 w 1838817"/>
                  <a:gd name="connsiteY8" fmla="*/ 1019968 h 2224086"/>
                  <a:gd name="connsiteX9" fmla="*/ 400051 w 1838817"/>
                  <a:gd name="connsiteY9" fmla="*/ 1071563 h 2224086"/>
                  <a:gd name="connsiteX10" fmla="*/ 481014 w 1838817"/>
                  <a:gd name="connsiteY10" fmla="*/ 1219200 h 2224086"/>
                  <a:gd name="connsiteX11" fmla="*/ 409575 w 1838817"/>
                  <a:gd name="connsiteY11" fmla="*/ 1395413 h 2224086"/>
                  <a:gd name="connsiteX12" fmla="*/ 514350 w 1838817"/>
                  <a:gd name="connsiteY12" fmla="*/ 1552574 h 2224086"/>
                  <a:gd name="connsiteX13" fmla="*/ 454026 w 1838817"/>
                  <a:gd name="connsiteY13" fmla="*/ 1696243 h 2224086"/>
                  <a:gd name="connsiteX14" fmla="*/ 616744 w 1838817"/>
                  <a:gd name="connsiteY14" fmla="*/ 1688307 h 2224086"/>
                  <a:gd name="connsiteX15" fmla="*/ 664369 w 1838817"/>
                  <a:gd name="connsiteY15" fmla="*/ 1666875 h 2224086"/>
                  <a:gd name="connsiteX16" fmla="*/ 785813 w 1838817"/>
                  <a:gd name="connsiteY16" fmla="*/ 1600200 h 2224086"/>
                  <a:gd name="connsiteX17" fmla="*/ 923925 w 1838817"/>
                  <a:gd name="connsiteY17" fmla="*/ 1651000 h 2224086"/>
                  <a:gd name="connsiteX18" fmla="*/ 938213 w 1838817"/>
                  <a:gd name="connsiteY18" fmla="*/ 1819275 h 2224086"/>
                  <a:gd name="connsiteX19" fmla="*/ 1000124 w 1838817"/>
                  <a:gd name="connsiteY19" fmla="*/ 2114550 h 2224086"/>
                  <a:gd name="connsiteX20" fmla="*/ 958849 w 1838817"/>
                  <a:gd name="connsiteY20" fmla="*/ 2224086 h 2224086"/>
                  <a:gd name="connsiteX0" fmla="*/ 0 w 1829292"/>
                  <a:gd name="connsiteY0" fmla="*/ 0 h 2230436"/>
                  <a:gd name="connsiteX1" fmla="*/ 190500 w 1829292"/>
                  <a:gd name="connsiteY1" fmla="*/ 285750 h 2230436"/>
                  <a:gd name="connsiteX2" fmla="*/ 1104900 w 1829292"/>
                  <a:gd name="connsiteY2" fmla="*/ 273050 h 2230436"/>
                  <a:gd name="connsiteX3" fmla="*/ 1739900 w 1829292"/>
                  <a:gd name="connsiteY3" fmla="*/ 374650 h 2230436"/>
                  <a:gd name="connsiteX4" fmla="*/ 1803400 w 1829292"/>
                  <a:gd name="connsiteY4" fmla="*/ 768350 h 2230436"/>
                  <a:gd name="connsiteX5" fmla="*/ 1536700 w 1829292"/>
                  <a:gd name="connsiteY5" fmla="*/ 958850 h 2230436"/>
                  <a:gd name="connsiteX6" fmla="*/ 773906 w 1829292"/>
                  <a:gd name="connsiteY6" fmla="*/ 1020763 h 2230436"/>
                  <a:gd name="connsiteX7" fmla="*/ 626269 w 1829292"/>
                  <a:gd name="connsiteY7" fmla="*/ 1104107 h 2230436"/>
                  <a:gd name="connsiteX8" fmla="*/ 477838 w 1829292"/>
                  <a:gd name="connsiteY8" fmla="*/ 1026318 h 2230436"/>
                  <a:gd name="connsiteX9" fmla="*/ 390526 w 1829292"/>
                  <a:gd name="connsiteY9" fmla="*/ 1077913 h 2230436"/>
                  <a:gd name="connsiteX10" fmla="*/ 471489 w 1829292"/>
                  <a:gd name="connsiteY10" fmla="*/ 1225550 h 2230436"/>
                  <a:gd name="connsiteX11" fmla="*/ 400050 w 1829292"/>
                  <a:gd name="connsiteY11" fmla="*/ 1401763 h 2230436"/>
                  <a:gd name="connsiteX12" fmla="*/ 504825 w 1829292"/>
                  <a:gd name="connsiteY12" fmla="*/ 1558924 h 2230436"/>
                  <a:gd name="connsiteX13" fmla="*/ 444501 w 1829292"/>
                  <a:gd name="connsiteY13" fmla="*/ 1702593 h 2230436"/>
                  <a:gd name="connsiteX14" fmla="*/ 607219 w 1829292"/>
                  <a:gd name="connsiteY14" fmla="*/ 1694657 h 2230436"/>
                  <a:gd name="connsiteX15" fmla="*/ 654844 w 1829292"/>
                  <a:gd name="connsiteY15" fmla="*/ 1673225 h 2230436"/>
                  <a:gd name="connsiteX16" fmla="*/ 776288 w 1829292"/>
                  <a:gd name="connsiteY16" fmla="*/ 1606550 h 2230436"/>
                  <a:gd name="connsiteX17" fmla="*/ 914400 w 1829292"/>
                  <a:gd name="connsiteY17" fmla="*/ 1657350 h 2230436"/>
                  <a:gd name="connsiteX18" fmla="*/ 928688 w 1829292"/>
                  <a:gd name="connsiteY18" fmla="*/ 1825625 h 2230436"/>
                  <a:gd name="connsiteX19" fmla="*/ 990599 w 1829292"/>
                  <a:gd name="connsiteY19" fmla="*/ 2120900 h 2230436"/>
                  <a:gd name="connsiteX20" fmla="*/ 949324 w 1829292"/>
                  <a:gd name="connsiteY20" fmla="*/ 2230436 h 2230436"/>
                  <a:gd name="connsiteX0" fmla="*/ 0 w 1835642"/>
                  <a:gd name="connsiteY0" fmla="*/ 0 h 2220911"/>
                  <a:gd name="connsiteX1" fmla="*/ 196850 w 1835642"/>
                  <a:gd name="connsiteY1" fmla="*/ 276225 h 2220911"/>
                  <a:gd name="connsiteX2" fmla="*/ 1111250 w 1835642"/>
                  <a:gd name="connsiteY2" fmla="*/ 263525 h 2220911"/>
                  <a:gd name="connsiteX3" fmla="*/ 1746250 w 1835642"/>
                  <a:gd name="connsiteY3" fmla="*/ 365125 h 2220911"/>
                  <a:gd name="connsiteX4" fmla="*/ 1809750 w 1835642"/>
                  <a:gd name="connsiteY4" fmla="*/ 758825 h 2220911"/>
                  <a:gd name="connsiteX5" fmla="*/ 1543050 w 1835642"/>
                  <a:gd name="connsiteY5" fmla="*/ 949325 h 2220911"/>
                  <a:gd name="connsiteX6" fmla="*/ 780256 w 1835642"/>
                  <a:gd name="connsiteY6" fmla="*/ 1011238 h 2220911"/>
                  <a:gd name="connsiteX7" fmla="*/ 632619 w 1835642"/>
                  <a:gd name="connsiteY7" fmla="*/ 1094582 h 2220911"/>
                  <a:gd name="connsiteX8" fmla="*/ 484188 w 1835642"/>
                  <a:gd name="connsiteY8" fmla="*/ 1016793 h 2220911"/>
                  <a:gd name="connsiteX9" fmla="*/ 396876 w 1835642"/>
                  <a:gd name="connsiteY9" fmla="*/ 1068388 h 2220911"/>
                  <a:gd name="connsiteX10" fmla="*/ 477839 w 1835642"/>
                  <a:gd name="connsiteY10" fmla="*/ 1216025 h 2220911"/>
                  <a:gd name="connsiteX11" fmla="*/ 406400 w 1835642"/>
                  <a:gd name="connsiteY11" fmla="*/ 1392238 h 2220911"/>
                  <a:gd name="connsiteX12" fmla="*/ 511175 w 1835642"/>
                  <a:gd name="connsiteY12" fmla="*/ 1549399 h 2220911"/>
                  <a:gd name="connsiteX13" fmla="*/ 450851 w 1835642"/>
                  <a:gd name="connsiteY13" fmla="*/ 1693068 h 2220911"/>
                  <a:gd name="connsiteX14" fmla="*/ 613569 w 1835642"/>
                  <a:gd name="connsiteY14" fmla="*/ 1685132 h 2220911"/>
                  <a:gd name="connsiteX15" fmla="*/ 661194 w 1835642"/>
                  <a:gd name="connsiteY15" fmla="*/ 1663700 h 2220911"/>
                  <a:gd name="connsiteX16" fmla="*/ 782638 w 1835642"/>
                  <a:gd name="connsiteY16" fmla="*/ 1597025 h 2220911"/>
                  <a:gd name="connsiteX17" fmla="*/ 920750 w 1835642"/>
                  <a:gd name="connsiteY17" fmla="*/ 1647825 h 2220911"/>
                  <a:gd name="connsiteX18" fmla="*/ 935038 w 1835642"/>
                  <a:gd name="connsiteY18" fmla="*/ 1816100 h 2220911"/>
                  <a:gd name="connsiteX19" fmla="*/ 996949 w 1835642"/>
                  <a:gd name="connsiteY19" fmla="*/ 2111375 h 2220911"/>
                  <a:gd name="connsiteX20" fmla="*/ 955674 w 1835642"/>
                  <a:gd name="connsiteY20" fmla="*/ 2220911 h 2220911"/>
                  <a:gd name="connsiteX0" fmla="*/ 0 w 1832467"/>
                  <a:gd name="connsiteY0" fmla="*/ 0 h 2230436"/>
                  <a:gd name="connsiteX1" fmla="*/ 193675 w 1832467"/>
                  <a:gd name="connsiteY1" fmla="*/ 285750 h 2230436"/>
                  <a:gd name="connsiteX2" fmla="*/ 1108075 w 1832467"/>
                  <a:gd name="connsiteY2" fmla="*/ 273050 h 2230436"/>
                  <a:gd name="connsiteX3" fmla="*/ 1743075 w 1832467"/>
                  <a:gd name="connsiteY3" fmla="*/ 374650 h 2230436"/>
                  <a:gd name="connsiteX4" fmla="*/ 1806575 w 1832467"/>
                  <a:gd name="connsiteY4" fmla="*/ 768350 h 2230436"/>
                  <a:gd name="connsiteX5" fmla="*/ 1539875 w 1832467"/>
                  <a:gd name="connsiteY5" fmla="*/ 958850 h 2230436"/>
                  <a:gd name="connsiteX6" fmla="*/ 777081 w 1832467"/>
                  <a:gd name="connsiteY6" fmla="*/ 1020763 h 2230436"/>
                  <a:gd name="connsiteX7" fmla="*/ 629444 w 1832467"/>
                  <a:gd name="connsiteY7" fmla="*/ 1104107 h 2230436"/>
                  <a:gd name="connsiteX8" fmla="*/ 481013 w 1832467"/>
                  <a:gd name="connsiteY8" fmla="*/ 1026318 h 2230436"/>
                  <a:gd name="connsiteX9" fmla="*/ 393701 w 1832467"/>
                  <a:gd name="connsiteY9" fmla="*/ 1077913 h 2230436"/>
                  <a:gd name="connsiteX10" fmla="*/ 474664 w 1832467"/>
                  <a:gd name="connsiteY10" fmla="*/ 1225550 h 2230436"/>
                  <a:gd name="connsiteX11" fmla="*/ 403225 w 1832467"/>
                  <a:gd name="connsiteY11" fmla="*/ 1401763 h 2230436"/>
                  <a:gd name="connsiteX12" fmla="*/ 508000 w 1832467"/>
                  <a:gd name="connsiteY12" fmla="*/ 1558924 h 2230436"/>
                  <a:gd name="connsiteX13" fmla="*/ 447676 w 1832467"/>
                  <a:gd name="connsiteY13" fmla="*/ 1702593 h 2230436"/>
                  <a:gd name="connsiteX14" fmla="*/ 610394 w 1832467"/>
                  <a:gd name="connsiteY14" fmla="*/ 1694657 h 2230436"/>
                  <a:gd name="connsiteX15" fmla="*/ 658019 w 1832467"/>
                  <a:gd name="connsiteY15" fmla="*/ 1673225 h 2230436"/>
                  <a:gd name="connsiteX16" fmla="*/ 779463 w 1832467"/>
                  <a:gd name="connsiteY16" fmla="*/ 1606550 h 2230436"/>
                  <a:gd name="connsiteX17" fmla="*/ 917575 w 1832467"/>
                  <a:gd name="connsiteY17" fmla="*/ 1657350 h 2230436"/>
                  <a:gd name="connsiteX18" fmla="*/ 931863 w 1832467"/>
                  <a:gd name="connsiteY18" fmla="*/ 1825625 h 2230436"/>
                  <a:gd name="connsiteX19" fmla="*/ 993774 w 1832467"/>
                  <a:gd name="connsiteY19" fmla="*/ 2120900 h 2230436"/>
                  <a:gd name="connsiteX20" fmla="*/ 952499 w 1832467"/>
                  <a:gd name="connsiteY20" fmla="*/ 2230436 h 2230436"/>
                  <a:gd name="connsiteX0" fmla="*/ 0 w 1832467"/>
                  <a:gd name="connsiteY0" fmla="*/ 0 h 2230436"/>
                  <a:gd name="connsiteX1" fmla="*/ 193675 w 1832467"/>
                  <a:gd name="connsiteY1" fmla="*/ 285750 h 2230436"/>
                  <a:gd name="connsiteX2" fmla="*/ 1108075 w 1832467"/>
                  <a:gd name="connsiteY2" fmla="*/ 273050 h 2230436"/>
                  <a:gd name="connsiteX3" fmla="*/ 1743075 w 1832467"/>
                  <a:gd name="connsiteY3" fmla="*/ 374650 h 2230436"/>
                  <a:gd name="connsiteX4" fmla="*/ 1806575 w 1832467"/>
                  <a:gd name="connsiteY4" fmla="*/ 768350 h 2230436"/>
                  <a:gd name="connsiteX5" fmla="*/ 1539875 w 1832467"/>
                  <a:gd name="connsiteY5" fmla="*/ 958850 h 2230436"/>
                  <a:gd name="connsiteX6" fmla="*/ 777081 w 1832467"/>
                  <a:gd name="connsiteY6" fmla="*/ 1020763 h 2230436"/>
                  <a:gd name="connsiteX7" fmla="*/ 629444 w 1832467"/>
                  <a:gd name="connsiteY7" fmla="*/ 1104107 h 2230436"/>
                  <a:gd name="connsiteX8" fmla="*/ 481013 w 1832467"/>
                  <a:gd name="connsiteY8" fmla="*/ 1026318 h 2230436"/>
                  <a:gd name="connsiteX9" fmla="*/ 393701 w 1832467"/>
                  <a:gd name="connsiteY9" fmla="*/ 1077913 h 2230436"/>
                  <a:gd name="connsiteX10" fmla="*/ 474664 w 1832467"/>
                  <a:gd name="connsiteY10" fmla="*/ 1225550 h 2230436"/>
                  <a:gd name="connsiteX11" fmla="*/ 403225 w 1832467"/>
                  <a:gd name="connsiteY11" fmla="*/ 1401763 h 2230436"/>
                  <a:gd name="connsiteX12" fmla="*/ 508000 w 1832467"/>
                  <a:gd name="connsiteY12" fmla="*/ 1558924 h 2230436"/>
                  <a:gd name="connsiteX13" fmla="*/ 447676 w 1832467"/>
                  <a:gd name="connsiteY13" fmla="*/ 1702593 h 2230436"/>
                  <a:gd name="connsiteX14" fmla="*/ 610394 w 1832467"/>
                  <a:gd name="connsiteY14" fmla="*/ 1694657 h 2230436"/>
                  <a:gd name="connsiteX15" fmla="*/ 658019 w 1832467"/>
                  <a:gd name="connsiteY15" fmla="*/ 1673225 h 2230436"/>
                  <a:gd name="connsiteX16" fmla="*/ 779463 w 1832467"/>
                  <a:gd name="connsiteY16" fmla="*/ 1606550 h 2230436"/>
                  <a:gd name="connsiteX17" fmla="*/ 917575 w 1832467"/>
                  <a:gd name="connsiteY17" fmla="*/ 1657350 h 2230436"/>
                  <a:gd name="connsiteX18" fmla="*/ 931863 w 1832467"/>
                  <a:gd name="connsiteY18" fmla="*/ 1825625 h 2230436"/>
                  <a:gd name="connsiteX19" fmla="*/ 993774 w 1832467"/>
                  <a:gd name="connsiteY19" fmla="*/ 2120900 h 2230436"/>
                  <a:gd name="connsiteX20" fmla="*/ 952499 w 1832467"/>
                  <a:gd name="connsiteY20" fmla="*/ 2230436 h 2230436"/>
                  <a:gd name="connsiteX0" fmla="*/ 0 w 1832467"/>
                  <a:gd name="connsiteY0" fmla="*/ 0 h 2230436"/>
                  <a:gd name="connsiteX1" fmla="*/ 193675 w 1832467"/>
                  <a:gd name="connsiteY1" fmla="*/ 285750 h 2230436"/>
                  <a:gd name="connsiteX2" fmla="*/ 1108075 w 1832467"/>
                  <a:gd name="connsiteY2" fmla="*/ 273050 h 2230436"/>
                  <a:gd name="connsiteX3" fmla="*/ 1743075 w 1832467"/>
                  <a:gd name="connsiteY3" fmla="*/ 374650 h 2230436"/>
                  <a:gd name="connsiteX4" fmla="*/ 1806575 w 1832467"/>
                  <a:gd name="connsiteY4" fmla="*/ 768350 h 2230436"/>
                  <a:gd name="connsiteX5" fmla="*/ 1539875 w 1832467"/>
                  <a:gd name="connsiteY5" fmla="*/ 958850 h 2230436"/>
                  <a:gd name="connsiteX6" fmla="*/ 777081 w 1832467"/>
                  <a:gd name="connsiteY6" fmla="*/ 1020763 h 2230436"/>
                  <a:gd name="connsiteX7" fmla="*/ 629444 w 1832467"/>
                  <a:gd name="connsiteY7" fmla="*/ 1104107 h 2230436"/>
                  <a:gd name="connsiteX8" fmla="*/ 481013 w 1832467"/>
                  <a:gd name="connsiteY8" fmla="*/ 1026318 h 2230436"/>
                  <a:gd name="connsiteX9" fmla="*/ 393701 w 1832467"/>
                  <a:gd name="connsiteY9" fmla="*/ 1077913 h 2230436"/>
                  <a:gd name="connsiteX10" fmla="*/ 474664 w 1832467"/>
                  <a:gd name="connsiteY10" fmla="*/ 1225550 h 2230436"/>
                  <a:gd name="connsiteX11" fmla="*/ 403225 w 1832467"/>
                  <a:gd name="connsiteY11" fmla="*/ 1401763 h 2230436"/>
                  <a:gd name="connsiteX12" fmla="*/ 508000 w 1832467"/>
                  <a:gd name="connsiteY12" fmla="*/ 1558924 h 2230436"/>
                  <a:gd name="connsiteX13" fmla="*/ 447676 w 1832467"/>
                  <a:gd name="connsiteY13" fmla="*/ 1702593 h 2230436"/>
                  <a:gd name="connsiteX14" fmla="*/ 610394 w 1832467"/>
                  <a:gd name="connsiteY14" fmla="*/ 1694657 h 2230436"/>
                  <a:gd name="connsiteX15" fmla="*/ 658019 w 1832467"/>
                  <a:gd name="connsiteY15" fmla="*/ 1673225 h 2230436"/>
                  <a:gd name="connsiteX16" fmla="*/ 779463 w 1832467"/>
                  <a:gd name="connsiteY16" fmla="*/ 1606550 h 2230436"/>
                  <a:gd name="connsiteX17" fmla="*/ 917575 w 1832467"/>
                  <a:gd name="connsiteY17" fmla="*/ 1657350 h 2230436"/>
                  <a:gd name="connsiteX18" fmla="*/ 931863 w 1832467"/>
                  <a:gd name="connsiteY18" fmla="*/ 1825625 h 2230436"/>
                  <a:gd name="connsiteX19" fmla="*/ 993774 w 1832467"/>
                  <a:gd name="connsiteY19" fmla="*/ 2120900 h 2230436"/>
                  <a:gd name="connsiteX20" fmla="*/ 952499 w 1832467"/>
                  <a:gd name="connsiteY20" fmla="*/ 2230436 h 2230436"/>
                  <a:gd name="connsiteX0" fmla="*/ 0 w 1832467"/>
                  <a:gd name="connsiteY0" fmla="*/ 0 h 2230436"/>
                  <a:gd name="connsiteX1" fmla="*/ 179388 w 1832467"/>
                  <a:gd name="connsiteY1" fmla="*/ 266700 h 2230436"/>
                  <a:gd name="connsiteX2" fmla="*/ 1108075 w 1832467"/>
                  <a:gd name="connsiteY2" fmla="*/ 273050 h 2230436"/>
                  <a:gd name="connsiteX3" fmla="*/ 1743075 w 1832467"/>
                  <a:gd name="connsiteY3" fmla="*/ 374650 h 2230436"/>
                  <a:gd name="connsiteX4" fmla="*/ 1806575 w 1832467"/>
                  <a:gd name="connsiteY4" fmla="*/ 768350 h 2230436"/>
                  <a:gd name="connsiteX5" fmla="*/ 1539875 w 1832467"/>
                  <a:gd name="connsiteY5" fmla="*/ 958850 h 2230436"/>
                  <a:gd name="connsiteX6" fmla="*/ 777081 w 1832467"/>
                  <a:gd name="connsiteY6" fmla="*/ 1020763 h 2230436"/>
                  <a:gd name="connsiteX7" fmla="*/ 629444 w 1832467"/>
                  <a:gd name="connsiteY7" fmla="*/ 1104107 h 2230436"/>
                  <a:gd name="connsiteX8" fmla="*/ 481013 w 1832467"/>
                  <a:gd name="connsiteY8" fmla="*/ 1026318 h 2230436"/>
                  <a:gd name="connsiteX9" fmla="*/ 393701 w 1832467"/>
                  <a:gd name="connsiteY9" fmla="*/ 1077913 h 2230436"/>
                  <a:gd name="connsiteX10" fmla="*/ 474664 w 1832467"/>
                  <a:gd name="connsiteY10" fmla="*/ 1225550 h 2230436"/>
                  <a:gd name="connsiteX11" fmla="*/ 403225 w 1832467"/>
                  <a:gd name="connsiteY11" fmla="*/ 1401763 h 2230436"/>
                  <a:gd name="connsiteX12" fmla="*/ 508000 w 1832467"/>
                  <a:gd name="connsiteY12" fmla="*/ 1558924 h 2230436"/>
                  <a:gd name="connsiteX13" fmla="*/ 447676 w 1832467"/>
                  <a:gd name="connsiteY13" fmla="*/ 1702593 h 2230436"/>
                  <a:gd name="connsiteX14" fmla="*/ 610394 w 1832467"/>
                  <a:gd name="connsiteY14" fmla="*/ 1694657 h 2230436"/>
                  <a:gd name="connsiteX15" fmla="*/ 658019 w 1832467"/>
                  <a:gd name="connsiteY15" fmla="*/ 1673225 h 2230436"/>
                  <a:gd name="connsiteX16" fmla="*/ 779463 w 1832467"/>
                  <a:gd name="connsiteY16" fmla="*/ 1606550 h 2230436"/>
                  <a:gd name="connsiteX17" fmla="*/ 917575 w 1832467"/>
                  <a:gd name="connsiteY17" fmla="*/ 1657350 h 2230436"/>
                  <a:gd name="connsiteX18" fmla="*/ 931863 w 1832467"/>
                  <a:gd name="connsiteY18" fmla="*/ 1825625 h 2230436"/>
                  <a:gd name="connsiteX19" fmla="*/ 993774 w 1832467"/>
                  <a:gd name="connsiteY19" fmla="*/ 2120900 h 2230436"/>
                  <a:gd name="connsiteX20" fmla="*/ 952499 w 1832467"/>
                  <a:gd name="connsiteY20" fmla="*/ 2230436 h 2230436"/>
                  <a:gd name="connsiteX0" fmla="*/ 0 w 1827705"/>
                  <a:gd name="connsiteY0" fmla="*/ 0 h 2201861"/>
                  <a:gd name="connsiteX1" fmla="*/ 174626 w 1827705"/>
                  <a:gd name="connsiteY1" fmla="*/ 238125 h 2201861"/>
                  <a:gd name="connsiteX2" fmla="*/ 1103313 w 1827705"/>
                  <a:gd name="connsiteY2" fmla="*/ 244475 h 2201861"/>
                  <a:gd name="connsiteX3" fmla="*/ 1738313 w 1827705"/>
                  <a:gd name="connsiteY3" fmla="*/ 346075 h 2201861"/>
                  <a:gd name="connsiteX4" fmla="*/ 1801813 w 1827705"/>
                  <a:gd name="connsiteY4" fmla="*/ 739775 h 2201861"/>
                  <a:gd name="connsiteX5" fmla="*/ 1535113 w 1827705"/>
                  <a:gd name="connsiteY5" fmla="*/ 930275 h 2201861"/>
                  <a:gd name="connsiteX6" fmla="*/ 772319 w 1827705"/>
                  <a:gd name="connsiteY6" fmla="*/ 992188 h 2201861"/>
                  <a:gd name="connsiteX7" fmla="*/ 624682 w 1827705"/>
                  <a:gd name="connsiteY7" fmla="*/ 1075532 h 2201861"/>
                  <a:gd name="connsiteX8" fmla="*/ 476251 w 1827705"/>
                  <a:gd name="connsiteY8" fmla="*/ 997743 h 2201861"/>
                  <a:gd name="connsiteX9" fmla="*/ 388939 w 1827705"/>
                  <a:gd name="connsiteY9" fmla="*/ 1049338 h 2201861"/>
                  <a:gd name="connsiteX10" fmla="*/ 469902 w 1827705"/>
                  <a:gd name="connsiteY10" fmla="*/ 1196975 h 2201861"/>
                  <a:gd name="connsiteX11" fmla="*/ 398463 w 1827705"/>
                  <a:gd name="connsiteY11" fmla="*/ 1373188 h 2201861"/>
                  <a:gd name="connsiteX12" fmla="*/ 503238 w 1827705"/>
                  <a:gd name="connsiteY12" fmla="*/ 1530349 h 2201861"/>
                  <a:gd name="connsiteX13" fmla="*/ 442914 w 1827705"/>
                  <a:gd name="connsiteY13" fmla="*/ 1674018 h 2201861"/>
                  <a:gd name="connsiteX14" fmla="*/ 605632 w 1827705"/>
                  <a:gd name="connsiteY14" fmla="*/ 1666082 h 2201861"/>
                  <a:gd name="connsiteX15" fmla="*/ 653257 w 1827705"/>
                  <a:gd name="connsiteY15" fmla="*/ 1644650 h 2201861"/>
                  <a:gd name="connsiteX16" fmla="*/ 774701 w 1827705"/>
                  <a:gd name="connsiteY16" fmla="*/ 1577975 h 2201861"/>
                  <a:gd name="connsiteX17" fmla="*/ 912813 w 1827705"/>
                  <a:gd name="connsiteY17" fmla="*/ 1628775 h 2201861"/>
                  <a:gd name="connsiteX18" fmla="*/ 927101 w 1827705"/>
                  <a:gd name="connsiteY18" fmla="*/ 1797050 h 2201861"/>
                  <a:gd name="connsiteX19" fmla="*/ 989012 w 1827705"/>
                  <a:gd name="connsiteY19" fmla="*/ 2092325 h 2201861"/>
                  <a:gd name="connsiteX20" fmla="*/ 947737 w 1827705"/>
                  <a:gd name="connsiteY20" fmla="*/ 2201861 h 2201861"/>
                  <a:gd name="connsiteX0" fmla="*/ 0 w 1827705"/>
                  <a:gd name="connsiteY0" fmla="*/ 0 h 2201861"/>
                  <a:gd name="connsiteX1" fmla="*/ 174626 w 1827705"/>
                  <a:gd name="connsiteY1" fmla="*/ 238125 h 2201861"/>
                  <a:gd name="connsiteX2" fmla="*/ 1103313 w 1827705"/>
                  <a:gd name="connsiteY2" fmla="*/ 244475 h 2201861"/>
                  <a:gd name="connsiteX3" fmla="*/ 1738313 w 1827705"/>
                  <a:gd name="connsiteY3" fmla="*/ 346075 h 2201861"/>
                  <a:gd name="connsiteX4" fmla="*/ 1801813 w 1827705"/>
                  <a:gd name="connsiteY4" fmla="*/ 739775 h 2201861"/>
                  <a:gd name="connsiteX5" fmla="*/ 1535113 w 1827705"/>
                  <a:gd name="connsiteY5" fmla="*/ 930275 h 2201861"/>
                  <a:gd name="connsiteX6" fmla="*/ 772319 w 1827705"/>
                  <a:gd name="connsiteY6" fmla="*/ 992188 h 2201861"/>
                  <a:gd name="connsiteX7" fmla="*/ 624682 w 1827705"/>
                  <a:gd name="connsiteY7" fmla="*/ 1075532 h 2201861"/>
                  <a:gd name="connsiteX8" fmla="*/ 476251 w 1827705"/>
                  <a:gd name="connsiteY8" fmla="*/ 997743 h 2201861"/>
                  <a:gd name="connsiteX9" fmla="*/ 388939 w 1827705"/>
                  <a:gd name="connsiteY9" fmla="*/ 1049338 h 2201861"/>
                  <a:gd name="connsiteX10" fmla="*/ 469902 w 1827705"/>
                  <a:gd name="connsiteY10" fmla="*/ 1196975 h 2201861"/>
                  <a:gd name="connsiteX11" fmla="*/ 398463 w 1827705"/>
                  <a:gd name="connsiteY11" fmla="*/ 1373188 h 2201861"/>
                  <a:gd name="connsiteX12" fmla="*/ 503238 w 1827705"/>
                  <a:gd name="connsiteY12" fmla="*/ 1530349 h 2201861"/>
                  <a:gd name="connsiteX13" fmla="*/ 442914 w 1827705"/>
                  <a:gd name="connsiteY13" fmla="*/ 1674018 h 2201861"/>
                  <a:gd name="connsiteX14" fmla="*/ 605632 w 1827705"/>
                  <a:gd name="connsiteY14" fmla="*/ 1666082 h 2201861"/>
                  <a:gd name="connsiteX15" fmla="*/ 653257 w 1827705"/>
                  <a:gd name="connsiteY15" fmla="*/ 1644650 h 2201861"/>
                  <a:gd name="connsiteX16" fmla="*/ 774701 w 1827705"/>
                  <a:gd name="connsiteY16" fmla="*/ 1577975 h 2201861"/>
                  <a:gd name="connsiteX17" fmla="*/ 912813 w 1827705"/>
                  <a:gd name="connsiteY17" fmla="*/ 1628775 h 2201861"/>
                  <a:gd name="connsiteX18" fmla="*/ 927101 w 1827705"/>
                  <a:gd name="connsiteY18" fmla="*/ 1797050 h 2201861"/>
                  <a:gd name="connsiteX19" fmla="*/ 989012 w 1827705"/>
                  <a:gd name="connsiteY19" fmla="*/ 2092325 h 2201861"/>
                  <a:gd name="connsiteX20" fmla="*/ 947737 w 1827705"/>
                  <a:gd name="connsiteY20" fmla="*/ 2201861 h 2201861"/>
                  <a:gd name="connsiteX0" fmla="*/ 0 w 1827705"/>
                  <a:gd name="connsiteY0" fmla="*/ 0 h 2201861"/>
                  <a:gd name="connsiteX1" fmla="*/ 174626 w 1827705"/>
                  <a:gd name="connsiteY1" fmla="*/ 238125 h 2201861"/>
                  <a:gd name="connsiteX2" fmla="*/ 1103313 w 1827705"/>
                  <a:gd name="connsiteY2" fmla="*/ 244475 h 2201861"/>
                  <a:gd name="connsiteX3" fmla="*/ 1738313 w 1827705"/>
                  <a:gd name="connsiteY3" fmla="*/ 346075 h 2201861"/>
                  <a:gd name="connsiteX4" fmla="*/ 1801813 w 1827705"/>
                  <a:gd name="connsiteY4" fmla="*/ 739775 h 2201861"/>
                  <a:gd name="connsiteX5" fmla="*/ 1535113 w 1827705"/>
                  <a:gd name="connsiteY5" fmla="*/ 930275 h 2201861"/>
                  <a:gd name="connsiteX6" fmla="*/ 772319 w 1827705"/>
                  <a:gd name="connsiteY6" fmla="*/ 992188 h 2201861"/>
                  <a:gd name="connsiteX7" fmla="*/ 624682 w 1827705"/>
                  <a:gd name="connsiteY7" fmla="*/ 1075532 h 2201861"/>
                  <a:gd name="connsiteX8" fmla="*/ 476251 w 1827705"/>
                  <a:gd name="connsiteY8" fmla="*/ 997743 h 2201861"/>
                  <a:gd name="connsiteX9" fmla="*/ 388939 w 1827705"/>
                  <a:gd name="connsiteY9" fmla="*/ 1049338 h 2201861"/>
                  <a:gd name="connsiteX10" fmla="*/ 469902 w 1827705"/>
                  <a:gd name="connsiteY10" fmla="*/ 1196975 h 2201861"/>
                  <a:gd name="connsiteX11" fmla="*/ 398463 w 1827705"/>
                  <a:gd name="connsiteY11" fmla="*/ 1373188 h 2201861"/>
                  <a:gd name="connsiteX12" fmla="*/ 503238 w 1827705"/>
                  <a:gd name="connsiteY12" fmla="*/ 1530349 h 2201861"/>
                  <a:gd name="connsiteX13" fmla="*/ 442914 w 1827705"/>
                  <a:gd name="connsiteY13" fmla="*/ 1674018 h 2201861"/>
                  <a:gd name="connsiteX14" fmla="*/ 605632 w 1827705"/>
                  <a:gd name="connsiteY14" fmla="*/ 1666082 h 2201861"/>
                  <a:gd name="connsiteX15" fmla="*/ 653257 w 1827705"/>
                  <a:gd name="connsiteY15" fmla="*/ 1644650 h 2201861"/>
                  <a:gd name="connsiteX16" fmla="*/ 774701 w 1827705"/>
                  <a:gd name="connsiteY16" fmla="*/ 1577975 h 2201861"/>
                  <a:gd name="connsiteX17" fmla="*/ 912813 w 1827705"/>
                  <a:gd name="connsiteY17" fmla="*/ 1628775 h 2201861"/>
                  <a:gd name="connsiteX18" fmla="*/ 927101 w 1827705"/>
                  <a:gd name="connsiteY18" fmla="*/ 1797050 h 2201861"/>
                  <a:gd name="connsiteX19" fmla="*/ 989012 w 1827705"/>
                  <a:gd name="connsiteY19" fmla="*/ 2092325 h 2201861"/>
                  <a:gd name="connsiteX20" fmla="*/ 947737 w 1827705"/>
                  <a:gd name="connsiteY20" fmla="*/ 2201861 h 2201861"/>
                  <a:gd name="connsiteX0" fmla="*/ 0 w 1827705"/>
                  <a:gd name="connsiteY0" fmla="*/ 0 h 2201861"/>
                  <a:gd name="connsiteX1" fmla="*/ 188913 w 1827705"/>
                  <a:gd name="connsiteY1" fmla="*/ 133350 h 2201861"/>
                  <a:gd name="connsiteX2" fmla="*/ 1103313 w 1827705"/>
                  <a:gd name="connsiteY2" fmla="*/ 244475 h 2201861"/>
                  <a:gd name="connsiteX3" fmla="*/ 1738313 w 1827705"/>
                  <a:gd name="connsiteY3" fmla="*/ 346075 h 2201861"/>
                  <a:gd name="connsiteX4" fmla="*/ 1801813 w 1827705"/>
                  <a:gd name="connsiteY4" fmla="*/ 739775 h 2201861"/>
                  <a:gd name="connsiteX5" fmla="*/ 1535113 w 1827705"/>
                  <a:gd name="connsiteY5" fmla="*/ 930275 h 2201861"/>
                  <a:gd name="connsiteX6" fmla="*/ 772319 w 1827705"/>
                  <a:gd name="connsiteY6" fmla="*/ 992188 h 2201861"/>
                  <a:gd name="connsiteX7" fmla="*/ 624682 w 1827705"/>
                  <a:gd name="connsiteY7" fmla="*/ 1075532 h 2201861"/>
                  <a:gd name="connsiteX8" fmla="*/ 476251 w 1827705"/>
                  <a:gd name="connsiteY8" fmla="*/ 997743 h 2201861"/>
                  <a:gd name="connsiteX9" fmla="*/ 388939 w 1827705"/>
                  <a:gd name="connsiteY9" fmla="*/ 1049338 h 2201861"/>
                  <a:gd name="connsiteX10" fmla="*/ 469902 w 1827705"/>
                  <a:gd name="connsiteY10" fmla="*/ 1196975 h 2201861"/>
                  <a:gd name="connsiteX11" fmla="*/ 398463 w 1827705"/>
                  <a:gd name="connsiteY11" fmla="*/ 1373188 h 2201861"/>
                  <a:gd name="connsiteX12" fmla="*/ 503238 w 1827705"/>
                  <a:gd name="connsiteY12" fmla="*/ 1530349 h 2201861"/>
                  <a:gd name="connsiteX13" fmla="*/ 442914 w 1827705"/>
                  <a:gd name="connsiteY13" fmla="*/ 1674018 h 2201861"/>
                  <a:gd name="connsiteX14" fmla="*/ 605632 w 1827705"/>
                  <a:gd name="connsiteY14" fmla="*/ 1666082 h 2201861"/>
                  <a:gd name="connsiteX15" fmla="*/ 653257 w 1827705"/>
                  <a:gd name="connsiteY15" fmla="*/ 1644650 h 2201861"/>
                  <a:gd name="connsiteX16" fmla="*/ 774701 w 1827705"/>
                  <a:gd name="connsiteY16" fmla="*/ 1577975 h 2201861"/>
                  <a:gd name="connsiteX17" fmla="*/ 912813 w 1827705"/>
                  <a:gd name="connsiteY17" fmla="*/ 1628775 h 2201861"/>
                  <a:gd name="connsiteX18" fmla="*/ 927101 w 1827705"/>
                  <a:gd name="connsiteY18" fmla="*/ 1797050 h 2201861"/>
                  <a:gd name="connsiteX19" fmla="*/ 989012 w 1827705"/>
                  <a:gd name="connsiteY19" fmla="*/ 2092325 h 2201861"/>
                  <a:gd name="connsiteX20" fmla="*/ 947737 w 1827705"/>
                  <a:gd name="connsiteY20" fmla="*/ 2201861 h 2201861"/>
                  <a:gd name="connsiteX0" fmla="*/ 0 w 1827461"/>
                  <a:gd name="connsiteY0" fmla="*/ 0 h 2201861"/>
                  <a:gd name="connsiteX1" fmla="*/ 188913 w 1827461"/>
                  <a:gd name="connsiteY1" fmla="*/ 133350 h 2201861"/>
                  <a:gd name="connsiteX2" fmla="*/ 1108075 w 1827461"/>
                  <a:gd name="connsiteY2" fmla="*/ 153987 h 2201861"/>
                  <a:gd name="connsiteX3" fmla="*/ 1738313 w 1827461"/>
                  <a:gd name="connsiteY3" fmla="*/ 346075 h 2201861"/>
                  <a:gd name="connsiteX4" fmla="*/ 1801813 w 1827461"/>
                  <a:gd name="connsiteY4" fmla="*/ 739775 h 2201861"/>
                  <a:gd name="connsiteX5" fmla="*/ 1535113 w 1827461"/>
                  <a:gd name="connsiteY5" fmla="*/ 930275 h 2201861"/>
                  <a:gd name="connsiteX6" fmla="*/ 772319 w 1827461"/>
                  <a:gd name="connsiteY6" fmla="*/ 992188 h 2201861"/>
                  <a:gd name="connsiteX7" fmla="*/ 624682 w 1827461"/>
                  <a:gd name="connsiteY7" fmla="*/ 1075532 h 2201861"/>
                  <a:gd name="connsiteX8" fmla="*/ 476251 w 1827461"/>
                  <a:gd name="connsiteY8" fmla="*/ 997743 h 2201861"/>
                  <a:gd name="connsiteX9" fmla="*/ 388939 w 1827461"/>
                  <a:gd name="connsiteY9" fmla="*/ 1049338 h 2201861"/>
                  <a:gd name="connsiteX10" fmla="*/ 469902 w 1827461"/>
                  <a:gd name="connsiteY10" fmla="*/ 1196975 h 2201861"/>
                  <a:gd name="connsiteX11" fmla="*/ 398463 w 1827461"/>
                  <a:gd name="connsiteY11" fmla="*/ 1373188 h 2201861"/>
                  <a:gd name="connsiteX12" fmla="*/ 503238 w 1827461"/>
                  <a:gd name="connsiteY12" fmla="*/ 1530349 h 2201861"/>
                  <a:gd name="connsiteX13" fmla="*/ 442914 w 1827461"/>
                  <a:gd name="connsiteY13" fmla="*/ 1674018 h 2201861"/>
                  <a:gd name="connsiteX14" fmla="*/ 605632 w 1827461"/>
                  <a:gd name="connsiteY14" fmla="*/ 1666082 h 2201861"/>
                  <a:gd name="connsiteX15" fmla="*/ 653257 w 1827461"/>
                  <a:gd name="connsiteY15" fmla="*/ 1644650 h 2201861"/>
                  <a:gd name="connsiteX16" fmla="*/ 774701 w 1827461"/>
                  <a:gd name="connsiteY16" fmla="*/ 1577975 h 2201861"/>
                  <a:gd name="connsiteX17" fmla="*/ 912813 w 1827461"/>
                  <a:gd name="connsiteY17" fmla="*/ 1628775 h 2201861"/>
                  <a:gd name="connsiteX18" fmla="*/ 927101 w 1827461"/>
                  <a:gd name="connsiteY18" fmla="*/ 1797050 h 2201861"/>
                  <a:gd name="connsiteX19" fmla="*/ 989012 w 1827461"/>
                  <a:gd name="connsiteY19" fmla="*/ 2092325 h 2201861"/>
                  <a:gd name="connsiteX20" fmla="*/ 947737 w 1827461"/>
                  <a:gd name="connsiteY20" fmla="*/ 2201861 h 2201861"/>
                  <a:gd name="connsiteX0" fmla="*/ 0 w 1827461"/>
                  <a:gd name="connsiteY0" fmla="*/ 0 h 2201861"/>
                  <a:gd name="connsiteX1" fmla="*/ 198438 w 1827461"/>
                  <a:gd name="connsiteY1" fmla="*/ 95250 h 2201861"/>
                  <a:gd name="connsiteX2" fmla="*/ 1108075 w 1827461"/>
                  <a:gd name="connsiteY2" fmla="*/ 153987 h 2201861"/>
                  <a:gd name="connsiteX3" fmla="*/ 1738313 w 1827461"/>
                  <a:gd name="connsiteY3" fmla="*/ 346075 h 2201861"/>
                  <a:gd name="connsiteX4" fmla="*/ 1801813 w 1827461"/>
                  <a:gd name="connsiteY4" fmla="*/ 739775 h 2201861"/>
                  <a:gd name="connsiteX5" fmla="*/ 1535113 w 1827461"/>
                  <a:gd name="connsiteY5" fmla="*/ 930275 h 2201861"/>
                  <a:gd name="connsiteX6" fmla="*/ 772319 w 1827461"/>
                  <a:gd name="connsiteY6" fmla="*/ 992188 h 2201861"/>
                  <a:gd name="connsiteX7" fmla="*/ 624682 w 1827461"/>
                  <a:gd name="connsiteY7" fmla="*/ 1075532 h 2201861"/>
                  <a:gd name="connsiteX8" fmla="*/ 476251 w 1827461"/>
                  <a:gd name="connsiteY8" fmla="*/ 997743 h 2201861"/>
                  <a:gd name="connsiteX9" fmla="*/ 388939 w 1827461"/>
                  <a:gd name="connsiteY9" fmla="*/ 1049338 h 2201861"/>
                  <a:gd name="connsiteX10" fmla="*/ 469902 w 1827461"/>
                  <a:gd name="connsiteY10" fmla="*/ 1196975 h 2201861"/>
                  <a:gd name="connsiteX11" fmla="*/ 398463 w 1827461"/>
                  <a:gd name="connsiteY11" fmla="*/ 1373188 h 2201861"/>
                  <a:gd name="connsiteX12" fmla="*/ 503238 w 1827461"/>
                  <a:gd name="connsiteY12" fmla="*/ 1530349 h 2201861"/>
                  <a:gd name="connsiteX13" fmla="*/ 442914 w 1827461"/>
                  <a:gd name="connsiteY13" fmla="*/ 1674018 h 2201861"/>
                  <a:gd name="connsiteX14" fmla="*/ 605632 w 1827461"/>
                  <a:gd name="connsiteY14" fmla="*/ 1666082 h 2201861"/>
                  <a:gd name="connsiteX15" fmla="*/ 653257 w 1827461"/>
                  <a:gd name="connsiteY15" fmla="*/ 1644650 h 2201861"/>
                  <a:gd name="connsiteX16" fmla="*/ 774701 w 1827461"/>
                  <a:gd name="connsiteY16" fmla="*/ 1577975 h 2201861"/>
                  <a:gd name="connsiteX17" fmla="*/ 912813 w 1827461"/>
                  <a:gd name="connsiteY17" fmla="*/ 1628775 h 2201861"/>
                  <a:gd name="connsiteX18" fmla="*/ 927101 w 1827461"/>
                  <a:gd name="connsiteY18" fmla="*/ 1797050 h 2201861"/>
                  <a:gd name="connsiteX19" fmla="*/ 989012 w 1827461"/>
                  <a:gd name="connsiteY19" fmla="*/ 2092325 h 2201861"/>
                  <a:gd name="connsiteX20" fmla="*/ 947737 w 1827461"/>
                  <a:gd name="connsiteY20" fmla="*/ 2201861 h 2201861"/>
                  <a:gd name="connsiteX0" fmla="*/ 0 w 1827461"/>
                  <a:gd name="connsiteY0" fmla="*/ 0 h 2201861"/>
                  <a:gd name="connsiteX1" fmla="*/ 198438 w 1827461"/>
                  <a:gd name="connsiteY1" fmla="*/ 95250 h 2201861"/>
                  <a:gd name="connsiteX2" fmla="*/ 1108075 w 1827461"/>
                  <a:gd name="connsiteY2" fmla="*/ 153987 h 2201861"/>
                  <a:gd name="connsiteX3" fmla="*/ 1738313 w 1827461"/>
                  <a:gd name="connsiteY3" fmla="*/ 346075 h 2201861"/>
                  <a:gd name="connsiteX4" fmla="*/ 1801813 w 1827461"/>
                  <a:gd name="connsiteY4" fmla="*/ 739775 h 2201861"/>
                  <a:gd name="connsiteX5" fmla="*/ 1535113 w 1827461"/>
                  <a:gd name="connsiteY5" fmla="*/ 930275 h 2201861"/>
                  <a:gd name="connsiteX6" fmla="*/ 772319 w 1827461"/>
                  <a:gd name="connsiteY6" fmla="*/ 992188 h 2201861"/>
                  <a:gd name="connsiteX7" fmla="*/ 624682 w 1827461"/>
                  <a:gd name="connsiteY7" fmla="*/ 1075532 h 2201861"/>
                  <a:gd name="connsiteX8" fmla="*/ 476251 w 1827461"/>
                  <a:gd name="connsiteY8" fmla="*/ 997743 h 2201861"/>
                  <a:gd name="connsiteX9" fmla="*/ 388939 w 1827461"/>
                  <a:gd name="connsiteY9" fmla="*/ 1049338 h 2201861"/>
                  <a:gd name="connsiteX10" fmla="*/ 469902 w 1827461"/>
                  <a:gd name="connsiteY10" fmla="*/ 1196975 h 2201861"/>
                  <a:gd name="connsiteX11" fmla="*/ 398463 w 1827461"/>
                  <a:gd name="connsiteY11" fmla="*/ 1373188 h 2201861"/>
                  <a:gd name="connsiteX12" fmla="*/ 503238 w 1827461"/>
                  <a:gd name="connsiteY12" fmla="*/ 1530349 h 2201861"/>
                  <a:gd name="connsiteX13" fmla="*/ 442914 w 1827461"/>
                  <a:gd name="connsiteY13" fmla="*/ 1674018 h 2201861"/>
                  <a:gd name="connsiteX14" fmla="*/ 605632 w 1827461"/>
                  <a:gd name="connsiteY14" fmla="*/ 1666082 h 2201861"/>
                  <a:gd name="connsiteX15" fmla="*/ 653257 w 1827461"/>
                  <a:gd name="connsiteY15" fmla="*/ 1644650 h 2201861"/>
                  <a:gd name="connsiteX16" fmla="*/ 774701 w 1827461"/>
                  <a:gd name="connsiteY16" fmla="*/ 1577975 h 2201861"/>
                  <a:gd name="connsiteX17" fmla="*/ 912813 w 1827461"/>
                  <a:gd name="connsiteY17" fmla="*/ 1628775 h 2201861"/>
                  <a:gd name="connsiteX18" fmla="*/ 927101 w 1827461"/>
                  <a:gd name="connsiteY18" fmla="*/ 1797050 h 2201861"/>
                  <a:gd name="connsiteX19" fmla="*/ 989012 w 1827461"/>
                  <a:gd name="connsiteY19" fmla="*/ 2092325 h 2201861"/>
                  <a:gd name="connsiteX20" fmla="*/ 947737 w 1827461"/>
                  <a:gd name="connsiteY20" fmla="*/ 2201861 h 2201861"/>
                  <a:gd name="connsiteX0" fmla="*/ 0 w 1827461"/>
                  <a:gd name="connsiteY0" fmla="*/ 0 h 2201861"/>
                  <a:gd name="connsiteX1" fmla="*/ 198438 w 1827461"/>
                  <a:gd name="connsiteY1" fmla="*/ 95250 h 2201861"/>
                  <a:gd name="connsiteX2" fmla="*/ 1108075 w 1827461"/>
                  <a:gd name="connsiteY2" fmla="*/ 153987 h 2201861"/>
                  <a:gd name="connsiteX3" fmla="*/ 1738313 w 1827461"/>
                  <a:gd name="connsiteY3" fmla="*/ 346075 h 2201861"/>
                  <a:gd name="connsiteX4" fmla="*/ 1801813 w 1827461"/>
                  <a:gd name="connsiteY4" fmla="*/ 739775 h 2201861"/>
                  <a:gd name="connsiteX5" fmla="*/ 1535113 w 1827461"/>
                  <a:gd name="connsiteY5" fmla="*/ 930275 h 2201861"/>
                  <a:gd name="connsiteX6" fmla="*/ 772319 w 1827461"/>
                  <a:gd name="connsiteY6" fmla="*/ 992188 h 2201861"/>
                  <a:gd name="connsiteX7" fmla="*/ 624682 w 1827461"/>
                  <a:gd name="connsiteY7" fmla="*/ 1075532 h 2201861"/>
                  <a:gd name="connsiteX8" fmla="*/ 476251 w 1827461"/>
                  <a:gd name="connsiteY8" fmla="*/ 997743 h 2201861"/>
                  <a:gd name="connsiteX9" fmla="*/ 388939 w 1827461"/>
                  <a:gd name="connsiteY9" fmla="*/ 1049338 h 2201861"/>
                  <a:gd name="connsiteX10" fmla="*/ 469902 w 1827461"/>
                  <a:gd name="connsiteY10" fmla="*/ 1196975 h 2201861"/>
                  <a:gd name="connsiteX11" fmla="*/ 398463 w 1827461"/>
                  <a:gd name="connsiteY11" fmla="*/ 1373188 h 2201861"/>
                  <a:gd name="connsiteX12" fmla="*/ 503238 w 1827461"/>
                  <a:gd name="connsiteY12" fmla="*/ 1530349 h 2201861"/>
                  <a:gd name="connsiteX13" fmla="*/ 442914 w 1827461"/>
                  <a:gd name="connsiteY13" fmla="*/ 1674018 h 2201861"/>
                  <a:gd name="connsiteX14" fmla="*/ 605632 w 1827461"/>
                  <a:gd name="connsiteY14" fmla="*/ 1666082 h 2201861"/>
                  <a:gd name="connsiteX15" fmla="*/ 653257 w 1827461"/>
                  <a:gd name="connsiteY15" fmla="*/ 1644650 h 2201861"/>
                  <a:gd name="connsiteX16" fmla="*/ 774701 w 1827461"/>
                  <a:gd name="connsiteY16" fmla="*/ 1577975 h 2201861"/>
                  <a:gd name="connsiteX17" fmla="*/ 912813 w 1827461"/>
                  <a:gd name="connsiteY17" fmla="*/ 1628775 h 2201861"/>
                  <a:gd name="connsiteX18" fmla="*/ 927101 w 1827461"/>
                  <a:gd name="connsiteY18" fmla="*/ 1797050 h 2201861"/>
                  <a:gd name="connsiteX19" fmla="*/ 989012 w 1827461"/>
                  <a:gd name="connsiteY19" fmla="*/ 2092325 h 2201861"/>
                  <a:gd name="connsiteX20" fmla="*/ 947737 w 1827461"/>
                  <a:gd name="connsiteY20" fmla="*/ 2201861 h 2201861"/>
                  <a:gd name="connsiteX0" fmla="*/ 0 w 1827461"/>
                  <a:gd name="connsiteY0" fmla="*/ 0 h 2201861"/>
                  <a:gd name="connsiteX1" fmla="*/ 198438 w 1827461"/>
                  <a:gd name="connsiteY1" fmla="*/ 95250 h 2201861"/>
                  <a:gd name="connsiteX2" fmla="*/ 1108075 w 1827461"/>
                  <a:gd name="connsiteY2" fmla="*/ 153987 h 2201861"/>
                  <a:gd name="connsiteX3" fmla="*/ 1738313 w 1827461"/>
                  <a:gd name="connsiteY3" fmla="*/ 346075 h 2201861"/>
                  <a:gd name="connsiteX4" fmla="*/ 1801813 w 1827461"/>
                  <a:gd name="connsiteY4" fmla="*/ 739775 h 2201861"/>
                  <a:gd name="connsiteX5" fmla="*/ 1535113 w 1827461"/>
                  <a:gd name="connsiteY5" fmla="*/ 930275 h 2201861"/>
                  <a:gd name="connsiteX6" fmla="*/ 772319 w 1827461"/>
                  <a:gd name="connsiteY6" fmla="*/ 992188 h 2201861"/>
                  <a:gd name="connsiteX7" fmla="*/ 624682 w 1827461"/>
                  <a:gd name="connsiteY7" fmla="*/ 1075532 h 2201861"/>
                  <a:gd name="connsiteX8" fmla="*/ 476251 w 1827461"/>
                  <a:gd name="connsiteY8" fmla="*/ 997743 h 2201861"/>
                  <a:gd name="connsiteX9" fmla="*/ 388939 w 1827461"/>
                  <a:gd name="connsiteY9" fmla="*/ 1049338 h 2201861"/>
                  <a:gd name="connsiteX10" fmla="*/ 469902 w 1827461"/>
                  <a:gd name="connsiteY10" fmla="*/ 1196975 h 2201861"/>
                  <a:gd name="connsiteX11" fmla="*/ 398463 w 1827461"/>
                  <a:gd name="connsiteY11" fmla="*/ 1373188 h 2201861"/>
                  <a:gd name="connsiteX12" fmla="*/ 503238 w 1827461"/>
                  <a:gd name="connsiteY12" fmla="*/ 1530349 h 2201861"/>
                  <a:gd name="connsiteX13" fmla="*/ 442914 w 1827461"/>
                  <a:gd name="connsiteY13" fmla="*/ 1674018 h 2201861"/>
                  <a:gd name="connsiteX14" fmla="*/ 605632 w 1827461"/>
                  <a:gd name="connsiteY14" fmla="*/ 1666082 h 2201861"/>
                  <a:gd name="connsiteX15" fmla="*/ 653257 w 1827461"/>
                  <a:gd name="connsiteY15" fmla="*/ 1644650 h 2201861"/>
                  <a:gd name="connsiteX16" fmla="*/ 774701 w 1827461"/>
                  <a:gd name="connsiteY16" fmla="*/ 1577975 h 2201861"/>
                  <a:gd name="connsiteX17" fmla="*/ 912813 w 1827461"/>
                  <a:gd name="connsiteY17" fmla="*/ 1628775 h 2201861"/>
                  <a:gd name="connsiteX18" fmla="*/ 927101 w 1827461"/>
                  <a:gd name="connsiteY18" fmla="*/ 1797050 h 2201861"/>
                  <a:gd name="connsiteX19" fmla="*/ 989012 w 1827461"/>
                  <a:gd name="connsiteY19" fmla="*/ 2092325 h 2201861"/>
                  <a:gd name="connsiteX20" fmla="*/ 947737 w 1827461"/>
                  <a:gd name="connsiteY20" fmla="*/ 2201861 h 2201861"/>
                  <a:gd name="connsiteX0" fmla="*/ 0 w 1821271"/>
                  <a:gd name="connsiteY0" fmla="*/ 0 h 2201861"/>
                  <a:gd name="connsiteX1" fmla="*/ 198438 w 1821271"/>
                  <a:gd name="connsiteY1" fmla="*/ 95250 h 2201861"/>
                  <a:gd name="connsiteX2" fmla="*/ 1241425 w 1821271"/>
                  <a:gd name="connsiteY2" fmla="*/ 111124 h 2201861"/>
                  <a:gd name="connsiteX3" fmla="*/ 1738313 w 1821271"/>
                  <a:gd name="connsiteY3" fmla="*/ 346075 h 2201861"/>
                  <a:gd name="connsiteX4" fmla="*/ 1801813 w 1821271"/>
                  <a:gd name="connsiteY4" fmla="*/ 739775 h 2201861"/>
                  <a:gd name="connsiteX5" fmla="*/ 1535113 w 1821271"/>
                  <a:gd name="connsiteY5" fmla="*/ 930275 h 2201861"/>
                  <a:gd name="connsiteX6" fmla="*/ 772319 w 1821271"/>
                  <a:gd name="connsiteY6" fmla="*/ 992188 h 2201861"/>
                  <a:gd name="connsiteX7" fmla="*/ 624682 w 1821271"/>
                  <a:gd name="connsiteY7" fmla="*/ 1075532 h 2201861"/>
                  <a:gd name="connsiteX8" fmla="*/ 476251 w 1821271"/>
                  <a:gd name="connsiteY8" fmla="*/ 997743 h 2201861"/>
                  <a:gd name="connsiteX9" fmla="*/ 388939 w 1821271"/>
                  <a:gd name="connsiteY9" fmla="*/ 1049338 h 2201861"/>
                  <a:gd name="connsiteX10" fmla="*/ 469902 w 1821271"/>
                  <a:gd name="connsiteY10" fmla="*/ 1196975 h 2201861"/>
                  <a:gd name="connsiteX11" fmla="*/ 398463 w 1821271"/>
                  <a:gd name="connsiteY11" fmla="*/ 1373188 h 2201861"/>
                  <a:gd name="connsiteX12" fmla="*/ 503238 w 1821271"/>
                  <a:gd name="connsiteY12" fmla="*/ 1530349 h 2201861"/>
                  <a:gd name="connsiteX13" fmla="*/ 442914 w 1821271"/>
                  <a:gd name="connsiteY13" fmla="*/ 1674018 h 2201861"/>
                  <a:gd name="connsiteX14" fmla="*/ 605632 w 1821271"/>
                  <a:gd name="connsiteY14" fmla="*/ 1666082 h 2201861"/>
                  <a:gd name="connsiteX15" fmla="*/ 653257 w 1821271"/>
                  <a:gd name="connsiteY15" fmla="*/ 1644650 h 2201861"/>
                  <a:gd name="connsiteX16" fmla="*/ 774701 w 1821271"/>
                  <a:gd name="connsiteY16" fmla="*/ 1577975 h 2201861"/>
                  <a:gd name="connsiteX17" fmla="*/ 912813 w 1821271"/>
                  <a:gd name="connsiteY17" fmla="*/ 1628775 h 2201861"/>
                  <a:gd name="connsiteX18" fmla="*/ 927101 w 1821271"/>
                  <a:gd name="connsiteY18" fmla="*/ 1797050 h 2201861"/>
                  <a:gd name="connsiteX19" fmla="*/ 989012 w 1821271"/>
                  <a:gd name="connsiteY19" fmla="*/ 2092325 h 2201861"/>
                  <a:gd name="connsiteX20" fmla="*/ 947737 w 1821271"/>
                  <a:gd name="connsiteY20" fmla="*/ 2201861 h 2201861"/>
                  <a:gd name="connsiteX0" fmla="*/ 0 w 1821271"/>
                  <a:gd name="connsiteY0" fmla="*/ 0 h 2201861"/>
                  <a:gd name="connsiteX1" fmla="*/ 198438 w 1821271"/>
                  <a:gd name="connsiteY1" fmla="*/ 95250 h 2201861"/>
                  <a:gd name="connsiteX2" fmla="*/ 1241425 w 1821271"/>
                  <a:gd name="connsiteY2" fmla="*/ 111124 h 2201861"/>
                  <a:gd name="connsiteX3" fmla="*/ 1738313 w 1821271"/>
                  <a:gd name="connsiteY3" fmla="*/ 346075 h 2201861"/>
                  <a:gd name="connsiteX4" fmla="*/ 1801813 w 1821271"/>
                  <a:gd name="connsiteY4" fmla="*/ 739775 h 2201861"/>
                  <a:gd name="connsiteX5" fmla="*/ 1535113 w 1821271"/>
                  <a:gd name="connsiteY5" fmla="*/ 930275 h 2201861"/>
                  <a:gd name="connsiteX6" fmla="*/ 772319 w 1821271"/>
                  <a:gd name="connsiteY6" fmla="*/ 992188 h 2201861"/>
                  <a:gd name="connsiteX7" fmla="*/ 624682 w 1821271"/>
                  <a:gd name="connsiteY7" fmla="*/ 1075532 h 2201861"/>
                  <a:gd name="connsiteX8" fmla="*/ 476251 w 1821271"/>
                  <a:gd name="connsiteY8" fmla="*/ 997743 h 2201861"/>
                  <a:gd name="connsiteX9" fmla="*/ 388939 w 1821271"/>
                  <a:gd name="connsiteY9" fmla="*/ 1049338 h 2201861"/>
                  <a:gd name="connsiteX10" fmla="*/ 469902 w 1821271"/>
                  <a:gd name="connsiteY10" fmla="*/ 1196975 h 2201861"/>
                  <a:gd name="connsiteX11" fmla="*/ 398463 w 1821271"/>
                  <a:gd name="connsiteY11" fmla="*/ 1373188 h 2201861"/>
                  <a:gd name="connsiteX12" fmla="*/ 503238 w 1821271"/>
                  <a:gd name="connsiteY12" fmla="*/ 1530349 h 2201861"/>
                  <a:gd name="connsiteX13" fmla="*/ 442914 w 1821271"/>
                  <a:gd name="connsiteY13" fmla="*/ 1674018 h 2201861"/>
                  <a:gd name="connsiteX14" fmla="*/ 605632 w 1821271"/>
                  <a:gd name="connsiteY14" fmla="*/ 1666082 h 2201861"/>
                  <a:gd name="connsiteX15" fmla="*/ 653257 w 1821271"/>
                  <a:gd name="connsiteY15" fmla="*/ 1644650 h 2201861"/>
                  <a:gd name="connsiteX16" fmla="*/ 774701 w 1821271"/>
                  <a:gd name="connsiteY16" fmla="*/ 1577975 h 2201861"/>
                  <a:gd name="connsiteX17" fmla="*/ 912813 w 1821271"/>
                  <a:gd name="connsiteY17" fmla="*/ 1628775 h 2201861"/>
                  <a:gd name="connsiteX18" fmla="*/ 927101 w 1821271"/>
                  <a:gd name="connsiteY18" fmla="*/ 1797050 h 2201861"/>
                  <a:gd name="connsiteX19" fmla="*/ 989012 w 1821271"/>
                  <a:gd name="connsiteY19" fmla="*/ 2092325 h 2201861"/>
                  <a:gd name="connsiteX20" fmla="*/ 947737 w 1821271"/>
                  <a:gd name="connsiteY20" fmla="*/ 2201861 h 2201861"/>
                  <a:gd name="connsiteX0" fmla="*/ 0 w 1821271"/>
                  <a:gd name="connsiteY0" fmla="*/ 0 h 2201861"/>
                  <a:gd name="connsiteX1" fmla="*/ 198438 w 1821271"/>
                  <a:gd name="connsiteY1" fmla="*/ 95250 h 2201861"/>
                  <a:gd name="connsiteX2" fmla="*/ 1241425 w 1821271"/>
                  <a:gd name="connsiteY2" fmla="*/ 111124 h 2201861"/>
                  <a:gd name="connsiteX3" fmla="*/ 1738313 w 1821271"/>
                  <a:gd name="connsiteY3" fmla="*/ 346075 h 2201861"/>
                  <a:gd name="connsiteX4" fmla="*/ 1801813 w 1821271"/>
                  <a:gd name="connsiteY4" fmla="*/ 739775 h 2201861"/>
                  <a:gd name="connsiteX5" fmla="*/ 1535113 w 1821271"/>
                  <a:gd name="connsiteY5" fmla="*/ 930275 h 2201861"/>
                  <a:gd name="connsiteX6" fmla="*/ 772319 w 1821271"/>
                  <a:gd name="connsiteY6" fmla="*/ 992188 h 2201861"/>
                  <a:gd name="connsiteX7" fmla="*/ 624682 w 1821271"/>
                  <a:gd name="connsiteY7" fmla="*/ 1075532 h 2201861"/>
                  <a:gd name="connsiteX8" fmla="*/ 476251 w 1821271"/>
                  <a:gd name="connsiteY8" fmla="*/ 997743 h 2201861"/>
                  <a:gd name="connsiteX9" fmla="*/ 388939 w 1821271"/>
                  <a:gd name="connsiteY9" fmla="*/ 1049338 h 2201861"/>
                  <a:gd name="connsiteX10" fmla="*/ 469902 w 1821271"/>
                  <a:gd name="connsiteY10" fmla="*/ 1196975 h 2201861"/>
                  <a:gd name="connsiteX11" fmla="*/ 398463 w 1821271"/>
                  <a:gd name="connsiteY11" fmla="*/ 1373188 h 2201861"/>
                  <a:gd name="connsiteX12" fmla="*/ 503238 w 1821271"/>
                  <a:gd name="connsiteY12" fmla="*/ 1530349 h 2201861"/>
                  <a:gd name="connsiteX13" fmla="*/ 442914 w 1821271"/>
                  <a:gd name="connsiteY13" fmla="*/ 1674018 h 2201861"/>
                  <a:gd name="connsiteX14" fmla="*/ 605632 w 1821271"/>
                  <a:gd name="connsiteY14" fmla="*/ 1666082 h 2201861"/>
                  <a:gd name="connsiteX15" fmla="*/ 653257 w 1821271"/>
                  <a:gd name="connsiteY15" fmla="*/ 1644650 h 2201861"/>
                  <a:gd name="connsiteX16" fmla="*/ 774701 w 1821271"/>
                  <a:gd name="connsiteY16" fmla="*/ 1577975 h 2201861"/>
                  <a:gd name="connsiteX17" fmla="*/ 912813 w 1821271"/>
                  <a:gd name="connsiteY17" fmla="*/ 1628775 h 2201861"/>
                  <a:gd name="connsiteX18" fmla="*/ 927101 w 1821271"/>
                  <a:gd name="connsiteY18" fmla="*/ 1797050 h 2201861"/>
                  <a:gd name="connsiteX19" fmla="*/ 989012 w 1821271"/>
                  <a:gd name="connsiteY19" fmla="*/ 2092325 h 2201861"/>
                  <a:gd name="connsiteX20" fmla="*/ 947737 w 1821271"/>
                  <a:gd name="connsiteY20" fmla="*/ 2201861 h 2201861"/>
                  <a:gd name="connsiteX0" fmla="*/ 0 w 1828414"/>
                  <a:gd name="connsiteY0" fmla="*/ 0 h 2225673"/>
                  <a:gd name="connsiteX1" fmla="*/ 205581 w 1828414"/>
                  <a:gd name="connsiteY1" fmla="*/ 119062 h 2225673"/>
                  <a:gd name="connsiteX2" fmla="*/ 1248568 w 1828414"/>
                  <a:gd name="connsiteY2" fmla="*/ 134936 h 2225673"/>
                  <a:gd name="connsiteX3" fmla="*/ 1745456 w 1828414"/>
                  <a:gd name="connsiteY3" fmla="*/ 369887 h 2225673"/>
                  <a:gd name="connsiteX4" fmla="*/ 1808956 w 1828414"/>
                  <a:gd name="connsiteY4" fmla="*/ 763587 h 2225673"/>
                  <a:gd name="connsiteX5" fmla="*/ 1542256 w 1828414"/>
                  <a:gd name="connsiteY5" fmla="*/ 954087 h 2225673"/>
                  <a:gd name="connsiteX6" fmla="*/ 779462 w 1828414"/>
                  <a:gd name="connsiteY6" fmla="*/ 1016000 h 2225673"/>
                  <a:gd name="connsiteX7" fmla="*/ 631825 w 1828414"/>
                  <a:gd name="connsiteY7" fmla="*/ 1099344 h 2225673"/>
                  <a:gd name="connsiteX8" fmla="*/ 483394 w 1828414"/>
                  <a:gd name="connsiteY8" fmla="*/ 1021555 h 2225673"/>
                  <a:gd name="connsiteX9" fmla="*/ 396082 w 1828414"/>
                  <a:gd name="connsiteY9" fmla="*/ 1073150 h 2225673"/>
                  <a:gd name="connsiteX10" fmla="*/ 477045 w 1828414"/>
                  <a:gd name="connsiteY10" fmla="*/ 1220787 h 2225673"/>
                  <a:gd name="connsiteX11" fmla="*/ 405606 w 1828414"/>
                  <a:gd name="connsiteY11" fmla="*/ 1397000 h 2225673"/>
                  <a:gd name="connsiteX12" fmla="*/ 510381 w 1828414"/>
                  <a:gd name="connsiteY12" fmla="*/ 1554161 h 2225673"/>
                  <a:gd name="connsiteX13" fmla="*/ 450057 w 1828414"/>
                  <a:gd name="connsiteY13" fmla="*/ 1697830 h 2225673"/>
                  <a:gd name="connsiteX14" fmla="*/ 612775 w 1828414"/>
                  <a:gd name="connsiteY14" fmla="*/ 1689894 h 2225673"/>
                  <a:gd name="connsiteX15" fmla="*/ 660400 w 1828414"/>
                  <a:gd name="connsiteY15" fmla="*/ 1668462 h 2225673"/>
                  <a:gd name="connsiteX16" fmla="*/ 781844 w 1828414"/>
                  <a:gd name="connsiteY16" fmla="*/ 1601787 h 2225673"/>
                  <a:gd name="connsiteX17" fmla="*/ 919956 w 1828414"/>
                  <a:gd name="connsiteY17" fmla="*/ 1652587 h 2225673"/>
                  <a:gd name="connsiteX18" fmla="*/ 934244 w 1828414"/>
                  <a:gd name="connsiteY18" fmla="*/ 1820862 h 2225673"/>
                  <a:gd name="connsiteX19" fmla="*/ 996155 w 1828414"/>
                  <a:gd name="connsiteY19" fmla="*/ 2116137 h 2225673"/>
                  <a:gd name="connsiteX20" fmla="*/ 954880 w 1828414"/>
                  <a:gd name="connsiteY20" fmla="*/ 2225673 h 2225673"/>
                  <a:gd name="connsiteX0" fmla="*/ 0 w 1830795"/>
                  <a:gd name="connsiteY0" fmla="*/ 0 h 2189954"/>
                  <a:gd name="connsiteX1" fmla="*/ 207962 w 1830795"/>
                  <a:gd name="connsiteY1" fmla="*/ 83343 h 2189954"/>
                  <a:gd name="connsiteX2" fmla="*/ 1250949 w 1830795"/>
                  <a:gd name="connsiteY2" fmla="*/ 99217 h 2189954"/>
                  <a:gd name="connsiteX3" fmla="*/ 1747837 w 1830795"/>
                  <a:gd name="connsiteY3" fmla="*/ 334168 h 2189954"/>
                  <a:gd name="connsiteX4" fmla="*/ 1811337 w 1830795"/>
                  <a:gd name="connsiteY4" fmla="*/ 727868 h 2189954"/>
                  <a:gd name="connsiteX5" fmla="*/ 1544637 w 1830795"/>
                  <a:gd name="connsiteY5" fmla="*/ 918368 h 2189954"/>
                  <a:gd name="connsiteX6" fmla="*/ 781843 w 1830795"/>
                  <a:gd name="connsiteY6" fmla="*/ 980281 h 2189954"/>
                  <a:gd name="connsiteX7" fmla="*/ 634206 w 1830795"/>
                  <a:gd name="connsiteY7" fmla="*/ 1063625 h 2189954"/>
                  <a:gd name="connsiteX8" fmla="*/ 485775 w 1830795"/>
                  <a:gd name="connsiteY8" fmla="*/ 985836 h 2189954"/>
                  <a:gd name="connsiteX9" fmla="*/ 398463 w 1830795"/>
                  <a:gd name="connsiteY9" fmla="*/ 1037431 h 2189954"/>
                  <a:gd name="connsiteX10" fmla="*/ 479426 w 1830795"/>
                  <a:gd name="connsiteY10" fmla="*/ 1185068 h 2189954"/>
                  <a:gd name="connsiteX11" fmla="*/ 407987 w 1830795"/>
                  <a:gd name="connsiteY11" fmla="*/ 1361281 h 2189954"/>
                  <a:gd name="connsiteX12" fmla="*/ 512762 w 1830795"/>
                  <a:gd name="connsiteY12" fmla="*/ 1518442 h 2189954"/>
                  <a:gd name="connsiteX13" fmla="*/ 452438 w 1830795"/>
                  <a:gd name="connsiteY13" fmla="*/ 1662111 h 2189954"/>
                  <a:gd name="connsiteX14" fmla="*/ 615156 w 1830795"/>
                  <a:gd name="connsiteY14" fmla="*/ 1654175 h 2189954"/>
                  <a:gd name="connsiteX15" fmla="*/ 662781 w 1830795"/>
                  <a:gd name="connsiteY15" fmla="*/ 1632743 h 2189954"/>
                  <a:gd name="connsiteX16" fmla="*/ 784225 w 1830795"/>
                  <a:gd name="connsiteY16" fmla="*/ 1566068 h 2189954"/>
                  <a:gd name="connsiteX17" fmla="*/ 922337 w 1830795"/>
                  <a:gd name="connsiteY17" fmla="*/ 1616868 h 2189954"/>
                  <a:gd name="connsiteX18" fmla="*/ 936625 w 1830795"/>
                  <a:gd name="connsiteY18" fmla="*/ 1785143 h 2189954"/>
                  <a:gd name="connsiteX19" fmla="*/ 998536 w 1830795"/>
                  <a:gd name="connsiteY19" fmla="*/ 2080418 h 2189954"/>
                  <a:gd name="connsiteX20" fmla="*/ 957261 w 1830795"/>
                  <a:gd name="connsiteY20" fmla="*/ 2189954 h 2189954"/>
                  <a:gd name="connsiteX0" fmla="*/ 0 w 1830795"/>
                  <a:gd name="connsiteY0" fmla="*/ 0 h 2189954"/>
                  <a:gd name="connsiteX1" fmla="*/ 207962 w 1830795"/>
                  <a:gd name="connsiteY1" fmla="*/ 83343 h 2189954"/>
                  <a:gd name="connsiteX2" fmla="*/ 1250949 w 1830795"/>
                  <a:gd name="connsiteY2" fmla="*/ 99217 h 2189954"/>
                  <a:gd name="connsiteX3" fmla="*/ 1747837 w 1830795"/>
                  <a:gd name="connsiteY3" fmla="*/ 334168 h 2189954"/>
                  <a:gd name="connsiteX4" fmla="*/ 1811337 w 1830795"/>
                  <a:gd name="connsiteY4" fmla="*/ 727868 h 2189954"/>
                  <a:gd name="connsiteX5" fmla="*/ 1544637 w 1830795"/>
                  <a:gd name="connsiteY5" fmla="*/ 918368 h 2189954"/>
                  <a:gd name="connsiteX6" fmla="*/ 781843 w 1830795"/>
                  <a:gd name="connsiteY6" fmla="*/ 980281 h 2189954"/>
                  <a:gd name="connsiteX7" fmla="*/ 634206 w 1830795"/>
                  <a:gd name="connsiteY7" fmla="*/ 1063625 h 2189954"/>
                  <a:gd name="connsiteX8" fmla="*/ 485775 w 1830795"/>
                  <a:gd name="connsiteY8" fmla="*/ 985836 h 2189954"/>
                  <a:gd name="connsiteX9" fmla="*/ 398463 w 1830795"/>
                  <a:gd name="connsiteY9" fmla="*/ 1037431 h 2189954"/>
                  <a:gd name="connsiteX10" fmla="*/ 479426 w 1830795"/>
                  <a:gd name="connsiteY10" fmla="*/ 1185068 h 2189954"/>
                  <a:gd name="connsiteX11" fmla="*/ 407987 w 1830795"/>
                  <a:gd name="connsiteY11" fmla="*/ 1361281 h 2189954"/>
                  <a:gd name="connsiteX12" fmla="*/ 512762 w 1830795"/>
                  <a:gd name="connsiteY12" fmla="*/ 1518442 h 2189954"/>
                  <a:gd name="connsiteX13" fmla="*/ 452438 w 1830795"/>
                  <a:gd name="connsiteY13" fmla="*/ 1662111 h 2189954"/>
                  <a:gd name="connsiteX14" fmla="*/ 615156 w 1830795"/>
                  <a:gd name="connsiteY14" fmla="*/ 1654175 h 2189954"/>
                  <a:gd name="connsiteX15" fmla="*/ 662781 w 1830795"/>
                  <a:gd name="connsiteY15" fmla="*/ 1632743 h 2189954"/>
                  <a:gd name="connsiteX16" fmla="*/ 784225 w 1830795"/>
                  <a:gd name="connsiteY16" fmla="*/ 1566068 h 2189954"/>
                  <a:gd name="connsiteX17" fmla="*/ 922337 w 1830795"/>
                  <a:gd name="connsiteY17" fmla="*/ 1616868 h 2189954"/>
                  <a:gd name="connsiteX18" fmla="*/ 936625 w 1830795"/>
                  <a:gd name="connsiteY18" fmla="*/ 1785143 h 2189954"/>
                  <a:gd name="connsiteX19" fmla="*/ 998536 w 1830795"/>
                  <a:gd name="connsiteY19" fmla="*/ 2080418 h 2189954"/>
                  <a:gd name="connsiteX20" fmla="*/ 957261 w 1830795"/>
                  <a:gd name="connsiteY20" fmla="*/ 2189954 h 2189954"/>
                  <a:gd name="connsiteX0" fmla="*/ 0 w 1830795"/>
                  <a:gd name="connsiteY0" fmla="*/ 0 h 2189954"/>
                  <a:gd name="connsiteX1" fmla="*/ 207962 w 1830795"/>
                  <a:gd name="connsiteY1" fmla="*/ 83343 h 2189954"/>
                  <a:gd name="connsiteX2" fmla="*/ 1250949 w 1830795"/>
                  <a:gd name="connsiteY2" fmla="*/ 99217 h 2189954"/>
                  <a:gd name="connsiteX3" fmla="*/ 1747837 w 1830795"/>
                  <a:gd name="connsiteY3" fmla="*/ 334168 h 2189954"/>
                  <a:gd name="connsiteX4" fmla="*/ 1811337 w 1830795"/>
                  <a:gd name="connsiteY4" fmla="*/ 727868 h 2189954"/>
                  <a:gd name="connsiteX5" fmla="*/ 1544637 w 1830795"/>
                  <a:gd name="connsiteY5" fmla="*/ 918368 h 2189954"/>
                  <a:gd name="connsiteX6" fmla="*/ 781843 w 1830795"/>
                  <a:gd name="connsiteY6" fmla="*/ 980281 h 2189954"/>
                  <a:gd name="connsiteX7" fmla="*/ 634206 w 1830795"/>
                  <a:gd name="connsiteY7" fmla="*/ 1063625 h 2189954"/>
                  <a:gd name="connsiteX8" fmla="*/ 485775 w 1830795"/>
                  <a:gd name="connsiteY8" fmla="*/ 985836 h 2189954"/>
                  <a:gd name="connsiteX9" fmla="*/ 398463 w 1830795"/>
                  <a:gd name="connsiteY9" fmla="*/ 1037431 h 2189954"/>
                  <a:gd name="connsiteX10" fmla="*/ 479426 w 1830795"/>
                  <a:gd name="connsiteY10" fmla="*/ 1185068 h 2189954"/>
                  <a:gd name="connsiteX11" fmla="*/ 407987 w 1830795"/>
                  <a:gd name="connsiteY11" fmla="*/ 1361281 h 2189954"/>
                  <a:gd name="connsiteX12" fmla="*/ 512762 w 1830795"/>
                  <a:gd name="connsiteY12" fmla="*/ 1518442 h 2189954"/>
                  <a:gd name="connsiteX13" fmla="*/ 452438 w 1830795"/>
                  <a:gd name="connsiteY13" fmla="*/ 1662111 h 2189954"/>
                  <a:gd name="connsiteX14" fmla="*/ 615156 w 1830795"/>
                  <a:gd name="connsiteY14" fmla="*/ 1654175 h 2189954"/>
                  <a:gd name="connsiteX15" fmla="*/ 662781 w 1830795"/>
                  <a:gd name="connsiteY15" fmla="*/ 1632743 h 2189954"/>
                  <a:gd name="connsiteX16" fmla="*/ 784225 w 1830795"/>
                  <a:gd name="connsiteY16" fmla="*/ 1566068 h 2189954"/>
                  <a:gd name="connsiteX17" fmla="*/ 922337 w 1830795"/>
                  <a:gd name="connsiteY17" fmla="*/ 1616868 h 2189954"/>
                  <a:gd name="connsiteX18" fmla="*/ 936625 w 1830795"/>
                  <a:gd name="connsiteY18" fmla="*/ 1785143 h 2189954"/>
                  <a:gd name="connsiteX19" fmla="*/ 998536 w 1830795"/>
                  <a:gd name="connsiteY19" fmla="*/ 2080418 h 2189954"/>
                  <a:gd name="connsiteX20" fmla="*/ 957261 w 1830795"/>
                  <a:gd name="connsiteY20" fmla="*/ 2189954 h 2189954"/>
                  <a:gd name="connsiteX0" fmla="*/ 0 w 1830795"/>
                  <a:gd name="connsiteY0" fmla="*/ 0 h 2189954"/>
                  <a:gd name="connsiteX1" fmla="*/ 207962 w 1830795"/>
                  <a:gd name="connsiteY1" fmla="*/ 83343 h 2189954"/>
                  <a:gd name="connsiteX2" fmla="*/ 1250949 w 1830795"/>
                  <a:gd name="connsiteY2" fmla="*/ 99217 h 2189954"/>
                  <a:gd name="connsiteX3" fmla="*/ 1747837 w 1830795"/>
                  <a:gd name="connsiteY3" fmla="*/ 334168 h 2189954"/>
                  <a:gd name="connsiteX4" fmla="*/ 1811337 w 1830795"/>
                  <a:gd name="connsiteY4" fmla="*/ 727868 h 2189954"/>
                  <a:gd name="connsiteX5" fmla="*/ 1544637 w 1830795"/>
                  <a:gd name="connsiteY5" fmla="*/ 918368 h 2189954"/>
                  <a:gd name="connsiteX6" fmla="*/ 781843 w 1830795"/>
                  <a:gd name="connsiteY6" fmla="*/ 980281 h 2189954"/>
                  <a:gd name="connsiteX7" fmla="*/ 634206 w 1830795"/>
                  <a:gd name="connsiteY7" fmla="*/ 1063625 h 2189954"/>
                  <a:gd name="connsiteX8" fmla="*/ 485775 w 1830795"/>
                  <a:gd name="connsiteY8" fmla="*/ 985836 h 2189954"/>
                  <a:gd name="connsiteX9" fmla="*/ 398463 w 1830795"/>
                  <a:gd name="connsiteY9" fmla="*/ 1037431 h 2189954"/>
                  <a:gd name="connsiteX10" fmla="*/ 479426 w 1830795"/>
                  <a:gd name="connsiteY10" fmla="*/ 1185068 h 2189954"/>
                  <a:gd name="connsiteX11" fmla="*/ 407987 w 1830795"/>
                  <a:gd name="connsiteY11" fmla="*/ 1361281 h 2189954"/>
                  <a:gd name="connsiteX12" fmla="*/ 512762 w 1830795"/>
                  <a:gd name="connsiteY12" fmla="*/ 1518442 h 2189954"/>
                  <a:gd name="connsiteX13" fmla="*/ 452438 w 1830795"/>
                  <a:gd name="connsiteY13" fmla="*/ 1662111 h 2189954"/>
                  <a:gd name="connsiteX14" fmla="*/ 615156 w 1830795"/>
                  <a:gd name="connsiteY14" fmla="*/ 1654175 h 2189954"/>
                  <a:gd name="connsiteX15" fmla="*/ 662781 w 1830795"/>
                  <a:gd name="connsiteY15" fmla="*/ 1632743 h 2189954"/>
                  <a:gd name="connsiteX16" fmla="*/ 784225 w 1830795"/>
                  <a:gd name="connsiteY16" fmla="*/ 1566068 h 2189954"/>
                  <a:gd name="connsiteX17" fmla="*/ 922337 w 1830795"/>
                  <a:gd name="connsiteY17" fmla="*/ 1616868 h 2189954"/>
                  <a:gd name="connsiteX18" fmla="*/ 936625 w 1830795"/>
                  <a:gd name="connsiteY18" fmla="*/ 1785143 h 2189954"/>
                  <a:gd name="connsiteX19" fmla="*/ 998536 w 1830795"/>
                  <a:gd name="connsiteY19" fmla="*/ 2080418 h 2189954"/>
                  <a:gd name="connsiteX20" fmla="*/ 957261 w 1830795"/>
                  <a:gd name="connsiteY20" fmla="*/ 2189954 h 2189954"/>
                  <a:gd name="connsiteX0" fmla="*/ 0 w 1830795"/>
                  <a:gd name="connsiteY0" fmla="*/ 0 h 2189954"/>
                  <a:gd name="connsiteX1" fmla="*/ 207962 w 1830795"/>
                  <a:gd name="connsiteY1" fmla="*/ 83343 h 2189954"/>
                  <a:gd name="connsiteX2" fmla="*/ 1250949 w 1830795"/>
                  <a:gd name="connsiteY2" fmla="*/ 99217 h 2189954"/>
                  <a:gd name="connsiteX3" fmla="*/ 1747837 w 1830795"/>
                  <a:gd name="connsiteY3" fmla="*/ 334168 h 2189954"/>
                  <a:gd name="connsiteX4" fmla="*/ 1811337 w 1830795"/>
                  <a:gd name="connsiteY4" fmla="*/ 727868 h 2189954"/>
                  <a:gd name="connsiteX5" fmla="*/ 1544637 w 1830795"/>
                  <a:gd name="connsiteY5" fmla="*/ 918368 h 2189954"/>
                  <a:gd name="connsiteX6" fmla="*/ 781843 w 1830795"/>
                  <a:gd name="connsiteY6" fmla="*/ 980281 h 2189954"/>
                  <a:gd name="connsiteX7" fmla="*/ 634206 w 1830795"/>
                  <a:gd name="connsiteY7" fmla="*/ 1063625 h 2189954"/>
                  <a:gd name="connsiteX8" fmla="*/ 485775 w 1830795"/>
                  <a:gd name="connsiteY8" fmla="*/ 985836 h 2189954"/>
                  <a:gd name="connsiteX9" fmla="*/ 398463 w 1830795"/>
                  <a:gd name="connsiteY9" fmla="*/ 1037431 h 2189954"/>
                  <a:gd name="connsiteX10" fmla="*/ 479426 w 1830795"/>
                  <a:gd name="connsiteY10" fmla="*/ 1185068 h 2189954"/>
                  <a:gd name="connsiteX11" fmla="*/ 407987 w 1830795"/>
                  <a:gd name="connsiteY11" fmla="*/ 1361281 h 2189954"/>
                  <a:gd name="connsiteX12" fmla="*/ 512762 w 1830795"/>
                  <a:gd name="connsiteY12" fmla="*/ 1518442 h 2189954"/>
                  <a:gd name="connsiteX13" fmla="*/ 452438 w 1830795"/>
                  <a:gd name="connsiteY13" fmla="*/ 1662111 h 2189954"/>
                  <a:gd name="connsiteX14" fmla="*/ 615156 w 1830795"/>
                  <a:gd name="connsiteY14" fmla="*/ 1654175 h 2189954"/>
                  <a:gd name="connsiteX15" fmla="*/ 662781 w 1830795"/>
                  <a:gd name="connsiteY15" fmla="*/ 1632743 h 2189954"/>
                  <a:gd name="connsiteX16" fmla="*/ 784225 w 1830795"/>
                  <a:gd name="connsiteY16" fmla="*/ 1566068 h 2189954"/>
                  <a:gd name="connsiteX17" fmla="*/ 922337 w 1830795"/>
                  <a:gd name="connsiteY17" fmla="*/ 1616868 h 2189954"/>
                  <a:gd name="connsiteX18" fmla="*/ 936625 w 1830795"/>
                  <a:gd name="connsiteY18" fmla="*/ 1785143 h 2189954"/>
                  <a:gd name="connsiteX19" fmla="*/ 998536 w 1830795"/>
                  <a:gd name="connsiteY19" fmla="*/ 2080418 h 2189954"/>
                  <a:gd name="connsiteX20" fmla="*/ 957261 w 1830795"/>
                  <a:gd name="connsiteY20" fmla="*/ 2189954 h 2189954"/>
                  <a:gd name="connsiteX0" fmla="*/ 0 w 1830795"/>
                  <a:gd name="connsiteY0" fmla="*/ 0 h 2197098"/>
                  <a:gd name="connsiteX1" fmla="*/ 207962 w 1830795"/>
                  <a:gd name="connsiteY1" fmla="*/ 90487 h 2197098"/>
                  <a:gd name="connsiteX2" fmla="*/ 1250949 w 1830795"/>
                  <a:gd name="connsiteY2" fmla="*/ 106361 h 2197098"/>
                  <a:gd name="connsiteX3" fmla="*/ 1747837 w 1830795"/>
                  <a:gd name="connsiteY3" fmla="*/ 341312 h 2197098"/>
                  <a:gd name="connsiteX4" fmla="*/ 1811337 w 1830795"/>
                  <a:gd name="connsiteY4" fmla="*/ 735012 h 2197098"/>
                  <a:gd name="connsiteX5" fmla="*/ 1544637 w 1830795"/>
                  <a:gd name="connsiteY5" fmla="*/ 925512 h 2197098"/>
                  <a:gd name="connsiteX6" fmla="*/ 781843 w 1830795"/>
                  <a:gd name="connsiteY6" fmla="*/ 987425 h 2197098"/>
                  <a:gd name="connsiteX7" fmla="*/ 634206 w 1830795"/>
                  <a:gd name="connsiteY7" fmla="*/ 1070769 h 2197098"/>
                  <a:gd name="connsiteX8" fmla="*/ 485775 w 1830795"/>
                  <a:gd name="connsiteY8" fmla="*/ 992980 h 2197098"/>
                  <a:gd name="connsiteX9" fmla="*/ 398463 w 1830795"/>
                  <a:gd name="connsiteY9" fmla="*/ 1044575 h 2197098"/>
                  <a:gd name="connsiteX10" fmla="*/ 479426 w 1830795"/>
                  <a:gd name="connsiteY10" fmla="*/ 1192212 h 2197098"/>
                  <a:gd name="connsiteX11" fmla="*/ 407987 w 1830795"/>
                  <a:gd name="connsiteY11" fmla="*/ 1368425 h 2197098"/>
                  <a:gd name="connsiteX12" fmla="*/ 512762 w 1830795"/>
                  <a:gd name="connsiteY12" fmla="*/ 1525586 h 2197098"/>
                  <a:gd name="connsiteX13" fmla="*/ 452438 w 1830795"/>
                  <a:gd name="connsiteY13" fmla="*/ 1669255 h 2197098"/>
                  <a:gd name="connsiteX14" fmla="*/ 615156 w 1830795"/>
                  <a:gd name="connsiteY14" fmla="*/ 1661319 h 2197098"/>
                  <a:gd name="connsiteX15" fmla="*/ 662781 w 1830795"/>
                  <a:gd name="connsiteY15" fmla="*/ 1639887 h 2197098"/>
                  <a:gd name="connsiteX16" fmla="*/ 784225 w 1830795"/>
                  <a:gd name="connsiteY16" fmla="*/ 1573212 h 2197098"/>
                  <a:gd name="connsiteX17" fmla="*/ 922337 w 1830795"/>
                  <a:gd name="connsiteY17" fmla="*/ 1624012 h 2197098"/>
                  <a:gd name="connsiteX18" fmla="*/ 936625 w 1830795"/>
                  <a:gd name="connsiteY18" fmla="*/ 1792287 h 2197098"/>
                  <a:gd name="connsiteX19" fmla="*/ 998536 w 1830795"/>
                  <a:gd name="connsiteY19" fmla="*/ 2087562 h 2197098"/>
                  <a:gd name="connsiteX20" fmla="*/ 957261 w 1830795"/>
                  <a:gd name="connsiteY20" fmla="*/ 2197098 h 2197098"/>
                  <a:gd name="connsiteX0" fmla="*/ 0 w 1830795"/>
                  <a:gd name="connsiteY0" fmla="*/ 0 h 2197098"/>
                  <a:gd name="connsiteX1" fmla="*/ 207962 w 1830795"/>
                  <a:gd name="connsiteY1" fmla="*/ 90487 h 2197098"/>
                  <a:gd name="connsiteX2" fmla="*/ 1250949 w 1830795"/>
                  <a:gd name="connsiteY2" fmla="*/ 106361 h 2197098"/>
                  <a:gd name="connsiteX3" fmla="*/ 1747837 w 1830795"/>
                  <a:gd name="connsiteY3" fmla="*/ 341312 h 2197098"/>
                  <a:gd name="connsiteX4" fmla="*/ 1811337 w 1830795"/>
                  <a:gd name="connsiteY4" fmla="*/ 735012 h 2197098"/>
                  <a:gd name="connsiteX5" fmla="*/ 1544637 w 1830795"/>
                  <a:gd name="connsiteY5" fmla="*/ 925512 h 2197098"/>
                  <a:gd name="connsiteX6" fmla="*/ 781843 w 1830795"/>
                  <a:gd name="connsiteY6" fmla="*/ 987425 h 2197098"/>
                  <a:gd name="connsiteX7" fmla="*/ 634206 w 1830795"/>
                  <a:gd name="connsiteY7" fmla="*/ 1070769 h 2197098"/>
                  <a:gd name="connsiteX8" fmla="*/ 485775 w 1830795"/>
                  <a:gd name="connsiteY8" fmla="*/ 992980 h 2197098"/>
                  <a:gd name="connsiteX9" fmla="*/ 398463 w 1830795"/>
                  <a:gd name="connsiteY9" fmla="*/ 1044575 h 2197098"/>
                  <a:gd name="connsiteX10" fmla="*/ 479426 w 1830795"/>
                  <a:gd name="connsiteY10" fmla="*/ 1192212 h 2197098"/>
                  <a:gd name="connsiteX11" fmla="*/ 407987 w 1830795"/>
                  <a:gd name="connsiteY11" fmla="*/ 1368425 h 2197098"/>
                  <a:gd name="connsiteX12" fmla="*/ 512762 w 1830795"/>
                  <a:gd name="connsiteY12" fmla="*/ 1525586 h 2197098"/>
                  <a:gd name="connsiteX13" fmla="*/ 452438 w 1830795"/>
                  <a:gd name="connsiteY13" fmla="*/ 1669255 h 2197098"/>
                  <a:gd name="connsiteX14" fmla="*/ 615156 w 1830795"/>
                  <a:gd name="connsiteY14" fmla="*/ 1661319 h 2197098"/>
                  <a:gd name="connsiteX15" fmla="*/ 662781 w 1830795"/>
                  <a:gd name="connsiteY15" fmla="*/ 1639887 h 2197098"/>
                  <a:gd name="connsiteX16" fmla="*/ 784225 w 1830795"/>
                  <a:gd name="connsiteY16" fmla="*/ 1573212 h 2197098"/>
                  <a:gd name="connsiteX17" fmla="*/ 922337 w 1830795"/>
                  <a:gd name="connsiteY17" fmla="*/ 1624012 h 2197098"/>
                  <a:gd name="connsiteX18" fmla="*/ 936625 w 1830795"/>
                  <a:gd name="connsiteY18" fmla="*/ 1792287 h 2197098"/>
                  <a:gd name="connsiteX19" fmla="*/ 998536 w 1830795"/>
                  <a:gd name="connsiteY19" fmla="*/ 2087562 h 2197098"/>
                  <a:gd name="connsiteX20" fmla="*/ 957261 w 1830795"/>
                  <a:gd name="connsiteY20" fmla="*/ 2197098 h 2197098"/>
                  <a:gd name="connsiteX0" fmla="*/ 0 w 1830697"/>
                  <a:gd name="connsiteY0" fmla="*/ 0 h 2197098"/>
                  <a:gd name="connsiteX1" fmla="*/ 207962 w 1830697"/>
                  <a:gd name="connsiteY1" fmla="*/ 90487 h 2197098"/>
                  <a:gd name="connsiteX2" fmla="*/ 1253331 w 1830697"/>
                  <a:gd name="connsiteY2" fmla="*/ 92073 h 2197098"/>
                  <a:gd name="connsiteX3" fmla="*/ 1747837 w 1830697"/>
                  <a:gd name="connsiteY3" fmla="*/ 341312 h 2197098"/>
                  <a:gd name="connsiteX4" fmla="*/ 1811337 w 1830697"/>
                  <a:gd name="connsiteY4" fmla="*/ 735012 h 2197098"/>
                  <a:gd name="connsiteX5" fmla="*/ 1544637 w 1830697"/>
                  <a:gd name="connsiteY5" fmla="*/ 925512 h 2197098"/>
                  <a:gd name="connsiteX6" fmla="*/ 781843 w 1830697"/>
                  <a:gd name="connsiteY6" fmla="*/ 987425 h 2197098"/>
                  <a:gd name="connsiteX7" fmla="*/ 634206 w 1830697"/>
                  <a:gd name="connsiteY7" fmla="*/ 1070769 h 2197098"/>
                  <a:gd name="connsiteX8" fmla="*/ 485775 w 1830697"/>
                  <a:gd name="connsiteY8" fmla="*/ 992980 h 2197098"/>
                  <a:gd name="connsiteX9" fmla="*/ 398463 w 1830697"/>
                  <a:gd name="connsiteY9" fmla="*/ 1044575 h 2197098"/>
                  <a:gd name="connsiteX10" fmla="*/ 479426 w 1830697"/>
                  <a:gd name="connsiteY10" fmla="*/ 1192212 h 2197098"/>
                  <a:gd name="connsiteX11" fmla="*/ 407987 w 1830697"/>
                  <a:gd name="connsiteY11" fmla="*/ 1368425 h 2197098"/>
                  <a:gd name="connsiteX12" fmla="*/ 512762 w 1830697"/>
                  <a:gd name="connsiteY12" fmla="*/ 1525586 h 2197098"/>
                  <a:gd name="connsiteX13" fmla="*/ 452438 w 1830697"/>
                  <a:gd name="connsiteY13" fmla="*/ 1669255 h 2197098"/>
                  <a:gd name="connsiteX14" fmla="*/ 615156 w 1830697"/>
                  <a:gd name="connsiteY14" fmla="*/ 1661319 h 2197098"/>
                  <a:gd name="connsiteX15" fmla="*/ 662781 w 1830697"/>
                  <a:gd name="connsiteY15" fmla="*/ 1639887 h 2197098"/>
                  <a:gd name="connsiteX16" fmla="*/ 784225 w 1830697"/>
                  <a:gd name="connsiteY16" fmla="*/ 1573212 h 2197098"/>
                  <a:gd name="connsiteX17" fmla="*/ 922337 w 1830697"/>
                  <a:gd name="connsiteY17" fmla="*/ 1624012 h 2197098"/>
                  <a:gd name="connsiteX18" fmla="*/ 936625 w 1830697"/>
                  <a:gd name="connsiteY18" fmla="*/ 1792287 h 2197098"/>
                  <a:gd name="connsiteX19" fmla="*/ 998536 w 1830697"/>
                  <a:gd name="connsiteY19" fmla="*/ 2087562 h 2197098"/>
                  <a:gd name="connsiteX20" fmla="*/ 957261 w 1830697"/>
                  <a:gd name="connsiteY20" fmla="*/ 2197098 h 2197098"/>
                  <a:gd name="connsiteX0" fmla="*/ 0 w 1820242"/>
                  <a:gd name="connsiteY0" fmla="*/ 0 h 2197098"/>
                  <a:gd name="connsiteX1" fmla="*/ 207962 w 1820242"/>
                  <a:gd name="connsiteY1" fmla="*/ 90487 h 2197098"/>
                  <a:gd name="connsiteX2" fmla="*/ 1253331 w 1820242"/>
                  <a:gd name="connsiteY2" fmla="*/ 92073 h 2197098"/>
                  <a:gd name="connsiteX3" fmla="*/ 1658144 w 1820242"/>
                  <a:gd name="connsiteY3" fmla="*/ 127792 h 2197098"/>
                  <a:gd name="connsiteX4" fmla="*/ 1747837 w 1820242"/>
                  <a:gd name="connsiteY4" fmla="*/ 341312 h 2197098"/>
                  <a:gd name="connsiteX5" fmla="*/ 1811337 w 1820242"/>
                  <a:gd name="connsiteY5" fmla="*/ 735012 h 2197098"/>
                  <a:gd name="connsiteX6" fmla="*/ 1544637 w 1820242"/>
                  <a:gd name="connsiteY6" fmla="*/ 925512 h 2197098"/>
                  <a:gd name="connsiteX7" fmla="*/ 781843 w 1820242"/>
                  <a:gd name="connsiteY7" fmla="*/ 987425 h 2197098"/>
                  <a:gd name="connsiteX8" fmla="*/ 634206 w 1820242"/>
                  <a:gd name="connsiteY8" fmla="*/ 1070769 h 2197098"/>
                  <a:gd name="connsiteX9" fmla="*/ 485775 w 1820242"/>
                  <a:gd name="connsiteY9" fmla="*/ 992980 h 2197098"/>
                  <a:gd name="connsiteX10" fmla="*/ 398463 w 1820242"/>
                  <a:gd name="connsiteY10" fmla="*/ 1044575 h 2197098"/>
                  <a:gd name="connsiteX11" fmla="*/ 479426 w 1820242"/>
                  <a:gd name="connsiteY11" fmla="*/ 1192212 h 2197098"/>
                  <a:gd name="connsiteX12" fmla="*/ 407987 w 1820242"/>
                  <a:gd name="connsiteY12" fmla="*/ 1368425 h 2197098"/>
                  <a:gd name="connsiteX13" fmla="*/ 512762 w 1820242"/>
                  <a:gd name="connsiteY13" fmla="*/ 1525586 h 2197098"/>
                  <a:gd name="connsiteX14" fmla="*/ 452438 w 1820242"/>
                  <a:gd name="connsiteY14" fmla="*/ 1669255 h 2197098"/>
                  <a:gd name="connsiteX15" fmla="*/ 615156 w 1820242"/>
                  <a:gd name="connsiteY15" fmla="*/ 1661319 h 2197098"/>
                  <a:gd name="connsiteX16" fmla="*/ 662781 w 1820242"/>
                  <a:gd name="connsiteY16" fmla="*/ 1639887 h 2197098"/>
                  <a:gd name="connsiteX17" fmla="*/ 784225 w 1820242"/>
                  <a:gd name="connsiteY17" fmla="*/ 1573212 h 2197098"/>
                  <a:gd name="connsiteX18" fmla="*/ 922337 w 1820242"/>
                  <a:gd name="connsiteY18" fmla="*/ 1624012 h 2197098"/>
                  <a:gd name="connsiteX19" fmla="*/ 936625 w 1820242"/>
                  <a:gd name="connsiteY19" fmla="*/ 1792287 h 2197098"/>
                  <a:gd name="connsiteX20" fmla="*/ 998536 w 1820242"/>
                  <a:gd name="connsiteY20" fmla="*/ 2087562 h 2197098"/>
                  <a:gd name="connsiteX21" fmla="*/ 957261 w 1820242"/>
                  <a:gd name="connsiteY21" fmla="*/ 2197098 h 2197098"/>
                  <a:gd name="connsiteX0" fmla="*/ 0 w 1820242"/>
                  <a:gd name="connsiteY0" fmla="*/ 0 h 2197098"/>
                  <a:gd name="connsiteX1" fmla="*/ 207962 w 1820242"/>
                  <a:gd name="connsiteY1" fmla="*/ 90487 h 2197098"/>
                  <a:gd name="connsiteX2" fmla="*/ 1248568 w 1820242"/>
                  <a:gd name="connsiteY2" fmla="*/ 106360 h 2197098"/>
                  <a:gd name="connsiteX3" fmla="*/ 1658144 w 1820242"/>
                  <a:gd name="connsiteY3" fmla="*/ 127792 h 2197098"/>
                  <a:gd name="connsiteX4" fmla="*/ 1747837 w 1820242"/>
                  <a:gd name="connsiteY4" fmla="*/ 341312 h 2197098"/>
                  <a:gd name="connsiteX5" fmla="*/ 1811337 w 1820242"/>
                  <a:gd name="connsiteY5" fmla="*/ 735012 h 2197098"/>
                  <a:gd name="connsiteX6" fmla="*/ 1544637 w 1820242"/>
                  <a:gd name="connsiteY6" fmla="*/ 925512 h 2197098"/>
                  <a:gd name="connsiteX7" fmla="*/ 781843 w 1820242"/>
                  <a:gd name="connsiteY7" fmla="*/ 987425 h 2197098"/>
                  <a:gd name="connsiteX8" fmla="*/ 634206 w 1820242"/>
                  <a:gd name="connsiteY8" fmla="*/ 1070769 h 2197098"/>
                  <a:gd name="connsiteX9" fmla="*/ 485775 w 1820242"/>
                  <a:gd name="connsiteY9" fmla="*/ 992980 h 2197098"/>
                  <a:gd name="connsiteX10" fmla="*/ 398463 w 1820242"/>
                  <a:gd name="connsiteY10" fmla="*/ 1044575 h 2197098"/>
                  <a:gd name="connsiteX11" fmla="*/ 479426 w 1820242"/>
                  <a:gd name="connsiteY11" fmla="*/ 1192212 h 2197098"/>
                  <a:gd name="connsiteX12" fmla="*/ 407987 w 1820242"/>
                  <a:gd name="connsiteY12" fmla="*/ 1368425 h 2197098"/>
                  <a:gd name="connsiteX13" fmla="*/ 512762 w 1820242"/>
                  <a:gd name="connsiteY13" fmla="*/ 1525586 h 2197098"/>
                  <a:gd name="connsiteX14" fmla="*/ 452438 w 1820242"/>
                  <a:gd name="connsiteY14" fmla="*/ 1669255 h 2197098"/>
                  <a:gd name="connsiteX15" fmla="*/ 615156 w 1820242"/>
                  <a:gd name="connsiteY15" fmla="*/ 1661319 h 2197098"/>
                  <a:gd name="connsiteX16" fmla="*/ 662781 w 1820242"/>
                  <a:gd name="connsiteY16" fmla="*/ 1639887 h 2197098"/>
                  <a:gd name="connsiteX17" fmla="*/ 784225 w 1820242"/>
                  <a:gd name="connsiteY17" fmla="*/ 1573212 h 2197098"/>
                  <a:gd name="connsiteX18" fmla="*/ 922337 w 1820242"/>
                  <a:gd name="connsiteY18" fmla="*/ 1624012 h 2197098"/>
                  <a:gd name="connsiteX19" fmla="*/ 936625 w 1820242"/>
                  <a:gd name="connsiteY19" fmla="*/ 1792287 h 2197098"/>
                  <a:gd name="connsiteX20" fmla="*/ 998536 w 1820242"/>
                  <a:gd name="connsiteY20" fmla="*/ 2087562 h 2197098"/>
                  <a:gd name="connsiteX21" fmla="*/ 957261 w 1820242"/>
                  <a:gd name="connsiteY21" fmla="*/ 2197098 h 2197098"/>
                  <a:gd name="connsiteX0" fmla="*/ 0 w 1820242"/>
                  <a:gd name="connsiteY0" fmla="*/ 0 h 2197098"/>
                  <a:gd name="connsiteX1" fmla="*/ 207962 w 1820242"/>
                  <a:gd name="connsiteY1" fmla="*/ 90487 h 2197098"/>
                  <a:gd name="connsiteX2" fmla="*/ 1267618 w 1820242"/>
                  <a:gd name="connsiteY2" fmla="*/ 70641 h 2197098"/>
                  <a:gd name="connsiteX3" fmla="*/ 1658144 w 1820242"/>
                  <a:gd name="connsiteY3" fmla="*/ 127792 h 2197098"/>
                  <a:gd name="connsiteX4" fmla="*/ 1747837 w 1820242"/>
                  <a:gd name="connsiteY4" fmla="*/ 341312 h 2197098"/>
                  <a:gd name="connsiteX5" fmla="*/ 1811337 w 1820242"/>
                  <a:gd name="connsiteY5" fmla="*/ 735012 h 2197098"/>
                  <a:gd name="connsiteX6" fmla="*/ 1544637 w 1820242"/>
                  <a:gd name="connsiteY6" fmla="*/ 925512 h 2197098"/>
                  <a:gd name="connsiteX7" fmla="*/ 781843 w 1820242"/>
                  <a:gd name="connsiteY7" fmla="*/ 987425 h 2197098"/>
                  <a:gd name="connsiteX8" fmla="*/ 634206 w 1820242"/>
                  <a:gd name="connsiteY8" fmla="*/ 1070769 h 2197098"/>
                  <a:gd name="connsiteX9" fmla="*/ 485775 w 1820242"/>
                  <a:gd name="connsiteY9" fmla="*/ 992980 h 2197098"/>
                  <a:gd name="connsiteX10" fmla="*/ 398463 w 1820242"/>
                  <a:gd name="connsiteY10" fmla="*/ 1044575 h 2197098"/>
                  <a:gd name="connsiteX11" fmla="*/ 479426 w 1820242"/>
                  <a:gd name="connsiteY11" fmla="*/ 1192212 h 2197098"/>
                  <a:gd name="connsiteX12" fmla="*/ 407987 w 1820242"/>
                  <a:gd name="connsiteY12" fmla="*/ 1368425 h 2197098"/>
                  <a:gd name="connsiteX13" fmla="*/ 512762 w 1820242"/>
                  <a:gd name="connsiteY13" fmla="*/ 1525586 h 2197098"/>
                  <a:gd name="connsiteX14" fmla="*/ 452438 w 1820242"/>
                  <a:gd name="connsiteY14" fmla="*/ 1669255 h 2197098"/>
                  <a:gd name="connsiteX15" fmla="*/ 615156 w 1820242"/>
                  <a:gd name="connsiteY15" fmla="*/ 1661319 h 2197098"/>
                  <a:gd name="connsiteX16" fmla="*/ 662781 w 1820242"/>
                  <a:gd name="connsiteY16" fmla="*/ 1639887 h 2197098"/>
                  <a:gd name="connsiteX17" fmla="*/ 784225 w 1820242"/>
                  <a:gd name="connsiteY17" fmla="*/ 1573212 h 2197098"/>
                  <a:gd name="connsiteX18" fmla="*/ 922337 w 1820242"/>
                  <a:gd name="connsiteY18" fmla="*/ 1624012 h 2197098"/>
                  <a:gd name="connsiteX19" fmla="*/ 936625 w 1820242"/>
                  <a:gd name="connsiteY19" fmla="*/ 1792287 h 2197098"/>
                  <a:gd name="connsiteX20" fmla="*/ 998536 w 1820242"/>
                  <a:gd name="connsiteY20" fmla="*/ 2087562 h 2197098"/>
                  <a:gd name="connsiteX21" fmla="*/ 957261 w 1820242"/>
                  <a:gd name="connsiteY21" fmla="*/ 2197098 h 2197098"/>
                  <a:gd name="connsiteX0" fmla="*/ 0 w 1820242"/>
                  <a:gd name="connsiteY0" fmla="*/ 0 h 2197098"/>
                  <a:gd name="connsiteX1" fmla="*/ 207962 w 1820242"/>
                  <a:gd name="connsiteY1" fmla="*/ 90487 h 2197098"/>
                  <a:gd name="connsiteX2" fmla="*/ 1274762 w 1820242"/>
                  <a:gd name="connsiteY2" fmla="*/ 77785 h 2197098"/>
                  <a:gd name="connsiteX3" fmla="*/ 1658144 w 1820242"/>
                  <a:gd name="connsiteY3" fmla="*/ 127792 h 2197098"/>
                  <a:gd name="connsiteX4" fmla="*/ 1747837 w 1820242"/>
                  <a:gd name="connsiteY4" fmla="*/ 341312 h 2197098"/>
                  <a:gd name="connsiteX5" fmla="*/ 1811337 w 1820242"/>
                  <a:gd name="connsiteY5" fmla="*/ 735012 h 2197098"/>
                  <a:gd name="connsiteX6" fmla="*/ 1544637 w 1820242"/>
                  <a:gd name="connsiteY6" fmla="*/ 925512 h 2197098"/>
                  <a:gd name="connsiteX7" fmla="*/ 781843 w 1820242"/>
                  <a:gd name="connsiteY7" fmla="*/ 987425 h 2197098"/>
                  <a:gd name="connsiteX8" fmla="*/ 634206 w 1820242"/>
                  <a:gd name="connsiteY8" fmla="*/ 1070769 h 2197098"/>
                  <a:gd name="connsiteX9" fmla="*/ 485775 w 1820242"/>
                  <a:gd name="connsiteY9" fmla="*/ 992980 h 2197098"/>
                  <a:gd name="connsiteX10" fmla="*/ 398463 w 1820242"/>
                  <a:gd name="connsiteY10" fmla="*/ 1044575 h 2197098"/>
                  <a:gd name="connsiteX11" fmla="*/ 479426 w 1820242"/>
                  <a:gd name="connsiteY11" fmla="*/ 1192212 h 2197098"/>
                  <a:gd name="connsiteX12" fmla="*/ 407987 w 1820242"/>
                  <a:gd name="connsiteY12" fmla="*/ 1368425 h 2197098"/>
                  <a:gd name="connsiteX13" fmla="*/ 512762 w 1820242"/>
                  <a:gd name="connsiteY13" fmla="*/ 1525586 h 2197098"/>
                  <a:gd name="connsiteX14" fmla="*/ 452438 w 1820242"/>
                  <a:gd name="connsiteY14" fmla="*/ 1669255 h 2197098"/>
                  <a:gd name="connsiteX15" fmla="*/ 615156 w 1820242"/>
                  <a:gd name="connsiteY15" fmla="*/ 1661319 h 2197098"/>
                  <a:gd name="connsiteX16" fmla="*/ 662781 w 1820242"/>
                  <a:gd name="connsiteY16" fmla="*/ 1639887 h 2197098"/>
                  <a:gd name="connsiteX17" fmla="*/ 784225 w 1820242"/>
                  <a:gd name="connsiteY17" fmla="*/ 1573212 h 2197098"/>
                  <a:gd name="connsiteX18" fmla="*/ 922337 w 1820242"/>
                  <a:gd name="connsiteY18" fmla="*/ 1624012 h 2197098"/>
                  <a:gd name="connsiteX19" fmla="*/ 936625 w 1820242"/>
                  <a:gd name="connsiteY19" fmla="*/ 1792287 h 2197098"/>
                  <a:gd name="connsiteX20" fmla="*/ 998536 w 1820242"/>
                  <a:gd name="connsiteY20" fmla="*/ 2087562 h 2197098"/>
                  <a:gd name="connsiteX21" fmla="*/ 957261 w 1820242"/>
                  <a:gd name="connsiteY21" fmla="*/ 2197098 h 2197098"/>
                  <a:gd name="connsiteX0" fmla="*/ 0 w 1820242"/>
                  <a:gd name="connsiteY0" fmla="*/ 0 h 2197098"/>
                  <a:gd name="connsiteX1" fmla="*/ 207962 w 1820242"/>
                  <a:gd name="connsiteY1" fmla="*/ 90487 h 2197098"/>
                  <a:gd name="connsiteX2" fmla="*/ 1281906 w 1820242"/>
                  <a:gd name="connsiteY2" fmla="*/ 70641 h 2197098"/>
                  <a:gd name="connsiteX3" fmla="*/ 1658144 w 1820242"/>
                  <a:gd name="connsiteY3" fmla="*/ 127792 h 2197098"/>
                  <a:gd name="connsiteX4" fmla="*/ 1747837 w 1820242"/>
                  <a:gd name="connsiteY4" fmla="*/ 341312 h 2197098"/>
                  <a:gd name="connsiteX5" fmla="*/ 1811337 w 1820242"/>
                  <a:gd name="connsiteY5" fmla="*/ 735012 h 2197098"/>
                  <a:gd name="connsiteX6" fmla="*/ 1544637 w 1820242"/>
                  <a:gd name="connsiteY6" fmla="*/ 925512 h 2197098"/>
                  <a:gd name="connsiteX7" fmla="*/ 781843 w 1820242"/>
                  <a:gd name="connsiteY7" fmla="*/ 987425 h 2197098"/>
                  <a:gd name="connsiteX8" fmla="*/ 634206 w 1820242"/>
                  <a:gd name="connsiteY8" fmla="*/ 1070769 h 2197098"/>
                  <a:gd name="connsiteX9" fmla="*/ 485775 w 1820242"/>
                  <a:gd name="connsiteY9" fmla="*/ 992980 h 2197098"/>
                  <a:gd name="connsiteX10" fmla="*/ 398463 w 1820242"/>
                  <a:gd name="connsiteY10" fmla="*/ 1044575 h 2197098"/>
                  <a:gd name="connsiteX11" fmla="*/ 479426 w 1820242"/>
                  <a:gd name="connsiteY11" fmla="*/ 1192212 h 2197098"/>
                  <a:gd name="connsiteX12" fmla="*/ 407987 w 1820242"/>
                  <a:gd name="connsiteY12" fmla="*/ 1368425 h 2197098"/>
                  <a:gd name="connsiteX13" fmla="*/ 512762 w 1820242"/>
                  <a:gd name="connsiteY13" fmla="*/ 1525586 h 2197098"/>
                  <a:gd name="connsiteX14" fmla="*/ 452438 w 1820242"/>
                  <a:gd name="connsiteY14" fmla="*/ 1669255 h 2197098"/>
                  <a:gd name="connsiteX15" fmla="*/ 615156 w 1820242"/>
                  <a:gd name="connsiteY15" fmla="*/ 1661319 h 2197098"/>
                  <a:gd name="connsiteX16" fmla="*/ 662781 w 1820242"/>
                  <a:gd name="connsiteY16" fmla="*/ 1639887 h 2197098"/>
                  <a:gd name="connsiteX17" fmla="*/ 784225 w 1820242"/>
                  <a:gd name="connsiteY17" fmla="*/ 1573212 h 2197098"/>
                  <a:gd name="connsiteX18" fmla="*/ 922337 w 1820242"/>
                  <a:gd name="connsiteY18" fmla="*/ 1624012 h 2197098"/>
                  <a:gd name="connsiteX19" fmla="*/ 936625 w 1820242"/>
                  <a:gd name="connsiteY19" fmla="*/ 1792287 h 2197098"/>
                  <a:gd name="connsiteX20" fmla="*/ 998536 w 1820242"/>
                  <a:gd name="connsiteY20" fmla="*/ 2087562 h 2197098"/>
                  <a:gd name="connsiteX21" fmla="*/ 957261 w 1820242"/>
                  <a:gd name="connsiteY21" fmla="*/ 2197098 h 2197098"/>
                  <a:gd name="connsiteX0" fmla="*/ 0 w 1820111"/>
                  <a:gd name="connsiteY0" fmla="*/ 0 h 2197098"/>
                  <a:gd name="connsiteX1" fmla="*/ 207962 w 1820111"/>
                  <a:gd name="connsiteY1" fmla="*/ 90487 h 2197098"/>
                  <a:gd name="connsiteX2" fmla="*/ 1281906 w 1820111"/>
                  <a:gd name="connsiteY2" fmla="*/ 70641 h 2197098"/>
                  <a:gd name="connsiteX3" fmla="*/ 1667669 w 1820111"/>
                  <a:gd name="connsiteY3" fmla="*/ 113505 h 2197098"/>
                  <a:gd name="connsiteX4" fmla="*/ 1747837 w 1820111"/>
                  <a:gd name="connsiteY4" fmla="*/ 341312 h 2197098"/>
                  <a:gd name="connsiteX5" fmla="*/ 1811337 w 1820111"/>
                  <a:gd name="connsiteY5" fmla="*/ 735012 h 2197098"/>
                  <a:gd name="connsiteX6" fmla="*/ 1544637 w 1820111"/>
                  <a:gd name="connsiteY6" fmla="*/ 925512 h 2197098"/>
                  <a:gd name="connsiteX7" fmla="*/ 781843 w 1820111"/>
                  <a:gd name="connsiteY7" fmla="*/ 987425 h 2197098"/>
                  <a:gd name="connsiteX8" fmla="*/ 634206 w 1820111"/>
                  <a:gd name="connsiteY8" fmla="*/ 1070769 h 2197098"/>
                  <a:gd name="connsiteX9" fmla="*/ 485775 w 1820111"/>
                  <a:gd name="connsiteY9" fmla="*/ 992980 h 2197098"/>
                  <a:gd name="connsiteX10" fmla="*/ 398463 w 1820111"/>
                  <a:gd name="connsiteY10" fmla="*/ 1044575 h 2197098"/>
                  <a:gd name="connsiteX11" fmla="*/ 479426 w 1820111"/>
                  <a:gd name="connsiteY11" fmla="*/ 1192212 h 2197098"/>
                  <a:gd name="connsiteX12" fmla="*/ 407987 w 1820111"/>
                  <a:gd name="connsiteY12" fmla="*/ 1368425 h 2197098"/>
                  <a:gd name="connsiteX13" fmla="*/ 512762 w 1820111"/>
                  <a:gd name="connsiteY13" fmla="*/ 1525586 h 2197098"/>
                  <a:gd name="connsiteX14" fmla="*/ 452438 w 1820111"/>
                  <a:gd name="connsiteY14" fmla="*/ 1669255 h 2197098"/>
                  <a:gd name="connsiteX15" fmla="*/ 615156 w 1820111"/>
                  <a:gd name="connsiteY15" fmla="*/ 1661319 h 2197098"/>
                  <a:gd name="connsiteX16" fmla="*/ 662781 w 1820111"/>
                  <a:gd name="connsiteY16" fmla="*/ 1639887 h 2197098"/>
                  <a:gd name="connsiteX17" fmla="*/ 784225 w 1820111"/>
                  <a:gd name="connsiteY17" fmla="*/ 1573212 h 2197098"/>
                  <a:gd name="connsiteX18" fmla="*/ 922337 w 1820111"/>
                  <a:gd name="connsiteY18" fmla="*/ 1624012 h 2197098"/>
                  <a:gd name="connsiteX19" fmla="*/ 936625 w 1820111"/>
                  <a:gd name="connsiteY19" fmla="*/ 1792287 h 2197098"/>
                  <a:gd name="connsiteX20" fmla="*/ 998536 w 1820111"/>
                  <a:gd name="connsiteY20" fmla="*/ 2087562 h 2197098"/>
                  <a:gd name="connsiteX21" fmla="*/ 957261 w 1820111"/>
                  <a:gd name="connsiteY21" fmla="*/ 2197098 h 2197098"/>
                  <a:gd name="connsiteX0" fmla="*/ 0 w 1821001"/>
                  <a:gd name="connsiteY0" fmla="*/ 0 h 2197098"/>
                  <a:gd name="connsiteX1" fmla="*/ 207962 w 1821001"/>
                  <a:gd name="connsiteY1" fmla="*/ 90487 h 2197098"/>
                  <a:gd name="connsiteX2" fmla="*/ 1281906 w 1821001"/>
                  <a:gd name="connsiteY2" fmla="*/ 70641 h 2197098"/>
                  <a:gd name="connsiteX3" fmla="*/ 1607344 w 1821001"/>
                  <a:gd name="connsiteY3" fmla="*/ 110330 h 2197098"/>
                  <a:gd name="connsiteX4" fmla="*/ 1747837 w 1821001"/>
                  <a:gd name="connsiteY4" fmla="*/ 341312 h 2197098"/>
                  <a:gd name="connsiteX5" fmla="*/ 1811337 w 1821001"/>
                  <a:gd name="connsiteY5" fmla="*/ 735012 h 2197098"/>
                  <a:gd name="connsiteX6" fmla="*/ 1544637 w 1821001"/>
                  <a:gd name="connsiteY6" fmla="*/ 925512 h 2197098"/>
                  <a:gd name="connsiteX7" fmla="*/ 781843 w 1821001"/>
                  <a:gd name="connsiteY7" fmla="*/ 987425 h 2197098"/>
                  <a:gd name="connsiteX8" fmla="*/ 634206 w 1821001"/>
                  <a:gd name="connsiteY8" fmla="*/ 1070769 h 2197098"/>
                  <a:gd name="connsiteX9" fmla="*/ 485775 w 1821001"/>
                  <a:gd name="connsiteY9" fmla="*/ 992980 h 2197098"/>
                  <a:gd name="connsiteX10" fmla="*/ 398463 w 1821001"/>
                  <a:gd name="connsiteY10" fmla="*/ 1044575 h 2197098"/>
                  <a:gd name="connsiteX11" fmla="*/ 479426 w 1821001"/>
                  <a:gd name="connsiteY11" fmla="*/ 1192212 h 2197098"/>
                  <a:gd name="connsiteX12" fmla="*/ 407987 w 1821001"/>
                  <a:gd name="connsiteY12" fmla="*/ 1368425 h 2197098"/>
                  <a:gd name="connsiteX13" fmla="*/ 512762 w 1821001"/>
                  <a:gd name="connsiteY13" fmla="*/ 1525586 h 2197098"/>
                  <a:gd name="connsiteX14" fmla="*/ 452438 w 1821001"/>
                  <a:gd name="connsiteY14" fmla="*/ 1669255 h 2197098"/>
                  <a:gd name="connsiteX15" fmla="*/ 615156 w 1821001"/>
                  <a:gd name="connsiteY15" fmla="*/ 1661319 h 2197098"/>
                  <a:gd name="connsiteX16" fmla="*/ 662781 w 1821001"/>
                  <a:gd name="connsiteY16" fmla="*/ 1639887 h 2197098"/>
                  <a:gd name="connsiteX17" fmla="*/ 784225 w 1821001"/>
                  <a:gd name="connsiteY17" fmla="*/ 1573212 h 2197098"/>
                  <a:gd name="connsiteX18" fmla="*/ 922337 w 1821001"/>
                  <a:gd name="connsiteY18" fmla="*/ 1624012 h 2197098"/>
                  <a:gd name="connsiteX19" fmla="*/ 936625 w 1821001"/>
                  <a:gd name="connsiteY19" fmla="*/ 1792287 h 2197098"/>
                  <a:gd name="connsiteX20" fmla="*/ 998536 w 1821001"/>
                  <a:gd name="connsiteY20" fmla="*/ 2087562 h 2197098"/>
                  <a:gd name="connsiteX21" fmla="*/ 957261 w 1821001"/>
                  <a:gd name="connsiteY21" fmla="*/ 2197098 h 2197098"/>
                  <a:gd name="connsiteX0" fmla="*/ 0 w 1818661"/>
                  <a:gd name="connsiteY0" fmla="*/ 0 h 2197098"/>
                  <a:gd name="connsiteX1" fmla="*/ 207962 w 1818661"/>
                  <a:gd name="connsiteY1" fmla="*/ 90487 h 2197098"/>
                  <a:gd name="connsiteX2" fmla="*/ 1281906 w 1818661"/>
                  <a:gd name="connsiteY2" fmla="*/ 70641 h 2197098"/>
                  <a:gd name="connsiteX3" fmla="*/ 1607344 w 1818661"/>
                  <a:gd name="connsiteY3" fmla="*/ 110330 h 2197098"/>
                  <a:gd name="connsiteX4" fmla="*/ 1731962 w 1818661"/>
                  <a:gd name="connsiteY4" fmla="*/ 341312 h 2197098"/>
                  <a:gd name="connsiteX5" fmla="*/ 1811337 w 1818661"/>
                  <a:gd name="connsiteY5" fmla="*/ 735012 h 2197098"/>
                  <a:gd name="connsiteX6" fmla="*/ 1544637 w 1818661"/>
                  <a:gd name="connsiteY6" fmla="*/ 925512 h 2197098"/>
                  <a:gd name="connsiteX7" fmla="*/ 781843 w 1818661"/>
                  <a:gd name="connsiteY7" fmla="*/ 987425 h 2197098"/>
                  <a:gd name="connsiteX8" fmla="*/ 634206 w 1818661"/>
                  <a:gd name="connsiteY8" fmla="*/ 1070769 h 2197098"/>
                  <a:gd name="connsiteX9" fmla="*/ 485775 w 1818661"/>
                  <a:gd name="connsiteY9" fmla="*/ 992980 h 2197098"/>
                  <a:gd name="connsiteX10" fmla="*/ 398463 w 1818661"/>
                  <a:gd name="connsiteY10" fmla="*/ 1044575 h 2197098"/>
                  <a:gd name="connsiteX11" fmla="*/ 479426 w 1818661"/>
                  <a:gd name="connsiteY11" fmla="*/ 1192212 h 2197098"/>
                  <a:gd name="connsiteX12" fmla="*/ 407987 w 1818661"/>
                  <a:gd name="connsiteY12" fmla="*/ 1368425 h 2197098"/>
                  <a:gd name="connsiteX13" fmla="*/ 512762 w 1818661"/>
                  <a:gd name="connsiteY13" fmla="*/ 1525586 h 2197098"/>
                  <a:gd name="connsiteX14" fmla="*/ 452438 w 1818661"/>
                  <a:gd name="connsiteY14" fmla="*/ 1669255 h 2197098"/>
                  <a:gd name="connsiteX15" fmla="*/ 615156 w 1818661"/>
                  <a:gd name="connsiteY15" fmla="*/ 1661319 h 2197098"/>
                  <a:gd name="connsiteX16" fmla="*/ 662781 w 1818661"/>
                  <a:gd name="connsiteY16" fmla="*/ 1639887 h 2197098"/>
                  <a:gd name="connsiteX17" fmla="*/ 784225 w 1818661"/>
                  <a:gd name="connsiteY17" fmla="*/ 1573212 h 2197098"/>
                  <a:gd name="connsiteX18" fmla="*/ 922337 w 1818661"/>
                  <a:gd name="connsiteY18" fmla="*/ 1624012 h 2197098"/>
                  <a:gd name="connsiteX19" fmla="*/ 936625 w 1818661"/>
                  <a:gd name="connsiteY19" fmla="*/ 1792287 h 2197098"/>
                  <a:gd name="connsiteX20" fmla="*/ 998536 w 1818661"/>
                  <a:gd name="connsiteY20" fmla="*/ 2087562 h 2197098"/>
                  <a:gd name="connsiteX21" fmla="*/ 957261 w 1818661"/>
                  <a:gd name="connsiteY21" fmla="*/ 2197098 h 2197098"/>
                  <a:gd name="connsiteX0" fmla="*/ 0 w 1817862"/>
                  <a:gd name="connsiteY0" fmla="*/ 0 h 2197098"/>
                  <a:gd name="connsiteX1" fmla="*/ 207962 w 1817862"/>
                  <a:gd name="connsiteY1" fmla="*/ 90487 h 2197098"/>
                  <a:gd name="connsiteX2" fmla="*/ 1281906 w 1817862"/>
                  <a:gd name="connsiteY2" fmla="*/ 70641 h 2197098"/>
                  <a:gd name="connsiteX3" fmla="*/ 1686719 w 1817862"/>
                  <a:gd name="connsiteY3" fmla="*/ 100805 h 2197098"/>
                  <a:gd name="connsiteX4" fmla="*/ 1731962 w 1817862"/>
                  <a:gd name="connsiteY4" fmla="*/ 341312 h 2197098"/>
                  <a:gd name="connsiteX5" fmla="*/ 1811337 w 1817862"/>
                  <a:gd name="connsiteY5" fmla="*/ 735012 h 2197098"/>
                  <a:gd name="connsiteX6" fmla="*/ 1544637 w 1817862"/>
                  <a:gd name="connsiteY6" fmla="*/ 925512 h 2197098"/>
                  <a:gd name="connsiteX7" fmla="*/ 781843 w 1817862"/>
                  <a:gd name="connsiteY7" fmla="*/ 987425 h 2197098"/>
                  <a:gd name="connsiteX8" fmla="*/ 634206 w 1817862"/>
                  <a:gd name="connsiteY8" fmla="*/ 1070769 h 2197098"/>
                  <a:gd name="connsiteX9" fmla="*/ 485775 w 1817862"/>
                  <a:gd name="connsiteY9" fmla="*/ 992980 h 2197098"/>
                  <a:gd name="connsiteX10" fmla="*/ 398463 w 1817862"/>
                  <a:gd name="connsiteY10" fmla="*/ 1044575 h 2197098"/>
                  <a:gd name="connsiteX11" fmla="*/ 479426 w 1817862"/>
                  <a:gd name="connsiteY11" fmla="*/ 1192212 h 2197098"/>
                  <a:gd name="connsiteX12" fmla="*/ 407987 w 1817862"/>
                  <a:gd name="connsiteY12" fmla="*/ 1368425 h 2197098"/>
                  <a:gd name="connsiteX13" fmla="*/ 512762 w 1817862"/>
                  <a:gd name="connsiteY13" fmla="*/ 1525586 h 2197098"/>
                  <a:gd name="connsiteX14" fmla="*/ 452438 w 1817862"/>
                  <a:gd name="connsiteY14" fmla="*/ 1669255 h 2197098"/>
                  <a:gd name="connsiteX15" fmla="*/ 615156 w 1817862"/>
                  <a:gd name="connsiteY15" fmla="*/ 1661319 h 2197098"/>
                  <a:gd name="connsiteX16" fmla="*/ 662781 w 1817862"/>
                  <a:gd name="connsiteY16" fmla="*/ 1639887 h 2197098"/>
                  <a:gd name="connsiteX17" fmla="*/ 784225 w 1817862"/>
                  <a:gd name="connsiteY17" fmla="*/ 1573212 h 2197098"/>
                  <a:gd name="connsiteX18" fmla="*/ 922337 w 1817862"/>
                  <a:gd name="connsiteY18" fmla="*/ 1624012 h 2197098"/>
                  <a:gd name="connsiteX19" fmla="*/ 936625 w 1817862"/>
                  <a:gd name="connsiteY19" fmla="*/ 1792287 h 2197098"/>
                  <a:gd name="connsiteX20" fmla="*/ 998536 w 1817862"/>
                  <a:gd name="connsiteY20" fmla="*/ 2087562 h 2197098"/>
                  <a:gd name="connsiteX21" fmla="*/ 957261 w 1817862"/>
                  <a:gd name="connsiteY21" fmla="*/ 2197098 h 2197098"/>
                  <a:gd name="connsiteX0" fmla="*/ 0 w 1825863"/>
                  <a:gd name="connsiteY0" fmla="*/ 0 h 2197098"/>
                  <a:gd name="connsiteX1" fmla="*/ 207962 w 1825863"/>
                  <a:gd name="connsiteY1" fmla="*/ 90487 h 2197098"/>
                  <a:gd name="connsiteX2" fmla="*/ 1281906 w 1825863"/>
                  <a:gd name="connsiteY2" fmla="*/ 70641 h 2197098"/>
                  <a:gd name="connsiteX3" fmla="*/ 1686719 w 1825863"/>
                  <a:gd name="connsiteY3" fmla="*/ 100805 h 2197098"/>
                  <a:gd name="connsiteX4" fmla="*/ 1779587 w 1825863"/>
                  <a:gd name="connsiteY4" fmla="*/ 334962 h 2197098"/>
                  <a:gd name="connsiteX5" fmla="*/ 1811337 w 1825863"/>
                  <a:gd name="connsiteY5" fmla="*/ 735012 h 2197098"/>
                  <a:gd name="connsiteX6" fmla="*/ 1544637 w 1825863"/>
                  <a:gd name="connsiteY6" fmla="*/ 925512 h 2197098"/>
                  <a:gd name="connsiteX7" fmla="*/ 781843 w 1825863"/>
                  <a:gd name="connsiteY7" fmla="*/ 987425 h 2197098"/>
                  <a:gd name="connsiteX8" fmla="*/ 634206 w 1825863"/>
                  <a:gd name="connsiteY8" fmla="*/ 1070769 h 2197098"/>
                  <a:gd name="connsiteX9" fmla="*/ 485775 w 1825863"/>
                  <a:gd name="connsiteY9" fmla="*/ 992980 h 2197098"/>
                  <a:gd name="connsiteX10" fmla="*/ 398463 w 1825863"/>
                  <a:gd name="connsiteY10" fmla="*/ 1044575 h 2197098"/>
                  <a:gd name="connsiteX11" fmla="*/ 479426 w 1825863"/>
                  <a:gd name="connsiteY11" fmla="*/ 1192212 h 2197098"/>
                  <a:gd name="connsiteX12" fmla="*/ 407987 w 1825863"/>
                  <a:gd name="connsiteY12" fmla="*/ 1368425 h 2197098"/>
                  <a:gd name="connsiteX13" fmla="*/ 512762 w 1825863"/>
                  <a:gd name="connsiteY13" fmla="*/ 1525586 h 2197098"/>
                  <a:gd name="connsiteX14" fmla="*/ 452438 w 1825863"/>
                  <a:gd name="connsiteY14" fmla="*/ 1669255 h 2197098"/>
                  <a:gd name="connsiteX15" fmla="*/ 615156 w 1825863"/>
                  <a:gd name="connsiteY15" fmla="*/ 1661319 h 2197098"/>
                  <a:gd name="connsiteX16" fmla="*/ 662781 w 1825863"/>
                  <a:gd name="connsiteY16" fmla="*/ 1639887 h 2197098"/>
                  <a:gd name="connsiteX17" fmla="*/ 784225 w 1825863"/>
                  <a:gd name="connsiteY17" fmla="*/ 1573212 h 2197098"/>
                  <a:gd name="connsiteX18" fmla="*/ 922337 w 1825863"/>
                  <a:gd name="connsiteY18" fmla="*/ 1624012 h 2197098"/>
                  <a:gd name="connsiteX19" fmla="*/ 936625 w 1825863"/>
                  <a:gd name="connsiteY19" fmla="*/ 1792287 h 2197098"/>
                  <a:gd name="connsiteX20" fmla="*/ 998536 w 1825863"/>
                  <a:gd name="connsiteY20" fmla="*/ 2087562 h 2197098"/>
                  <a:gd name="connsiteX21" fmla="*/ 957261 w 1825863"/>
                  <a:gd name="connsiteY21" fmla="*/ 2197098 h 2197098"/>
                  <a:gd name="connsiteX0" fmla="*/ 0 w 1825302"/>
                  <a:gd name="connsiteY0" fmla="*/ 0 h 2197098"/>
                  <a:gd name="connsiteX1" fmla="*/ 207962 w 1825302"/>
                  <a:gd name="connsiteY1" fmla="*/ 90487 h 2197098"/>
                  <a:gd name="connsiteX2" fmla="*/ 1281906 w 1825302"/>
                  <a:gd name="connsiteY2" fmla="*/ 70641 h 2197098"/>
                  <a:gd name="connsiteX3" fmla="*/ 1708944 w 1825302"/>
                  <a:gd name="connsiteY3" fmla="*/ 110330 h 2197098"/>
                  <a:gd name="connsiteX4" fmla="*/ 1779587 w 1825302"/>
                  <a:gd name="connsiteY4" fmla="*/ 334962 h 2197098"/>
                  <a:gd name="connsiteX5" fmla="*/ 1811337 w 1825302"/>
                  <a:gd name="connsiteY5" fmla="*/ 735012 h 2197098"/>
                  <a:gd name="connsiteX6" fmla="*/ 1544637 w 1825302"/>
                  <a:gd name="connsiteY6" fmla="*/ 925512 h 2197098"/>
                  <a:gd name="connsiteX7" fmla="*/ 781843 w 1825302"/>
                  <a:gd name="connsiteY7" fmla="*/ 987425 h 2197098"/>
                  <a:gd name="connsiteX8" fmla="*/ 634206 w 1825302"/>
                  <a:gd name="connsiteY8" fmla="*/ 1070769 h 2197098"/>
                  <a:gd name="connsiteX9" fmla="*/ 485775 w 1825302"/>
                  <a:gd name="connsiteY9" fmla="*/ 992980 h 2197098"/>
                  <a:gd name="connsiteX10" fmla="*/ 398463 w 1825302"/>
                  <a:gd name="connsiteY10" fmla="*/ 1044575 h 2197098"/>
                  <a:gd name="connsiteX11" fmla="*/ 479426 w 1825302"/>
                  <a:gd name="connsiteY11" fmla="*/ 1192212 h 2197098"/>
                  <a:gd name="connsiteX12" fmla="*/ 407987 w 1825302"/>
                  <a:gd name="connsiteY12" fmla="*/ 1368425 h 2197098"/>
                  <a:gd name="connsiteX13" fmla="*/ 512762 w 1825302"/>
                  <a:gd name="connsiteY13" fmla="*/ 1525586 h 2197098"/>
                  <a:gd name="connsiteX14" fmla="*/ 452438 w 1825302"/>
                  <a:gd name="connsiteY14" fmla="*/ 1669255 h 2197098"/>
                  <a:gd name="connsiteX15" fmla="*/ 615156 w 1825302"/>
                  <a:gd name="connsiteY15" fmla="*/ 1661319 h 2197098"/>
                  <a:gd name="connsiteX16" fmla="*/ 662781 w 1825302"/>
                  <a:gd name="connsiteY16" fmla="*/ 1639887 h 2197098"/>
                  <a:gd name="connsiteX17" fmla="*/ 784225 w 1825302"/>
                  <a:gd name="connsiteY17" fmla="*/ 1573212 h 2197098"/>
                  <a:gd name="connsiteX18" fmla="*/ 922337 w 1825302"/>
                  <a:gd name="connsiteY18" fmla="*/ 1624012 h 2197098"/>
                  <a:gd name="connsiteX19" fmla="*/ 936625 w 1825302"/>
                  <a:gd name="connsiteY19" fmla="*/ 1792287 h 2197098"/>
                  <a:gd name="connsiteX20" fmla="*/ 998536 w 1825302"/>
                  <a:gd name="connsiteY20" fmla="*/ 2087562 h 2197098"/>
                  <a:gd name="connsiteX21" fmla="*/ 957261 w 1825302"/>
                  <a:gd name="connsiteY21" fmla="*/ 2197098 h 2197098"/>
                  <a:gd name="connsiteX0" fmla="*/ 0 w 1825302"/>
                  <a:gd name="connsiteY0" fmla="*/ 0 h 2197098"/>
                  <a:gd name="connsiteX1" fmla="*/ 207962 w 1825302"/>
                  <a:gd name="connsiteY1" fmla="*/ 90487 h 2197098"/>
                  <a:gd name="connsiteX2" fmla="*/ 1281906 w 1825302"/>
                  <a:gd name="connsiteY2" fmla="*/ 70641 h 2197098"/>
                  <a:gd name="connsiteX3" fmla="*/ 1708944 w 1825302"/>
                  <a:gd name="connsiteY3" fmla="*/ 110330 h 2197098"/>
                  <a:gd name="connsiteX4" fmla="*/ 1779587 w 1825302"/>
                  <a:gd name="connsiteY4" fmla="*/ 334962 h 2197098"/>
                  <a:gd name="connsiteX5" fmla="*/ 1811337 w 1825302"/>
                  <a:gd name="connsiteY5" fmla="*/ 735012 h 2197098"/>
                  <a:gd name="connsiteX6" fmla="*/ 1544637 w 1825302"/>
                  <a:gd name="connsiteY6" fmla="*/ 925512 h 2197098"/>
                  <a:gd name="connsiteX7" fmla="*/ 781843 w 1825302"/>
                  <a:gd name="connsiteY7" fmla="*/ 987425 h 2197098"/>
                  <a:gd name="connsiteX8" fmla="*/ 634206 w 1825302"/>
                  <a:gd name="connsiteY8" fmla="*/ 1070769 h 2197098"/>
                  <a:gd name="connsiteX9" fmla="*/ 485775 w 1825302"/>
                  <a:gd name="connsiteY9" fmla="*/ 992980 h 2197098"/>
                  <a:gd name="connsiteX10" fmla="*/ 398463 w 1825302"/>
                  <a:gd name="connsiteY10" fmla="*/ 1044575 h 2197098"/>
                  <a:gd name="connsiteX11" fmla="*/ 479426 w 1825302"/>
                  <a:gd name="connsiteY11" fmla="*/ 1192212 h 2197098"/>
                  <a:gd name="connsiteX12" fmla="*/ 407987 w 1825302"/>
                  <a:gd name="connsiteY12" fmla="*/ 1368425 h 2197098"/>
                  <a:gd name="connsiteX13" fmla="*/ 512762 w 1825302"/>
                  <a:gd name="connsiteY13" fmla="*/ 1525586 h 2197098"/>
                  <a:gd name="connsiteX14" fmla="*/ 452438 w 1825302"/>
                  <a:gd name="connsiteY14" fmla="*/ 1669255 h 2197098"/>
                  <a:gd name="connsiteX15" fmla="*/ 615156 w 1825302"/>
                  <a:gd name="connsiteY15" fmla="*/ 1661319 h 2197098"/>
                  <a:gd name="connsiteX16" fmla="*/ 662781 w 1825302"/>
                  <a:gd name="connsiteY16" fmla="*/ 1639887 h 2197098"/>
                  <a:gd name="connsiteX17" fmla="*/ 784225 w 1825302"/>
                  <a:gd name="connsiteY17" fmla="*/ 1573212 h 2197098"/>
                  <a:gd name="connsiteX18" fmla="*/ 922337 w 1825302"/>
                  <a:gd name="connsiteY18" fmla="*/ 1624012 h 2197098"/>
                  <a:gd name="connsiteX19" fmla="*/ 936625 w 1825302"/>
                  <a:gd name="connsiteY19" fmla="*/ 1792287 h 2197098"/>
                  <a:gd name="connsiteX20" fmla="*/ 998536 w 1825302"/>
                  <a:gd name="connsiteY20" fmla="*/ 2087562 h 2197098"/>
                  <a:gd name="connsiteX21" fmla="*/ 957261 w 1825302"/>
                  <a:gd name="connsiteY21" fmla="*/ 2197098 h 2197098"/>
                  <a:gd name="connsiteX0" fmla="*/ 0 w 1825302"/>
                  <a:gd name="connsiteY0" fmla="*/ 0 h 2197098"/>
                  <a:gd name="connsiteX1" fmla="*/ 207962 w 1825302"/>
                  <a:gd name="connsiteY1" fmla="*/ 90487 h 2197098"/>
                  <a:gd name="connsiteX2" fmla="*/ 1281906 w 1825302"/>
                  <a:gd name="connsiteY2" fmla="*/ 70641 h 2197098"/>
                  <a:gd name="connsiteX3" fmla="*/ 1708944 w 1825302"/>
                  <a:gd name="connsiteY3" fmla="*/ 110330 h 2197098"/>
                  <a:gd name="connsiteX4" fmla="*/ 1779587 w 1825302"/>
                  <a:gd name="connsiteY4" fmla="*/ 334962 h 2197098"/>
                  <a:gd name="connsiteX5" fmla="*/ 1811337 w 1825302"/>
                  <a:gd name="connsiteY5" fmla="*/ 735012 h 2197098"/>
                  <a:gd name="connsiteX6" fmla="*/ 1544637 w 1825302"/>
                  <a:gd name="connsiteY6" fmla="*/ 925512 h 2197098"/>
                  <a:gd name="connsiteX7" fmla="*/ 781843 w 1825302"/>
                  <a:gd name="connsiteY7" fmla="*/ 987425 h 2197098"/>
                  <a:gd name="connsiteX8" fmla="*/ 634206 w 1825302"/>
                  <a:gd name="connsiteY8" fmla="*/ 1070769 h 2197098"/>
                  <a:gd name="connsiteX9" fmla="*/ 485775 w 1825302"/>
                  <a:gd name="connsiteY9" fmla="*/ 992980 h 2197098"/>
                  <a:gd name="connsiteX10" fmla="*/ 398463 w 1825302"/>
                  <a:gd name="connsiteY10" fmla="*/ 1044575 h 2197098"/>
                  <a:gd name="connsiteX11" fmla="*/ 479426 w 1825302"/>
                  <a:gd name="connsiteY11" fmla="*/ 1192212 h 2197098"/>
                  <a:gd name="connsiteX12" fmla="*/ 407987 w 1825302"/>
                  <a:gd name="connsiteY12" fmla="*/ 1368425 h 2197098"/>
                  <a:gd name="connsiteX13" fmla="*/ 512762 w 1825302"/>
                  <a:gd name="connsiteY13" fmla="*/ 1525586 h 2197098"/>
                  <a:gd name="connsiteX14" fmla="*/ 452438 w 1825302"/>
                  <a:gd name="connsiteY14" fmla="*/ 1669255 h 2197098"/>
                  <a:gd name="connsiteX15" fmla="*/ 615156 w 1825302"/>
                  <a:gd name="connsiteY15" fmla="*/ 1661319 h 2197098"/>
                  <a:gd name="connsiteX16" fmla="*/ 662781 w 1825302"/>
                  <a:gd name="connsiteY16" fmla="*/ 1639887 h 2197098"/>
                  <a:gd name="connsiteX17" fmla="*/ 784225 w 1825302"/>
                  <a:gd name="connsiteY17" fmla="*/ 1573212 h 2197098"/>
                  <a:gd name="connsiteX18" fmla="*/ 922337 w 1825302"/>
                  <a:gd name="connsiteY18" fmla="*/ 1624012 h 2197098"/>
                  <a:gd name="connsiteX19" fmla="*/ 936625 w 1825302"/>
                  <a:gd name="connsiteY19" fmla="*/ 1792287 h 2197098"/>
                  <a:gd name="connsiteX20" fmla="*/ 998536 w 1825302"/>
                  <a:gd name="connsiteY20" fmla="*/ 2087562 h 2197098"/>
                  <a:gd name="connsiteX21" fmla="*/ 957261 w 1825302"/>
                  <a:gd name="connsiteY21" fmla="*/ 2197098 h 2197098"/>
                  <a:gd name="connsiteX0" fmla="*/ 0 w 1825302"/>
                  <a:gd name="connsiteY0" fmla="*/ 0 h 2197098"/>
                  <a:gd name="connsiteX1" fmla="*/ 207962 w 1825302"/>
                  <a:gd name="connsiteY1" fmla="*/ 90487 h 2197098"/>
                  <a:gd name="connsiteX2" fmla="*/ 1281906 w 1825302"/>
                  <a:gd name="connsiteY2" fmla="*/ 70641 h 2197098"/>
                  <a:gd name="connsiteX3" fmla="*/ 1708944 w 1825302"/>
                  <a:gd name="connsiteY3" fmla="*/ 110330 h 2197098"/>
                  <a:gd name="connsiteX4" fmla="*/ 1779587 w 1825302"/>
                  <a:gd name="connsiteY4" fmla="*/ 334962 h 2197098"/>
                  <a:gd name="connsiteX5" fmla="*/ 1811337 w 1825302"/>
                  <a:gd name="connsiteY5" fmla="*/ 735012 h 2197098"/>
                  <a:gd name="connsiteX6" fmla="*/ 1544637 w 1825302"/>
                  <a:gd name="connsiteY6" fmla="*/ 925512 h 2197098"/>
                  <a:gd name="connsiteX7" fmla="*/ 781843 w 1825302"/>
                  <a:gd name="connsiteY7" fmla="*/ 987425 h 2197098"/>
                  <a:gd name="connsiteX8" fmla="*/ 634206 w 1825302"/>
                  <a:gd name="connsiteY8" fmla="*/ 1070769 h 2197098"/>
                  <a:gd name="connsiteX9" fmla="*/ 485775 w 1825302"/>
                  <a:gd name="connsiteY9" fmla="*/ 992980 h 2197098"/>
                  <a:gd name="connsiteX10" fmla="*/ 398463 w 1825302"/>
                  <a:gd name="connsiteY10" fmla="*/ 1044575 h 2197098"/>
                  <a:gd name="connsiteX11" fmla="*/ 479426 w 1825302"/>
                  <a:gd name="connsiteY11" fmla="*/ 1192212 h 2197098"/>
                  <a:gd name="connsiteX12" fmla="*/ 407987 w 1825302"/>
                  <a:gd name="connsiteY12" fmla="*/ 1368425 h 2197098"/>
                  <a:gd name="connsiteX13" fmla="*/ 512762 w 1825302"/>
                  <a:gd name="connsiteY13" fmla="*/ 1525586 h 2197098"/>
                  <a:gd name="connsiteX14" fmla="*/ 452438 w 1825302"/>
                  <a:gd name="connsiteY14" fmla="*/ 1669255 h 2197098"/>
                  <a:gd name="connsiteX15" fmla="*/ 615156 w 1825302"/>
                  <a:gd name="connsiteY15" fmla="*/ 1661319 h 2197098"/>
                  <a:gd name="connsiteX16" fmla="*/ 662781 w 1825302"/>
                  <a:gd name="connsiteY16" fmla="*/ 1639887 h 2197098"/>
                  <a:gd name="connsiteX17" fmla="*/ 784225 w 1825302"/>
                  <a:gd name="connsiteY17" fmla="*/ 1573212 h 2197098"/>
                  <a:gd name="connsiteX18" fmla="*/ 922337 w 1825302"/>
                  <a:gd name="connsiteY18" fmla="*/ 1624012 h 2197098"/>
                  <a:gd name="connsiteX19" fmla="*/ 936625 w 1825302"/>
                  <a:gd name="connsiteY19" fmla="*/ 1792287 h 2197098"/>
                  <a:gd name="connsiteX20" fmla="*/ 998536 w 1825302"/>
                  <a:gd name="connsiteY20" fmla="*/ 2087562 h 2197098"/>
                  <a:gd name="connsiteX21" fmla="*/ 957261 w 1825302"/>
                  <a:gd name="connsiteY21" fmla="*/ 2197098 h 2197098"/>
                  <a:gd name="connsiteX0" fmla="*/ 0 w 1902183"/>
                  <a:gd name="connsiteY0" fmla="*/ 0 h 2197098"/>
                  <a:gd name="connsiteX1" fmla="*/ 207962 w 1902183"/>
                  <a:gd name="connsiteY1" fmla="*/ 90487 h 2197098"/>
                  <a:gd name="connsiteX2" fmla="*/ 1281906 w 1902183"/>
                  <a:gd name="connsiteY2" fmla="*/ 70641 h 2197098"/>
                  <a:gd name="connsiteX3" fmla="*/ 1708944 w 1902183"/>
                  <a:gd name="connsiteY3" fmla="*/ 110330 h 2197098"/>
                  <a:gd name="connsiteX4" fmla="*/ 1779587 w 1902183"/>
                  <a:gd name="connsiteY4" fmla="*/ 334962 h 2197098"/>
                  <a:gd name="connsiteX5" fmla="*/ 3176 w 1902183"/>
                  <a:gd name="connsiteY5" fmla="*/ 465930 h 2197098"/>
                  <a:gd name="connsiteX6" fmla="*/ 1811337 w 1902183"/>
                  <a:gd name="connsiteY6" fmla="*/ 735012 h 2197098"/>
                  <a:gd name="connsiteX7" fmla="*/ 1544637 w 1902183"/>
                  <a:gd name="connsiteY7" fmla="*/ 925512 h 2197098"/>
                  <a:gd name="connsiteX8" fmla="*/ 781843 w 1902183"/>
                  <a:gd name="connsiteY8" fmla="*/ 987425 h 2197098"/>
                  <a:gd name="connsiteX9" fmla="*/ 634206 w 1902183"/>
                  <a:gd name="connsiteY9" fmla="*/ 1070769 h 2197098"/>
                  <a:gd name="connsiteX10" fmla="*/ 485775 w 1902183"/>
                  <a:gd name="connsiteY10" fmla="*/ 992980 h 2197098"/>
                  <a:gd name="connsiteX11" fmla="*/ 398463 w 1902183"/>
                  <a:gd name="connsiteY11" fmla="*/ 1044575 h 2197098"/>
                  <a:gd name="connsiteX12" fmla="*/ 479426 w 1902183"/>
                  <a:gd name="connsiteY12" fmla="*/ 1192212 h 2197098"/>
                  <a:gd name="connsiteX13" fmla="*/ 407987 w 1902183"/>
                  <a:gd name="connsiteY13" fmla="*/ 1368425 h 2197098"/>
                  <a:gd name="connsiteX14" fmla="*/ 512762 w 1902183"/>
                  <a:gd name="connsiteY14" fmla="*/ 1525586 h 2197098"/>
                  <a:gd name="connsiteX15" fmla="*/ 452438 w 1902183"/>
                  <a:gd name="connsiteY15" fmla="*/ 1669255 h 2197098"/>
                  <a:gd name="connsiteX16" fmla="*/ 615156 w 1902183"/>
                  <a:gd name="connsiteY16" fmla="*/ 1661319 h 2197098"/>
                  <a:gd name="connsiteX17" fmla="*/ 662781 w 1902183"/>
                  <a:gd name="connsiteY17" fmla="*/ 1639887 h 2197098"/>
                  <a:gd name="connsiteX18" fmla="*/ 784225 w 1902183"/>
                  <a:gd name="connsiteY18" fmla="*/ 1573212 h 2197098"/>
                  <a:gd name="connsiteX19" fmla="*/ 922337 w 1902183"/>
                  <a:gd name="connsiteY19" fmla="*/ 1624012 h 2197098"/>
                  <a:gd name="connsiteX20" fmla="*/ 936625 w 1902183"/>
                  <a:gd name="connsiteY20" fmla="*/ 1792287 h 2197098"/>
                  <a:gd name="connsiteX21" fmla="*/ 998536 w 1902183"/>
                  <a:gd name="connsiteY21" fmla="*/ 2087562 h 2197098"/>
                  <a:gd name="connsiteX22" fmla="*/ 957261 w 1902183"/>
                  <a:gd name="connsiteY22" fmla="*/ 2197098 h 2197098"/>
                  <a:gd name="connsiteX0" fmla="*/ 11058 w 1913241"/>
                  <a:gd name="connsiteY0" fmla="*/ 0 h 2197098"/>
                  <a:gd name="connsiteX1" fmla="*/ 219020 w 1913241"/>
                  <a:gd name="connsiteY1" fmla="*/ 90487 h 2197098"/>
                  <a:gd name="connsiteX2" fmla="*/ 1292964 w 1913241"/>
                  <a:gd name="connsiteY2" fmla="*/ 70641 h 2197098"/>
                  <a:gd name="connsiteX3" fmla="*/ 1720002 w 1913241"/>
                  <a:gd name="connsiteY3" fmla="*/ 110330 h 2197098"/>
                  <a:gd name="connsiteX4" fmla="*/ 1790645 w 1913241"/>
                  <a:gd name="connsiteY4" fmla="*/ 334962 h 2197098"/>
                  <a:gd name="connsiteX5" fmla="*/ 1033409 w 1913241"/>
                  <a:gd name="connsiteY5" fmla="*/ 484980 h 2197098"/>
                  <a:gd name="connsiteX6" fmla="*/ 14234 w 1913241"/>
                  <a:gd name="connsiteY6" fmla="*/ 465930 h 2197098"/>
                  <a:gd name="connsiteX7" fmla="*/ 1822395 w 1913241"/>
                  <a:gd name="connsiteY7" fmla="*/ 735012 h 2197098"/>
                  <a:gd name="connsiteX8" fmla="*/ 1555695 w 1913241"/>
                  <a:gd name="connsiteY8" fmla="*/ 925512 h 2197098"/>
                  <a:gd name="connsiteX9" fmla="*/ 792901 w 1913241"/>
                  <a:gd name="connsiteY9" fmla="*/ 987425 h 2197098"/>
                  <a:gd name="connsiteX10" fmla="*/ 645264 w 1913241"/>
                  <a:gd name="connsiteY10" fmla="*/ 1070769 h 2197098"/>
                  <a:gd name="connsiteX11" fmla="*/ 496833 w 1913241"/>
                  <a:gd name="connsiteY11" fmla="*/ 992980 h 2197098"/>
                  <a:gd name="connsiteX12" fmla="*/ 409521 w 1913241"/>
                  <a:gd name="connsiteY12" fmla="*/ 1044575 h 2197098"/>
                  <a:gd name="connsiteX13" fmla="*/ 490484 w 1913241"/>
                  <a:gd name="connsiteY13" fmla="*/ 1192212 h 2197098"/>
                  <a:gd name="connsiteX14" fmla="*/ 419045 w 1913241"/>
                  <a:gd name="connsiteY14" fmla="*/ 1368425 h 2197098"/>
                  <a:gd name="connsiteX15" fmla="*/ 523820 w 1913241"/>
                  <a:gd name="connsiteY15" fmla="*/ 1525586 h 2197098"/>
                  <a:gd name="connsiteX16" fmla="*/ 463496 w 1913241"/>
                  <a:gd name="connsiteY16" fmla="*/ 1669255 h 2197098"/>
                  <a:gd name="connsiteX17" fmla="*/ 626214 w 1913241"/>
                  <a:gd name="connsiteY17" fmla="*/ 1661319 h 2197098"/>
                  <a:gd name="connsiteX18" fmla="*/ 673839 w 1913241"/>
                  <a:gd name="connsiteY18" fmla="*/ 1639887 h 2197098"/>
                  <a:gd name="connsiteX19" fmla="*/ 795283 w 1913241"/>
                  <a:gd name="connsiteY19" fmla="*/ 1573212 h 2197098"/>
                  <a:gd name="connsiteX20" fmla="*/ 933395 w 1913241"/>
                  <a:gd name="connsiteY20" fmla="*/ 1624012 h 2197098"/>
                  <a:gd name="connsiteX21" fmla="*/ 947683 w 1913241"/>
                  <a:gd name="connsiteY21" fmla="*/ 1792287 h 2197098"/>
                  <a:gd name="connsiteX22" fmla="*/ 1009594 w 1913241"/>
                  <a:gd name="connsiteY22" fmla="*/ 2087562 h 2197098"/>
                  <a:gd name="connsiteX23" fmla="*/ 968319 w 1913241"/>
                  <a:gd name="connsiteY23" fmla="*/ 2197098 h 2197098"/>
                  <a:gd name="connsiteX0" fmla="*/ 10525 w 1912708"/>
                  <a:gd name="connsiteY0" fmla="*/ 0 h 2197098"/>
                  <a:gd name="connsiteX1" fmla="*/ 218487 w 1912708"/>
                  <a:gd name="connsiteY1" fmla="*/ 90487 h 2197098"/>
                  <a:gd name="connsiteX2" fmla="*/ 1292431 w 1912708"/>
                  <a:gd name="connsiteY2" fmla="*/ 70641 h 2197098"/>
                  <a:gd name="connsiteX3" fmla="*/ 1719469 w 1912708"/>
                  <a:gd name="connsiteY3" fmla="*/ 110330 h 2197098"/>
                  <a:gd name="connsiteX4" fmla="*/ 1790112 w 1912708"/>
                  <a:gd name="connsiteY4" fmla="*/ 334962 h 2197098"/>
                  <a:gd name="connsiteX5" fmla="*/ 1604376 w 1912708"/>
                  <a:gd name="connsiteY5" fmla="*/ 446880 h 2197098"/>
                  <a:gd name="connsiteX6" fmla="*/ 1032876 w 1912708"/>
                  <a:gd name="connsiteY6" fmla="*/ 484980 h 2197098"/>
                  <a:gd name="connsiteX7" fmla="*/ 13701 w 1912708"/>
                  <a:gd name="connsiteY7" fmla="*/ 465930 h 2197098"/>
                  <a:gd name="connsiteX8" fmla="*/ 1821862 w 1912708"/>
                  <a:gd name="connsiteY8" fmla="*/ 735012 h 2197098"/>
                  <a:gd name="connsiteX9" fmla="*/ 1555162 w 1912708"/>
                  <a:gd name="connsiteY9" fmla="*/ 925512 h 2197098"/>
                  <a:gd name="connsiteX10" fmla="*/ 792368 w 1912708"/>
                  <a:gd name="connsiteY10" fmla="*/ 987425 h 2197098"/>
                  <a:gd name="connsiteX11" fmla="*/ 644731 w 1912708"/>
                  <a:gd name="connsiteY11" fmla="*/ 1070769 h 2197098"/>
                  <a:gd name="connsiteX12" fmla="*/ 496300 w 1912708"/>
                  <a:gd name="connsiteY12" fmla="*/ 992980 h 2197098"/>
                  <a:gd name="connsiteX13" fmla="*/ 408988 w 1912708"/>
                  <a:gd name="connsiteY13" fmla="*/ 1044575 h 2197098"/>
                  <a:gd name="connsiteX14" fmla="*/ 489951 w 1912708"/>
                  <a:gd name="connsiteY14" fmla="*/ 1192212 h 2197098"/>
                  <a:gd name="connsiteX15" fmla="*/ 418512 w 1912708"/>
                  <a:gd name="connsiteY15" fmla="*/ 1368425 h 2197098"/>
                  <a:gd name="connsiteX16" fmla="*/ 523287 w 1912708"/>
                  <a:gd name="connsiteY16" fmla="*/ 1525586 h 2197098"/>
                  <a:gd name="connsiteX17" fmla="*/ 462963 w 1912708"/>
                  <a:gd name="connsiteY17" fmla="*/ 1669255 h 2197098"/>
                  <a:gd name="connsiteX18" fmla="*/ 625681 w 1912708"/>
                  <a:gd name="connsiteY18" fmla="*/ 1661319 h 2197098"/>
                  <a:gd name="connsiteX19" fmla="*/ 673306 w 1912708"/>
                  <a:gd name="connsiteY19" fmla="*/ 1639887 h 2197098"/>
                  <a:gd name="connsiteX20" fmla="*/ 794750 w 1912708"/>
                  <a:gd name="connsiteY20" fmla="*/ 1573212 h 2197098"/>
                  <a:gd name="connsiteX21" fmla="*/ 932862 w 1912708"/>
                  <a:gd name="connsiteY21" fmla="*/ 1624012 h 2197098"/>
                  <a:gd name="connsiteX22" fmla="*/ 947150 w 1912708"/>
                  <a:gd name="connsiteY22" fmla="*/ 1792287 h 2197098"/>
                  <a:gd name="connsiteX23" fmla="*/ 1009061 w 1912708"/>
                  <a:gd name="connsiteY23" fmla="*/ 2087562 h 2197098"/>
                  <a:gd name="connsiteX24" fmla="*/ 967786 w 1912708"/>
                  <a:gd name="connsiteY24" fmla="*/ 2197098 h 2197098"/>
                  <a:gd name="connsiteX0" fmla="*/ 0 w 1834383"/>
                  <a:gd name="connsiteY0" fmla="*/ 0 h 2197098"/>
                  <a:gd name="connsiteX1" fmla="*/ 207962 w 1834383"/>
                  <a:gd name="connsiteY1" fmla="*/ 90487 h 2197098"/>
                  <a:gd name="connsiteX2" fmla="*/ 1281906 w 1834383"/>
                  <a:gd name="connsiteY2" fmla="*/ 70641 h 2197098"/>
                  <a:gd name="connsiteX3" fmla="*/ 1708944 w 1834383"/>
                  <a:gd name="connsiteY3" fmla="*/ 110330 h 2197098"/>
                  <a:gd name="connsiteX4" fmla="*/ 1779587 w 1834383"/>
                  <a:gd name="connsiteY4" fmla="*/ 334962 h 2197098"/>
                  <a:gd name="connsiteX5" fmla="*/ 1593851 w 1834383"/>
                  <a:gd name="connsiteY5" fmla="*/ 446880 h 2197098"/>
                  <a:gd name="connsiteX6" fmla="*/ 1022351 w 1834383"/>
                  <a:gd name="connsiteY6" fmla="*/ 484980 h 2197098"/>
                  <a:gd name="connsiteX7" fmla="*/ 3176 w 1834383"/>
                  <a:gd name="connsiteY7" fmla="*/ 465930 h 2197098"/>
                  <a:gd name="connsiteX8" fmla="*/ 1012825 w 1834383"/>
                  <a:gd name="connsiteY8" fmla="*/ 573086 h 2197098"/>
                  <a:gd name="connsiteX9" fmla="*/ 1811337 w 1834383"/>
                  <a:gd name="connsiteY9" fmla="*/ 735012 h 2197098"/>
                  <a:gd name="connsiteX10" fmla="*/ 1544637 w 1834383"/>
                  <a:gd name="connsiteY10" fmla="*/ 925512 h 2197098"/>
                  <a:gd name="connsiteX11" fmla="*/ 781843 w 1834383"/>
                  <a:gd name="connsiteY11" fmla="*/ 987425 h 2197098"/>
                  <a:gd name="connsiteX12" fmla="*/ 634206 w 1834383"/>
                  <a:gd name="connsiteY12" fmla="*/ 1070769 h 2197098"/>
                  <a:gd name="connsiteX13" fmla="*/ 485775 w 1834383"/>
                  <a:gd name="connsiteY13" fmla="*/ 992980 h 2197098"/>
                  <a:gd name="connsiteX14" fmla="*/ 398463 w 1834383"/>
                  <a:gd name="connsiteY14" fmla="*/ 1044575 h 2197098"/>
                  <a:gd name="connsiteX15" fmla="*/ 479426 w 1834383"/>
                  <a:gd name="connsiteY15" fmla="*/ 1192212 h 2197098"/>
                  <a:gd name="connsiteX16" fmla="*/ 407987 w 1834383"/>
                  <a:gd name="connsiteY16" fmla="*/ 1368425 h 2197098"/>
                  <a:gd name="connsiteX17" fmla="*/ 512762 w 1834383"/>
                  <a:gd name="connsiteY17" fmla="*/ 1525586 h 2197098"/>
                  <a:gd name="connsiteX18" fmla="*/ 452438 w 1834383"/>
                  <a:gd name="connsiteY18" fmla="*/ 1669255 h 2197098"/>
                  <a:gd name="connsiteX19" fmla="*/ 615156 w 1834383"/>
                  <a:gd name="connsiteY19" fmla="*/ 1661319 h 2197098"/>
                  <a:gd name="connsiteX20" fmla="*/ 662781 w 1834383"/>
                  <a:gd name="connsiteY20" fmla="*/ 1639887 h 2197098"/>
                  <a:gd name="connsiteX21" fmla="*/ 784225 w 1834383"/>
                  <a:gd name="connsiteY21" fmla="*/ 1573212 h 2197098"/>
                  <a:gd name="connsiteX22" fmla="*/ 922337 w 1834383"/>
                  <a:gd name="connsiteY22" fmla="*/ 1624012 h 2197098"/>
                  <a:gd name="connsiteX23" fmla="*/ 936625 w 1834383"/>
                  <a:gd name="connsiteY23" fmla="*/ 1792287 h 2197098"/>
                  <a:gd name="connsiteX24" fmla="*/ 998536 w 1834383"/>
                  <a:gd name="connsiteY24" fmla="*/ 2087562 h 2197098"/>
                  <a:gd name="connsiteX25" fmla="*/ 957261 w 1834383"/>
                  <a:gd name="connsiteY25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3176 w 1812767"/>
                  <a:gd name="connsiteY7" fmla="*/ 465930 h 2197098"/>
                  <a:gd name="connsiteX8" fmla="*/ 1012825 w 1812767"/>
                  <a:gd name="connsiteY8" fmla="*/ 573086 h 2197098"/>
                  <a:gd name="connsiteX9" fmla="*/ 1620044 w 1812767"/>
                  <a:gd name="connsiteY9" fmla="*/ 539749 h 2197098"/>
                  <a:gd name="connsiteX10" fmla="*/ 1811337 w 1812767"/>
                  <a:gd name="connsiteY10" fmla="*/ 735012 h 2197098"/>
                  <a:gd name="connsiteX11" fmla="*/ 1544637 w 1812767"/>
                  <a:gd name="connsiteY11" fmla="*/ 925512 h 2197098"/>
                  <a:gd name="connsiteX12" fmla="*/ 781843 w 1812767"/>
                  <a:gd name="connsiteY12" fmla="*/ 987425 h 2197098"/>
                  <a:gd name="connsiteX13" fmla="*/ 634206 w 1812767"/>
                  <a:gd name="connsiteY13" fmla="*/ 1070769 h 2197098"/>
                  <a:gd name="connsiteX14" fmla="*/ 485775 w 1812767"/>
                  <a:gd name="connsiteY14" fmla="*/ 992980 h 2197098"/>
                  <a:gd name="connsiteX15" fmla="*/ 398463 w 1812767"/>
                  <a:gd name="connsiteY15" fmla="*/ 1044575 h 2197098"/>
                  <a:gd name="connsiteX16" fmla="*/ 479426 w 1812767"/>
                  <a:gd name="connsiteY16" fmla="*/ 1192212 h 2197098"/>
                  <a:gd name="connsiteX17" fmla="*/ 407987 w 1812767"/>
                  <a:gd name="connsiteY17" fmla="*/ 1368425 h 2197098"/>
                  <a:gd name="connsiteX18" fmla="*/ 512762 w 1812767"/>
                  <a:gd name="connsiteY18" fmla="*/ 1525586 h 2197098"/>
                  <a:gd name="connsiteX19" fmla="*/ 452438 w 1812767"/>
                  <a:gd name="connsiteY19" fmla="*/ 1669255 h 2197098"/>
                  <a:gd name="connsiteX20" fmla="*/ 615156 w 1812767"/>
                  <a:gd name="connsiteY20" fmla="*/ 1661319 h 2197098"/>
                  <a:gd name="connsiteX21" fmla="*/ 662781 w 1812767"/>
                  <a:gd name="connsiteY21" fmla="*/ 1639887 h 2197098"/>
                  <a:gd name="connsiteX22" fmla="*/ 784225 w 1812767"/>
                  <a:gd name="connsiteY22" fmla="*/ 1573212 h 2197098"/>
                  <a:gd name="connsiteX23" fmla="*/ 922337 w 1812767"/>
                  <a:gd name="connsiteY23" fmla="*/ 1624012 h 2197098"/>
                  <a:gd name="connsiteX24" fmla="*/ 936625 w 1812767"/>
                  <a:gd name="connsiteY24" fmla="*/ 1792287 h 2197098"/>
                  <a:gd name="connsiteX25" fmla="*/ 998536 w 1812767"/>
                  <a:gd name="connsiteY25" fmla="*/ 2087562 h 2197098"/>
                  <a:gd name="connsiteX26" fmla="*/ 957261 w 1812767"/>
                  <a:gd name="connsiteY26" fmla="*/ 2197098 h 2197098"/>
                  <a:gd name="connsiteX0" fmla="*/ 40796 w 1853563"/>
                  <a:gd name="connsiteY0" fmla="*/ 0 h 2197098"/>
                  <a:gd name="connsiteX1" fmla="*/ 248758 w 1853563"/>
                  <a:gd name="connsiteY1" fmla="*/ 90487 h 2197098"/>
                  <a:gd name="connsiteX2" fmla="*/ 1322702 w 1853563"/>
                  <a:gd name="connsiteY2" fmla="*/ 70641 h 2197098"/>
                  <a:gd name="connsiteX3" fmla="*/ 1749740 w 1853563"/>
                  <a:gd name="connsiteY3" fmla="*/ 110330 h 2197098"/>
                  <a:gd name="connsiteX4" fmla="*/ 1820383 w 1853563"/>
                  <a:gd name="connsiteY4" fmla="*/ 334962 h 2197098"/>
                  <a:gd name="connsiteX5" fmla="*/ 1634647 w 1853563"/>
                  <a:gd name="connsiteY5" fmla="*/ 446880 h 2197098"/>
                  <a:gd name="connsiteX6" fmla="*/ 1063147 w 1853563"/>
                  <a:gd name="connsiteY6" fmla="*/ 484980 h 2197098"/>
                  <a:gd name="connsiteX7" fmla="*/ 265428 w 1853563"/>
                  <a:gd name="connsiteY7" fmla="*/ 420686 h 2197098"/>
                  <a:gd name="connsiteX8" fmla="*/ 43972 w 1853563"/>
                  <a:gd name="connsiteY8" fmla="*/ 465930 h 2197098"/>
                  <a:gd name="connsiteX9" fmla="*/ 1053621 w 1853563"/>
                  <a:gd name="connsiteY9" fmla="*/ 573086 h 2197098"/>
                  <a:gd name="connsiteX10" fmla="*/ 1660840 w 1853563"/>
                  <a:gd name="connsiteY10" fmla="*/ 539749 h 2197098"/>
                  <a:gd name="connsiteX11" fmla="*/ 1852133 w 1853563"/>
                  <a:gd name="connsiteY11" fmla="*/ 735012 h 2197098"/>
                  <a:gd name="connsiteX12" fmla="*/ 1585433 w 1853563"/>
                  <a:gd name="connsiteY12" fmla="*/ 925512 h 2197098"/>
                  <a:gd name="connsiteX13" fmla="*/ 822639 w 1853563"/>
                  <a:gd name="connsiteY13" fmla="*/ 987425 h 2197098"/>
                  <a:gd name="connsiteX14" fmla="*/ 675002 w 1853563"/>
                  <a:gd name="connsiteY14" fmla="*/ 1070769 h 2197098"/>
                  <a:gd name="connsiteX15" fmla="*/ 526571 w 1853563"/>
                  <a:gd name="connsiteY15" fmla="*/ 992980 h 2197098"/>
                  <a:gd name="connsiteX16" fmla="*/ 439259 w 1853563"/>
                  <a:gd name="connsiteY16" fmla="*/ 1044575 h 2197098"/>
                  <a:gd name="connsiteX17" fmla="*/ 520222 w 1853563"/>
                  <a:gd name="connsiteY17" fmla="*/ 1192212 h 2197098"/>
                  <a:gd name="connsiteX18" fmla="*/ 448783 w 1853563"/>
                  <a:gd name="connsiteY18" fmla="*/ 1368425 h 2197098"/>
                  <a:gd name="connsiteX19" fmla="*/ 553558 w 1853563"/>
                  <a:gd name="connsiteY19" fmla="*/ 1525586 h 2197098"/>
                  <a:gd name="connsiteX20" fmla="*/ 493234 w 1853563"/>
                  <a:gd name="connsiteY20" fmla="*/ 1669255 h 2197098"/>
                  <a:gd name="connsiteX21" fmla="*/ 655952 w 1853563"/>
                  <a:gd name="connsiteY21" fmla="*/ 1661319 h 2197098"/>
                  <a:gd name="connsiteX22" fmla="*/ 703577 w 1853563"/>
                  <a:gd name="connsiteY22" fmla="*/ 1639887 h 2197098"/>
                  <a:gd name="connsiteX23" fmla="*/ 825021 w 1853563"/>
                  <a:gd name="connsiteY23" fmla="*/ 1573212 h 2197098"/>
                  <a:gd name="connsiteX24" fmla="*/ 963133 w 1853563"/>
                  <a:gd name="connsiteY24" fmla="*/ 1624012 h 2197098"/>
                  <a:gd name="connsiteX25" fmla="*/ 977421 w 1853563"/>
                  <a:gd name="connsiteY25" fmla="*/ 1792287 h 2197098"/>
                  <a:gd name="connsiteX26" fmla="*/ 1039332 w 1853563"/>
                  <a:gd name="connsiteY26" fmla="*/ 2087562 h 2197098"/>
                  <a:gd name="connsiteX27" fmla="*/ 998057 w 1853563"/>
                  <a:gd name="connsiteY27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3176 w 1812767"/>
                  <a:gd name="connsiteY8" fmla="*/ 465930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38895 w 1812767"/>
                  <a:gd name="connsiteY8" fmla="*/ 468311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38895 w 1812767"/>
                  <a:gd name="connsiteY8" fmla="*/ 468311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38895 w 1812767"/>
                  <a:gd name="connsiteY8" fmla="*/ 468311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38895 w 1812767"/>
                  <a:gd name="connsiteY8" fmla="*/ 468311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795 w 1812767"/>
                  <a:gd name="connsiteY8" fmla="*/ 470692 h 2197098"/>
                  <a:gd name="connsiteX9" fmla="*/ 198438 w 1812767"/>
                  <a:gd name="connsiteY9" fmla="*/ 549274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2825 w 1812767"/>
                  <a:gd name="connsiteY10" fmla="*/ 573086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24632 w 1812767"/>
                  <a:gd name="connsiteY7" fmla="*/ 420686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593851 w 1812767"/>
                  <a:gd name="connsiteY5" fmla="*/ 446880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79587 w 1812767"/>
                  <a:gd name="connsiteY4" fmla="*/ 334962 h 2197098"/>
                  <a:gd name="connsiteX5" fmla="*/ 1603376 w 1812767"/>
                  <a:gd name="connsiteY5" fmla="*/ 449261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708944 w 1812767"/>
                  <a:gd name="connsiteY3" fmla="*/ 110330 h 2197098"/>
                  <a:gd name="connsiteX4" fmla="*/ 1734344 w 1812767"/>
                  <a:gd name="connsiteY4" fmla="*/ 313531 h 2197098"/>
                  <a:gd name="connsiteX5" fmla="*/ 1603376 w 1812767"/>
                  <a:gd name="connsiteY5" fmla="*/ 449261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34344 w 1812767"/>
                  <a:gd name="connsiteY4" fmla="*/ 313531 h 2197098"/>
                  <a:gd name="connsiteX5" fmla="*/ 1603376 w 1812767"/>
                  <a:gd name="connsiteY5" fmla="*/ 449261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08151 w 1812767"/>
                  <a:gd name="connsiteY4" fmla="*/ 292100 h 2197098"/>
                  <a:gd name="connsiteX5" fmla="*/ 1603376 w 1812767"/>
                  <a:gd name="connsiteY5" fmla="*/ 449261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08151 w 1812767"/>
                  <a:gd name="connsiteY4" fmla="*/ 292100 h 2197098"/>
                  <a:gd name="connsiteX5" fmla="*/ 1612901 w 1812767"/>
                  <a:gd name="connsiteY5" fmla="*/ 458786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15295 w 1812767"/>
                  <a:gd name="connsiteY4" fmla="*/ 299243 h 2197098"/>
                  <a:gd name="connsiteX5" fmla="*/ 1612901 w 1812767"/>
                  <a:gd name="connsiteY5" fmla="*/ 458786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15295 w 1812767"/>
                  <a:gd name="connsiteY4" fmla="*/ 299243 h 2197098"/>
                  <a:gd name="connsiteX5" fmla="*/ 1612901 w 1812767"/>
                  <a:gd name="connsiteY5" fmla="*/ 458786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0 w 1812767"/>
                  <a:gd name="connsiteY0" fmla="*/ 0 h 2197098"/>
                  <a:gd name="connsiteX1" fmla="*/ 207962 w 1812767"/>
                  <a:gd name="connsiteY1" fmla="*/ 90487 h 2197098"/>
                  <a:gd name="connsiteX2" fmla="*/ 1281906 w 1812767"/>
                  <a:gd name="connsiteY2" fmla="*/ 70641 h 2197098"/>
                  <a:gd name="connsiteX3" fmla="*/ 1649413 w 1812767"/>
                  <a:gd name="connsiteY3" fmla="*/ 117474 h 2197098"/>
                  <a:gd name="connsiteX4" fmla="*/ 1715295 w 1812767"/>
                  <a:gd name="connsiteY4" fmla="*/ 299243 h 2197098"/>
                  <a:gd name="connsiteX5" fmla="*/ 1612901 w 1812767"/>
                  <a:gd name="connsiteY5" fmla="*/ 458786 h 2197098"/>
                  <a:gd name="connsiteX6" fmla="*/ 1022351 w 1812767"/>
                  <a:gd name="connsiteY6" fmla="*/ 484980 h 2197098"/>
                  <a:gd name="connsiteX7" fmla="*/ 231776 w 1812767"/>
                  <a:gd name="connsiteY7" fmla="*/ 434974 h 2197098"/>
                  <a:gd name="connsiteX8" fmla="*/ 795 w 1812767"/>
                  <a:gd name="connsiteY8" fmla="*/ 470692 h 2197098"/>
                  <a:gd name="connsiteX9" fmla="*/ 227013 w 1812767"/>
                  <a:gd name="connsiteY9" fmla="*/ 544511 h 2197098"/>
                  <a:gd name="connsiteX10" fmla="*/ 1017588 w 1812767"/>
                  <a:gd name="connsiteY10" fmla="*/ 556417 h 2197098"/>
                  <a:gd name="connsiteX11" fmla="*/ 1620044 w 1812767"/>
                  <a:gd name="connsiteY11" fmla="*/ 539749 h 2197098"/>
                  <a:gd name="connsiteX12" fmla="*/ 1811337 w 1812767"/>
                  <a:gd name="connsiteY12" fmla="*/ 735012 h 2197098"/>
                  <a:gd name="connsiteX13" fmla="*/ 1544637 w 1812767"/>
                  <a:gd name="connsiteY13" fmla="*/ 925512 h 2197098"/>
                  <a:gd name="connsiteX14" fmla="*/ 781843 w 1812767"/>
                  <a:gd name="connsiteY14" fmla="*/ 987425 h 2197098"/>
                  <a:gd name="connsiteX15" fmla="*/ 634206 w 1812767"/>
                  <a:gd name="connsiteY15" fmla="*/ 1070769 h 2197098"/>
                  <a:gd name="connsiteX16" fmla="*/ 485775 w 1812767"/>
                  <a:gd name="connsiteY16" fmla="*/ 992980 h 2197098"/>
                  <a:gd name="connsiteX17" fmla="*/ 398463 w 1812767"/>
                  <a:gd name="connsiteY17" fmla="*/ 1044575 h 2197098"/>
                  <a:gd name="connsiteX18" fmla="*/ 479426 w 1812767"/>
                  <a:gd name="connsiteY18" fmla="*/ 1192212 h 2197098"/>
                  <a:gd name="connsiteX19" fmla="*/ 407987 w 1812767"/>
                  <a:gd name="connsiteY19" fmla="*/ 1368425 h 2197098"/>
                  <a:gd name="connsiteX20" fmla="*/ 512762 w 1812767"/>
                  <a:gd name="connsiteY20" fmla="*/ 1525586 h 2197098"/>
                  <a:gd name="connsiteX21" fmla="*/ 452438 w 1812767"/>
                  <a:gd name="connsiteY21" fmla="*/ 1669255 h 2197098"/>
                  <a:gd name="connsiteX22" fmla="*/ 615156 w 1812767"/>
                  <a:gd name="connsiteY22" fmla="*/ 1661319 h 2197098"/>
                  <a:gd name="connsiteX23" fmla="*/ 662781 w 1812767"/>
                  <a:gd name="connsiteY23" fmla="*/ 1639887 h 2197098"/>
                  <a:gd name="connsiteX24" fmla="*/ 784225 w 1812767"/>
                  <a:gd name="connsiteY24" fmla="*/ 1573212 h 2197098"/>
                  <a:gd name="connsiteX25" fmla="*/ 922337 w 1812767"/>
                  <a:gd name="connsiteY25" fmla="*/ 1624012 h 2197098"/>
                  <a:gd name="connsiteX26" fmla="*/ 936625 w 1812767"/>
                  <a:gd name="connsiteY26" fmla="*/ 1792287 h 2197098"/>
                  <a:gd name="connsiteX27" fmla="*/ 998536 w 1812767"/>
                  <a:gd name="connsiteY27" fmla="*/ 2087562 h 2197098"/>
                  <a:gd name="connsiteX28" fmla="*/ 957261 w 1812767"/>
                  <a:gd name="connsiteY28" fmla="*/ 2197098 h 2197098"/>
                  <a:gd name="connsiteX0" fmla="*/ 6397 w 1812020"/>
                  <a:gd name="connsiteY0" fmla="*/ 0 h 2197098"/>
                  <a:gd name="connsiteX1" fmla="*/ 207215 w 1812020"/>
                  <a:gd name="connsiteY1" fmla="*/ 90487 h 2197098"/>
                  <a:gd name="connsiteX2" fmla="*/ 1281159 w 1812020"/>
                  <a:gd name="connsiteY2" fmla="*/ 70641 h 2197098"/>
                  <a:gd name="connsiteX3" fmla="*/ 1648666 w 1812020"/>
                  <a:gd name="connsiteY3" fmla="*/ 117474 h 2197098"/>
                  <a:gd name="connsiteX4" fmla="*/ 1714548 w 1812020"/>
                  <a:gd name="connsiteY4" fmla="*/ 299243 h 2197098"/>
                  <a:gd name="connsiteX5" fmla="*/ 1612154 w 1812020"/>
                  <a:gd name="connsiteY5" fmla="*/ 458786 h 2197098"/>
                  <a:gd name="connsiteX6" fmla="*/ 1021604 w 1812020"/>
                  <a:gd name="connsiteY6" fmla="*/ 484980 h 2197098"/>
                  <a:gd name="connsiteX7" fmla="*/ 231029 w 1812020"/>
                  <a:gd name="connsiteY7" fmla="*/ 434974 h 2197098"/>
                  <a:gd name="connsiteX8" fmla="*/ 48 w 1812020"/>
                  <a:gd name="connsiteY8" fmla="*/ 470692 h 2197098"/>
                  <a:gd name="connsiteX9" fmla="*/ 226266 w 1812020"/>
                  <a:gd name="connsiteY9" fmla="*/ 544511 h 2197098"/>
                  <a:gd name="connsiteX10" fmla="*/ 1016841 w 1812020"/>
                  <a:gd name="connsiteY10" fmla="*/ 556417 h 2197098"/>
                  <a:gd name="connsiteX11" fmla="*/ 1619297 w 1812020"/>
                  <a:gd name="connsiteY11" fmla="*/ 539749 h 2197098"/>
                  <a:gd name="connsiteX12" fmla="*/ 1810590 w 1812020"/>
                  <a:gd name="connsiteY12" fmla="*/ 735012 h 2197098"/>
                  <a:gd name="connsiteX13" fmla="*/ 1543890 w 1812020"/>
                  <a:gd name="connsiteY13" fmla="*/ 925512 h 2197098"/>
                  <a:gd name="connsiteX14" fmla="*/ 781096 w 1812020"/>
                  <a:gd name="connsiteY14" fmla="*/ 987425 h 2197098"/>
                  <a:gd name="connsiteX15" fmla="*/ 633459 w 1812020"/>
                  <a:gd name="connsiteY15" fmla="*/ 1070769 h 2197098"/>
                  <a:gd name="connsiteX16" fmla="*/ 485028 w 1812020"/>
                  <a:gd name="connsiteY16" fmla="*/ 992980 h 2197098"/>
                  <a:gd name="connsiteX17" fmla="*/ 397716 w 1812020"/>
                  <a:gd name="connsiteY17" fmla="*/ 1044575 h 2197098"/>
                  <a:gd name="connsiteX18" fmla="*/ 478679 w 1812020"/>
                  <a:gd name="connsiteY18" fmla="*/ 1192212 h 2197098"/>
                  <a:gd name="connsiteX19" fmla="*/ 407240 w 1812020"/>
                  <a:gd name="connsiteY19" fmla="*/ 1368425 h 2197098"/>
                  <a:gd name="connsiteX20" fmla="*/ 512015 w 1812020"/>
                  <a:gd name="connsiteY20" fmla="*/ 1525586 h 2197098"/>
                  <a:gd name="connsiteX21" fmla="*/ 451691 w 1812020"/>
                  <a:gd name="connsiteY21" fmla="*/ 1669255 h 2197098"/>
                  <a:gd name="connsiteX22" fmla="*/ 614409 w 1812020"/>
                  <a:gd name="connsiteY22" fmla="*/ 1661319 h 2197098"/>
                  <a:gd name="connsiteX23" fmla="*/ 662034 w 1812020"/>
                  <a:gd name="connsiteY23" fmla="*/ 1639887 h 2197098"/>
                  <a:gd name="connsiteX24" fmla="*/ 783478 w 1812020"/>
                  <a:gd name="connsiteY24" fmla="*/ 1573212 h 2197098"/>
                  <a:gd name="connsiteX25" fmla="*/ 921590 w 1812020"/>
                  <a:gd name="connsiteY25" fmla="*/ 1624012 h 2197098"/>
                  <a:gd name="connsiteX26" fmla="*/ 935878 w 1812020"/>
                  <a:gd name="connsiteY26" fmla="*/ 1792287 h 2197098"/>
                  <a:gd name="connsiteX27" fmla="*/ 997789 w 1812020"/>
                  <a:gd name="connsiteY27" fmla="*/ 2087562 h 2197098"/>
                  <a:gd name="connsiteX28" fmla="*/ 956514 w 1812020"/>
                  <a:gd name="connsiteY28" fmla="*/ 2197098 h 2197098"/>
                  <a:gd name="connsiteX0" fmla="*/ 6397 w 1812020"/>
                  <a:gd name="connsiteY0" fmla="*/ 0 h 2197098"/>
                  <a:gd name="connsiteX1" fmla="*/ 207215 w 1812020"/>
                  <a:gd name="connsiteY1" fmla="*/ 90487 h 2197098"/>
                  <a:gd name="connsiteX2" fmla="*/ 1281159 w 1812020"/>
                  <a:gd name="connsiteY2" fmla="*/ 70641 h 2197098"/>
                  <a:gd name="connsiteX3" fmla="*/ 1648666 w 1812020"/>
                  <a:gd name="connsiteY3" fmla="*/ 117474 h 2197098"/>
                  <a:gd name="connsiteX4" fmla="*/ 1714548 w 1812020"/>
                  <a:gd name="connsiteY4" fmla="*/ 299243 h 2197098"/>
                  <a:gd name="connsiteX5" fmla="*/ 1612154 w 1812020"/>
                  <a:gd name="connsiteY5" fmla="*/ 458786 h 2197098"/>
                  <a:gd name="connsiteX6" fmla="*/ 1021604 w 1812020"/>
                  <a:gd name="connsiteY6" fmla="*/ 484980 h 2197098"/>
                  <a:gd name="connsiteX7" fmla="*/ 231029 w 1812020"/>
                  <a:gd name="connsiteY7" fmla="*/ 434974 h 2197098"/>
                  <a:gd name="connsiteX8" fmla="*/ 48 w 1812020"/>
                  <a:gd name="connsiteY8" fmla="*/ 470692 h 2197098"/>
                  <a:gd name="connsiteX9" fmla="*/ 226266 w 1812020"/>
                  <a:gd name="connsiteY9" fmla="*/ 544511 h 2197098"/>
                  <a:gd name="connsiteX10" fmla="*/ 1016841 w 1812020"/>
                  <a:gd name="connsiteY10" fmla="*/ 556417 h 2197098"/>
                  <a:gd name="connsiteX11" fmla="*/ 1619297 w 1812020"/>
                  <a:gd name="connsiteY11" fmla="*/ 539749 h 2197098"/>
                  <a:gd name="connsiteX12" fmla="*/ 1810590 w 1812020"/>
                  <a:gd name="connsiteY12" fmla="*/ 735012 h 2197098"/>
                  <a:gd name="connsiteX13" fmla="*/ 1543890 w 1812020"/>
                  <a:gd name="connsiteY13" fmla="*/ 925512 h 2197098"/>
                  <a:gd name="connsiteX14" fmla="*/ 781096 w 1812020"/>
                  <a:gd name="connsiteY14" fmla="*/ 987425 h 2197098"/>
                  <a:gd name="connsiteX15" fmla="*/ 633459 w 1812020"/>
                  <a:gd name="connsiteY15" fmla="*/ 1070769 h 2197098"/>
                  <a:gd name="connsiteX16" fmla="*/ 485028 w 1812020"/>
                  <a:gd name="connsiteY16" fmla="*/ 992980 h 2197098"/>
                  <a:gd name="connsiteX17" fmla="*/ 397716 w 1812020"/>
                  <a:gd name="connsiteY17" fmla="*/ 1044575 h 2197098"/>
                  <a:gd name="connsiteX18" fmla="*/ 478679 w 1812020"/>
                  <a:gd name="connsiteY18" fmla="*/ 1192212 h 2197098"/>
                  <a:gd name="connsiteX19" fmla="*/ 407240 w 1812020"/>
                  <a:gd name="connsiteY19" fmla="*/ 1368425 h 2197098"/>
                  <a:gd name="connsiteX20" fmla="*/ 512015 w 1812020"/>
                  <a:gd name="connsiteY20" fmla="*/ 1525586 h 2197098"/>
                  <a:gd name="connsiteX21" fmla="*/ 451691 w 1812020"/>
                  <a:gd name="connsiteY21" fmla="*/ 1669255 h 2197098"/>
                  <a:gd name="connsiteX22" fmla="*/ 614409 w 1812020"/>
                  <a:gd name="connsiteY22" fmla="*/ 1661319 h 2197098"/>
                  <a:gd name="connsiteX23" fmla="*/ 662034 w 1812020"/>
                  <a:gd name="connsiteY23" fmla="*/ 1639887 h 2197098"/>
                  <a:gd name="connsiteX24" fmla="*/ 783478 w 1812020"/>
                  <a:gd name="connsiteY24" fmla="*/ 1573212 h 2197098"/>
                  <a:gd name="connsiteX25" fmla="*/ 921590 w 1812020"/>
                  <a:gd name="connsiteY25" fmla="*/ 1624012 h 2197098"/>
                  <a:gd name="connsiteX26" fmla="*/ 935878 w 1812020"/>
                  <a:gd name="connsiteY26" fmla="*/ 1792287 h 2197098"/>
                  <a:gd name="connsiteX27" fmla="*/ 997789 w 1812020"/>
                  <a:gd name="connsiteY27" fmla="*/ 2087562 h 2197098"/>
                  <a:gd name="connsiteX28" fmla="*/ 956514 w 1812020"/>
                  <a:gd name="connsiteY28" fmla="*/ 2197098 h 2197098"/>
                  <a:gd name="connsiteX0" fmla="*/ 6397 w 1812020"/>
                  <a:gd name="connsiteY0" fmla="*/ 0 h 2197098"/>
                  <a:gd name="connsiteX1" fmla="*/ 219121 w 1812020"/>
                  <a:gd name="connsiteY1" fmla="*/ 90487 h 2197098"/>
                  <a:gd name="connsiteX2" fmla="*/ 1281159 w 1812020"/>
                  <a:gd name="connsiteY2" fmla="*/ 70641 h 2197098"/>
                  <a:gd name="connsiteX3" fmla="*/ 1648666 w 1812020"/>
                  <a:gd name="connsiteY3" fmla="*/ 117474 h 2197098"/>
                  <a:gd name="connsiteX4" fmla="*/ 1714548 w 1812020"/>
                  <a:gd name="connsiteY4" fmla="*/ 299243 h 2197098"/>
                  <a:gd name="connsiteX5" fmla="*/ 1612154 w 1812020"/>
                  <a:gd name="connsiteY5" fmla="*/ 458786 h 2197098"/>
                  <a:gd name="connsiteX6" fmla="*/ 1021604 w 1812020"/>
                  <a:gd name="connsiteY6" fmla="*/ 484980 h 2197098"/>
                  <a:gd name="connsiteX7" fmla="*/ 231029 w 1812020"/>
                  <a:gd name="connsiteY7" fmla="*/ 434974 h 2197098"/>
                  <a:gd name="connsiteX8" fmla="*/ 48 w 1812020"/>
                  <a:gd name="connsiteY8" fmla="*/ 470692 h 2197098"/>
                  <a:gd name="connsiteX9" fmla="*/ 226266 w 1812020"/>
                  <a:gd name="connsiteY9" fmla="*/ 544511 h 2197098"/>
                  <a:gd name="connsiteX10" fmla="*/ 1016841 w 1812020"/>
                  <a:gd name="connsiteY10" fmla="*/ 556417 h 2197098"/>
                  <a:gd name="connsiteX11" fmla="*/ 1619297 w 1812020"/>
                  <a:gd name="connsiteY11" fmla="*/ 539749 h 2197098"/>
                  <a:gd name="connsiteX12" fmla="*/ 1810590 w 1812020"/>
                  <a:gd name="connsiteY12" fmla="*/ 735012 h 2197098"/>
                  <a:gd name="connsiteX13" fmla="*/ 1543890 w 1812020"/>
                  <a:gd name="connsiteY13" fmla="*/ 925512 h 2197098"/>
                  <a:gd name="connsiteX14" fmla="*/ 781096 w 1812020"/>
                  <a:gd name="connsiteY14" fmla="*/ 987425 h 2197098"/>
                  <a:gd name="connsiteX15" fmla="*/ 633459 w 1812020"/>
                  <a:gd name="connsiteY15" fmla="*/ 1070769 h 2197098"/>
                  <a:gd name="connsiteX16" fmla="*/ 485028 w 1812020"/>
                  <a:gd name="connsiteY16" fmla="*/ 992980 h 2197098"/>
                  <a:gd name="connsiteX17" fmla="*/ 397716 w 1812020"/>
                  <a:gd name="connsiteY17" fmla="*/ 1044575 h 2197098"/>
                  <a:gd name="connsiteX18" fmla="*/ 478679 w 1812020"/>
                  <a:gd name="connsiteY18" fmla="*/ 1192212 h 2197098"/>
                  <a:gd name="connsiteX19" fmla="*/ 407240 w 1812020"/>
                  <a:gd name="connsiteY19" fmla="*/ 1368425 h 2197098"/>
                  <a:gd name="connsiteX20" fmla="*/ 512015 w 1812020"/>
                  <a:gd name="connsiteY20" fmla="*/ 1525586 h 2197098"/>
                  <a:gd name="connsiteX21" fmla="*/ 451691 w 1812020"/>
                  <a:gd name="connsiteY21" fmla="*/ 1669255 h 2197098"/>
                  <a:gd name="connsiteX22" fmla="*/ 614409 w 1812020"/>
                  <a:gd name="connsiteY22" fmla="*/ 1661319 h 2197098"/>
                  <a:gd name="connsiteX23" fmla="*/ 662034 w 1812020"/>
                  <a:gd name="connsiteY23" fmla="*/ 1639887 h 2197098"/>
                  <a:gd name="connsiteX24" fmla="*/ 783478 w 1812020"/>
                  <a:gd name="connsiteY24" fmla="*/ 1573212 h 2197098"/>
                  <a:gd name="connsiteX25" fmla="*/ 921590 w 1812020"/>
                  <a:gd name="connsiteY25" fmla="*/ 1624012 h 2197098"/>
                  <a:gd name="connsiteX26" fmla="*/ 935878 w 1812020"/>
                  <a:gd name="connsiteY26" fmla="*/ 1792287 h 2197098"/>
                  <a:gd name="connsiteX27" fmla="*/ 997789 w 1812020"/>
                  <a:gd name="connsiteY27" fmla="*/ 2087562 h 2197098"/>
                  <a:gd name="connsiteX28" fmla="*/ 956514 w 1812020"/>
                  <a:gd name="connsiteY28" fmla="*/ 2197098 h 2197098"/>
                  <a:gd name="connsiteX0" fmla="*/ 6397 w 1812020"/>
                  <a:gd name="connsiteY0" fmla="*/ 0 h 2197098"/>
                  <a:gd name="connsiteX1" fmla="*/ 219121 w 1812020"/>
                  <a:gd name="connsiteY1" fmla="*/ 90487 h 2197098"/>
                  <a:gd name="connsiteX2" fmla="*/ 1281159 w 1812020"/>
                  <a:gd name="connsiteY2" fmla="*/ 70641 h 2197098"/>
                  <a:gd name="connsiteX3" fmla="*/ 1648666 w 1812020"/>
                  <a:gd name="connsiteY3" fmla="*/ 117474 h 2197098"/>
                  <a:gd name="connsiteX4" fmla="*/ 1714548 w 1812020"/>
                  <a:gd name="connsiteY4" fmla="*/ 299243 h 2197098"/>
                  <a:gd name="connsiteX5" fmla="*/ 1612154 w 1812020"/>
                  <a:gd name="connsiteY5" fmla="*/ 458786 h 2197098"/>
                  <a:gd name="connsiteX6" fmla="*/ 1021604 w 1812020"/>
                  <a:gd name="connsiteY6" fmla="*/ 484980 h 2197098"/>
                  <a:gd name="connsiteX7" fmla="*/ 231029 w 1812020"/>
                  <a:gd name="connsiteY7" fmla="*/ 434974 h 2197098"/>
                  <a:gd name="connsiteX8" fmla="*/ 48 w 1812020"/>
                  <a:gd name="connsiteY8" fmla="*/ 470692 h 2197098"/>
                  <a:gd name="connsiteX9" fmla="*/ 226266 w 1812020"/>
                  <a:gd name="connsiteY9" fmla="*/ 544511 h 2197098"/>
                  <a:gd name="connsiteX10" fmla="*/ 1016841 w 1812020"/>
                  <a:gd name="connsiteY10" fmla="*/ 556417 h 2197098"/>
                  <a:gd name="connsiteX11" fmla="*/ 1619297 w 1812020"/>
                  <a:gd name="connsiteY11" fmla="*/ 539749 h 2197098"/>
                  <a:gd name="connsiteX12" fmla="*/ 1810590 w 1812020"/>
                  <a:gd name="connsiteY12" fmla="*/ 735012 h 2197098"/>
                  <a:gd name="connsiteX13" fmla="*/ 1543890 w 1812020"/>
                  <a:gd name="connsiteY13" fmla="*/ 925512 h 2197098"/>
                  <a:gd name="connsiteX14" fmla="*/ 781096 w 1812020"/>
                  <a:gd name="connsiteY14" fmla="*/ 987425 h 2197098"/>
                  <a:gd name="connsiteX15" fmla="*/ 633459 w 1812020"/>
                  <a:gd name="connsiteY15" fmla="*/ 1070769 h 2197098"/>
                  <a:gd name="connsiteX16" fmla="*/ 485028 w 1812020"/>
                  <a:gd name="connsiteY16" fmla="*/ 992980 h 2197098"/>
                  <a:gd name="connsiteX17" fmla="*/ 397716 w 1812020"/>
                  <a:gd name="connsiteY17" fmla="*/ 1044575 h 2197098"/>
                  <a:gd name="connsiteX18" fmla="*/ 478679 w 1812020"/>
                  <a:gd name="connsiteY18" fmla="*/ 1192212 h 2197098"/>
                  <a:gd name="connsiteX19" fmla="*/ 407240 w 1812020"/>
                  <a:gd name="connsiteY19" fmla="*/ 1368425 h 2197098"/>
                  <a:gd name="connsiteX20" fmla="*/ 512015 w 1812020"/>
                  <a:gd name="connsiteY20" fmla="*/ 1525586 h 2197098"/>
                  <a:gd name="connsiteX21" fmla="*/ 451691 w 1812020"/>
                  <a:gd name="connsiteY21" fmla="*/ 1669255 h 2197098"/>
                  <a:gd name="connsiteX22" fmla="*/ 614409 w 1812020"/>
                  <a:gd name="connsiteY22" fmla="*/ 1661319 h 2197098"/>
                  <a:gd name="connsiteX23" fmla="*/ 662034 w 1812020"/>
                  <a:gd name="connsiteY23" fmla="*/ 1639887 h 2197098"/>
                  <a:gd name="connsiteX24" fmla="*/ 783478 w 1812020"/>
                  <a:gd name="connsiteY24" fmla="*/ 1573212 h 2197098"/>
                  <a:gd name="connsiteX25" fmla="*/ 921590 w 1812020"/>
                  <a:gd name="connsiteY25" fmla="*/ 1624012 h 2197098"/>
                  <a:gd name="connsiteX26" fmla="*/ 935878 w 1812020"/>
                  <a:gd name="connsiteY26" fmla="*/ 1792287 h 2197098"/>
                  <a:gd name="connsiteX27" fmla="*/ 997789 w 1812020"/>
                  <a:gd name="connsiteY27" fmla="*/ 2087562 h 2197098"/>
                  <a:gd name="connsiteX28" fmla="*/ 956514 w 1812020"/>
                  <a:gd name="connsiteY28" fmla="*/ 2197098 h 2197098"/>
                  <a:gd name="connsiteX0" fmla="*/ 6397 w 1812020"/>
                  <a:gd name="connsiteY0" fmla="*/ 0 h 2197098"/>
                  <a:gd name="connsiteX1" fmla="*/ 219121 w 1812020"/>
                  <a:gd name="connsiteY1" fmla="*/ 90487 h 2197098"/>
                  <a:gd name="connsiteX2" fmla="*/ 1281159 w 1812020"/>
                  <a:gd name="connsiteY2" fmla="*/ 70641 h 2197098"/>
                  <a:gd name="connsiteX3" fmla="*/ 1648666 w 1812020"/>
                  <a:gd name="connsiteY3" fmla="*/ 117474 h 2197098"/>
                  <a:gd name="connsiteX4" fmla="*/ 1714548 w 1812020"/>
                  <a:gd name="connsiteY4" fmla="*/ 299243 h 2197098"/>
                  <a:gd name="connsiteX5" fmla="*/ 1612154 w 1812020"/>
                  <a:gd name="connsiteY5" fmla="*/ 458786 h 2197098"/>
                  <a:gd name="connsiteX6" fmla="*/ 1021604 w 1812020"/>
                  <a:gd name="connsiteY6" fmla="*/ 484980 h 2197098"/>
                  <a:gd name="connsiteX7" fmla="*/ 231029 w 1812020"/>
                  <a:gd name="connsiteY7" fmla="*/ 434974 h 2197098"/>
                  <a:gd name="connsiteX8" fmla="*/ 48 w 1812020"/>
                  <a:gd name="connsiteY8" fmla="*/ 470692 h 2197098"/>
                  <a:gd name="connsiteX9" fmla="*/ 226266 w 1812020"/>
                  <a:gd name="connsiteY9" fmla="*/ 544511 h 2197098"/>
                  <a:gd name="connsiteX10" fmla="*/ 1016841 w 1812020"/>
                  <a:gd name="connsiteY10" fmla="*/ 556417 h 2197098"/>
                  <a:gd name="connsiteX11" fmla="*/ 1619297 w 1812020"/>
                  <a:gd name="connsiteY11" fmla="*/ 539749 h 2197098"/>
                  <a:gd name="connsiteX12" fmla="*/ 1810590 w 1812020"/>
                  <a:gd name="connsiteY12" fmla="*/ 735012 h 2197098"/>
                  <a:gd name="connsiteX13" fmla="*/ 1543890 w 1812020"/>
                  <a:gd name="connsiteY13" fmla="*/ 925512 h 2197098"/>
                  <a:gd name="connsiteX14" fmla="*/ 781096 w 1812020"/>
                  <a:gd name="connsiteY14" fmla="*/ 987425 h 2197098"/>
                  <a:gd name="connsiteX15" fmla="*/ 633459 w 1812020"/>
                  <a:gd name="connsiteY15" fmla="*/ 1070769 h 2197098"/>
                  <a:gd name="connsiteX16" fmla="*/ 485028 w 1812020"/>
                  <a:gd name="connsiteY16" fmla="*/ 992980 h 2197098"/>
                  <a:gd name="connsiteX17" fmla="*/ 397716 w 1812020"/>
                  <a:gd name="connsiteY17" fmla="*/ 1044575 h 2197098"/>
                  <a:gd name="connsiteX18" fmla="*/ 478679 w 1812020"/>
                  <a:gd name="connsiteY18" fmla="*/ 1192212 h 2197098"/>
                  <a:gd name="connsiteX19" fmla="*/ 407240 w 1812020"/>
                  <a:gd name="connsiteY19" fmla="*/ 1368425 h 2197098"/>
                  <a:gd name="connsiteX20" fmla="*/ 512015 w 1812020"/>
                  <a:gd name="connsiteY20" fmla="*/ 1525586 h 2197098"/>
                  <a:gd name="connsiteX21" fmla="*/ 451691 w 1812020"/>
                  <a:gd name="connsiteY21" fmla="*/ 1669255 h 2197098"/>
                  <a:gd name="connsiteX22" fmla="*/ 614409 w 1812020"/>
                  <a:gd name="connsiteY22" fmla="*/ 1661319 h 2197098"/>
                  <a:gd name="connsiteX23" fmla="*/ 662034 w 1812020"/>
                  <a:gd name="connsiteY23" fmla="*/ 1639887 h 2197098"/>
                  <a:gd name="connsiteX24" fmla="*/ 783478 w 1812020"/>
                  <a:gd name="connsiteY24" fmla="*/ 1573212 h 2197098"/>
                  <a:gd name="connsiteX25" fmla="*/ 921590 w 1812020"/>
                  <a:gd name="connsiteY25" fmla="*/ 1624012 h 2197098"/>
                  <a:gd name="connsiteX26" fmla="*/ 935878 w 1812020"/>
                  <a:gd name="connsiteY26" fmla="*/ 1792287 h 2197098"/>
                  <a:gd name="connsiteX27" fmla="*/ 997789 w 1812020"/>
                  <a:gd name="connsiteY27" fmla="*/ 2087562 h 2197098"/>
                  <a:gd name="connsiteX28" fmla="*/ 956514 w 1812020"/>
                  <a:gd name="connsiteY28" fmla="*/ 2197098 h 2197098"/>
                  <a:gd name="connsiteX0" fmla="*/ 34972 w 1812020"/>
                  <a:gd name="connsiteY0" fmla="*/ 0 h 2190748"/>
                  <a:gd name="connsiteX1" fmla="*/ 219121 w 1812020"/>
                  <a:gd name="connsiteY1" fmla="*/ 84137 h 2190748"/>
                  <a:gd name="connsiteX2" fmla="*/ 1281159 w 1812020"/>
                  <a:gd name="connsiteY2" fmla="*/ 64291 h 2190748"/>
                  <a:gd name="connsiteX3" fmla="*/ 1648666 w 1812020"/>
                  <a:gd name="connsiteY3" fmla="*/ 111124 h 2190748"/>
                  <a:gd name="connsiteX4" fmla="*/ 1714548 w 1812020"/>
                  <a:gd name="connsiteY4" fmla="*/ 292893 h 2190748"/>
                  <a:gd name="connsiteX5" fmla="*/ 1612154 w 1812020"/>
                  <a:gd name="connsiteY5" fmla="*/ 452436 h 2190748"/>
                  <a:gd name="connsiteX6" fmla="*/ 1021604 w 1812020"/>
                  <a:gd name="connsiteY6" fmla="*/ 478630 h 2190748"/>
                  <a:gd name="connsiteX7" fmla="*/ 231029 w 1812020"/>
                  <a:gd name="connsiteY7" fmla="*/ 428624 h 2190748"/>
                  <a:gd name="connsiteX8" fmla="*/ 48 w 1812020"/>
                  <a:gd name="connsiteY8" fmla="*/ 464342 h 2190748"/>
                  <a:gd name="connsiteX9" fmla="*/ 226266 w 1812020"/>
                  <a:gd name="connsiteY9" fmla="*/ 538161 h 2190748"/>
                  <a:gd name="connsiteX10" fmla="*/ 1016841 w 1812020"/>
                  <a:gd name="connsiteY10" fmla="*/ 550067 h 2190748"/>
                  <a:gd name="connsiteX11" fmla="*/ 1619297 w 1812020"/>
                  <a:gd name="connsiteY11" fmla="*/ 533399 h 2190748"/>
                  <a:gd name="connsiteX12" fmla="*/ 1810590 w 1812020"/>
                  <a:gd name="connsiteY12" fmla="*/ 728662 h 2190748"/>
                  <a:gd name="connsiteX13" fmla="*/ 1543890 w 1812020"/>
                  <a:gd name="connsiteY13" fmla="*/ 919162 h 2190748"/>
                  <a:gd name="connsiteX14" fmla="*/ 781096 w 1812020"/>
                  <a:gd name="connsiteY14" fmla="*/ 981075 h 2190748"/>
                  <a:gd name="connsiteX15" fmla="*/ 633459 w 1812020"/>
                  <a:gd name="connsiteY15" fmla="*/ 1064419 h 2190748"/>
                  <a:gd name="connsiteX16" fmla="*/ 485028 w 1812020"/>
                  <a:gd name="connsiteY16" fmla="*/ 986630 h 2190748"/>
                  <a:gd name="connsiteX17" fmla="*/ 397716 w 1812020"/>
                  <a:gd name="connsiteY17" fmla="*/ 1038225 h 2190748"/>
                  <a:gd name="connsiteX18" fmla="*/ 478679 w 1812020"/>
                  <a:gd name="connsiteY18" fmla="*/ 1185862 h 2190748"/>
                  <a:gd name="connsiteX19" fmla="*/ 407240 w 1812020"/>
                  <a:gd name="connsiteY19" fmla="*/ 1362075 h 2190748"/>
                  <a:gd name="connsiteX20" fmla="*/ 512015 w 1812020"/>
                  <a:gd name="connsiteY20" fmla="*/ 1519236 h 2190748"/>
                  <a:gd name="connsiteX21" fmla="*/ 451691 w 1812020"/>
                  <a:gd name="connsiteY21" fmla="*/ 1662905 h 2190748"/>
                  <a:gd name="connsiteX22" fmla="*/ 614409 w 1812020"/>
                  <a:gd name="connsiteY22" fmla="*/ 1654969 h 2190748"/>
                  <a:gd name="connsiteX23" fmla="*/ 662034 w 1812020"/>
                  <a:gd name="connsiteY23" fmla="*/ 1633537 h 2190748"/>
                  <a:gd name="connsiteX24" fmla="*/ 783478 w 1812020"/>
                  <a:gd name="connsiteY24" fmla="*/ 1566862 h 2190748"/>
                  <a:gd name="connsiteX25" fmla="*/ 921590 w 1812020"/>
                  <a:gd name="connsiteY25" fmla="*/ 1617662 h 2190748"/>
                  <a:gd name="connsiteX26" fmla="*/ 935878 w 1812020"/>
                  <a:gd name="connsiteY26" fmla="*/ 1785937 h 2190748"/>
                  <a:gd name="connsiteX27" fmla="*/ 997789 w 1812020"/>
                  <a:gd name="connsiteY27" fmla="*/ 2081212 h 2190748"/>
                  <a:gd name="connsiteX28" fmla="*/ 956514 w 1812020"/>
                  <a:gd name="connsiteY28" fmla="*/ 2190748 h 2190748"/>
                  <a:gd name="connsiteX0" fmla="*/ 34972 w 1812020"/>
                  <a:gd name="connsiteY0" fmla="*/ 0 h 2190748"/>
                  <a:gd name="connsiteX1" fmla="*/ 219121 w 1812020"/>
                  <a:gd name="connsiteY1" fmla="*/ 84137 h 2190748"/>
                  <a:gd name="connsiteX2" fmla="*/ 1281159 w 1812020"/>
                  <a:gd name="connsiteY2" fmla="*/ 64291 h 2190748"/>
                  <a:gd name="connsiteX3" fmla="*/ 1648666 w 1812020"/>
                  <a:gd name="connsiteY3" fmla="*/ 111124 h 2190748"/>
                  <a:gd name="connsiteX4" fmla="*/ 1714548 w 1812020"/>
                  <a:gd name="connsiteY4" fmla="*/ 292893 h 2190748"/>
                  <a:gd name="connsiteX5" fmla="*/ 1612154 w 1812020"/>
                  <a:gd name="connsiteY5" fmla="*/ 452436 h 2190748"/>
                  <a:gd name="connsiteX6" fmla="*/ 1021604 w 1812020"/>
                  <a:gd name="connsiteY6" fmla="*/ 478630 h 2190748"/>
                  <a:gd name="connsiteX7" fmla="*/ 231029 w 1812020"/>
                  <a:gd name="connsiteY7" fmla="*/ 428624 h 2190748"/>
                  <a:gd name="connsiteX8" fmla="*/ 48 w 1812020"/>
                  <a:gd name="connsiteY8" fmla="*/ 464342 h 2190748"/>
                  <a:gd name="connsiteX9" fmla="*/ 226266 w 1812020"/>
                  <a:gd name="connsiteY9" fmla="*/ 538161 h 2190748"/>
                  <a:gd name="connsiteX10" fmla="*/ 1016841 w 1812020"/>
                  <a:gd name="connsiteY10" fmla="*/ 550067 h 2190748"/>
                  <a:gd name="connsiteX11" fmla="*/ 1619297 w 1812020"/>
                  <a:gd name="connsiteY11" fmla="*/ 533399 h 2190748"/>
                  <a:gd name="connsiteX12" fmla="*/ 1810590 w 1812020"/>
                  <a:gd name="connsiteY12" fmla="*/ 728662 h 2190748"/>
                  <a:gd name="connsiteX13" fmla="*/ 1543890 w 1812020"/>
                  <a:gd name="connsiteY13" fmla="*/ 919162 h 2190748"/>
                  <a:gd name="connsiteX14" fmla="*/ 781096 w 1812020"/>
                  <a:gd name="connsiteY14" fmla="*/ 981075 h 2190748"/>
                  <a:gd name="connsiteX15" fmla="*/ 633459 w 1812020"/>
                  <a:gd name="connsiteY15" fmla="*/ 1064419 h 2190748"/>
                  <a:gd name="connsiteX16" fmla="*/ 485028 w 1812020"/>
                  <a:gd name="connsiteY16" fmla="*/ 986630 h 2190748"/>
                  <a:gd name="connsiteX17" fmla="*/ 397716 w 1812020"/>
                  <a:gd name="connsiteY17" fmla="*/ 1038225 h 2190748"/>
                  <a:gd name="connsiteX18" fmla="*/ 478679 w 1812020"/>
                  <a:gd name="connsiteY18" fmla="*/ 1185862 h 2190748"/>
                  <a:gd name="connsiteX19" fmla="*/ 407240 w 1812020"/>
                  <a:gd name="connsiteY19" fmla="*/ 1362075 h 2190748"/>
                  <a:gd name="connsiteX20" fmla="*/ 512015 w 1812020"/>
                  <a:gd name="connsiteY20" fmla="*/ 1519236 h 2190748"/>
                  <a:gd name="connsiteX21" fmla="*/ 451691 w 1812020"/>
                  <a:gd name="connsiteY21" fmla="*/ 1662905 h 2190748"/>
                  <a:gd name="connsiteX22" fmla="*/ 614409 w 1812020"/>
                  <a:gd name="connsiteY22" fmla="*/ 1654969 h 2190748"/>
                  <a:gd name="connsiteX23" fmla="*/ 662034 w 1812020"/>
                  <a:gd name="connsiteY23" fmla="*/ 1633537 h 2190748"/>
                  <a:gd name="connsiteX24" fmla="*/ 783478 w 1812020"/>
                  <a:gd name="connsiteY24" fmla="*/ 1566862 h 2190748"/>
                  <a:gd name="connsiteX25" fmla="*/ 921590 w 1812020"/>
                  <a:gd name="connsiteY25" fmla="*/ 1617662 h 2190748"/>
                  <a:gd name="connsiteX26" fmla="*/ 935878 w 1812020"/>
                  <a:gd name="connsiteY26" fmla="*/ 1785937 h 2190748"/>
                  <a:gd name="connsiteX27" fmla="*/ 997789 w 1812020"/>
                  <a:gd name="connsiteY27" fmla="*/ 2081212 h 2190748"/>
                  <a:gd name="connsiteX28" fmla="*/ 956514 w 1812020"/>
                  <a:gd name="connsiteY28" fmla="*/ 2190748 h 2190748"/>
                  <a:gd name="connsiteX0" fmla="*/ 3222 w 1812020"/>
                  <a:gd name="connsiteY0" fmla="*/ 0 h 2216148"/>
                  <a:gd name="connsiteX1" fmla="*/ 219121 w 1812020"/>
                  <a:gd name="connsiteY1" fmla="*/ 109537 h 2216148"/>
                  <a:gd name="connsiteX2" fmla="*/ 1281159 w 1812020"/>
                  <a:gd name="connsiteY2" fmla="*/ 89691 h 2216148"/>
                  <a:gd name="connsiteX3" fmla="*/ 1648666 w 1812020"/>
                  <a:gd name="connsiteY3" fmla="*/ 136524 h 2216148"/>
                  <a:gd name="connsiteX4" fmla="*/ 1714548 w 1812020"/>
                  <a:gd name="connsiteY4" fmla="*/ 318293 h 2216148"/>
                  <a:gd name="connsiteX5" fmla="*/ 1612154 w 1812020"/>
                  <a:gd name="connsiteY5" fmla="*/ 477836 h 2216148"/>
                  <a:gd name="connsiteX6" fmla="*/ 1021604 w 1812020"/>
                  <a:gd name="connsiteY6" fmla="*/ 504030 h 2216148"/>
                  <a:gd name="connsiteX7" fmla="*/ 231029 w 1812020"/>
                  <a:gd name="connsiteY7" fmla="*/ 454024 h 2216148"/>
                  <a:gd name="connsiteX8" fmla="*/ 48 w 1812020"/>
                  <a:gd name="connsiteY8" fmla="*/ 489742 h 2216148"/>
                  <a:gd name="connsiteX9" fmla="*/ 226266 w 1812020"/>
                  <a:gd name="connsiteY9" fmla="*/ 563561 h 2216148"/>
                  <a:gd name="connsiteX10" fmla="*/ 1016841 w 1812020"/>
                  <a:gd name="connsiteY10" fmla="*/ 575467 h 2216148"/>
                  <a:gd name="connsiteX11" fmla="*/ 1619297 w 1812020"/>
                  <a:gd name="connsiteY11" fmla="*/ 558799 h 2216148"/>
                  <a:gd name="connsiteX12" fmla="*/ 1810590 w 1812020"/>
                  <a:gd name="connsiteY12" fmla="*/ 754062 h 2216148"/>
                  <a:gd name="connsiteX13" fmla="*/ 1543890 w 1812020"/>
                  <a:gd name="connsiteY13" fmla="*/ 944562 h 2216148"/>
                  <a:gd name="connsiteX14" fmla="*/ 781096 w 1812020"/>
                  <a:gd name="connsiteY14" fmla="*/ 1006475 h 2216148"/>
                  <a:gd name="connsiteX15" fmla="*/ 633459 w 1812020"/>
                  <a:gd name="connsiteY15" fmla="*/ 1089819 h 2216148"/>
                  <a:gd name="connsiteX16" fmla="*/ 485028 w 1812020"/>
                  <a:gd name="connsiteY16" fmla="*/ 1012030 h 2216148"/>
                  <a:gd name="connsiteX17" fmla="*/ 397716 w 1812020"/>
                  <a:gd name="connsiteY17" fmla="*/ 1063625 h 2216148"/>
                  <a:gd name="connsiteX18" fmla="*/ 478679 w 1812020"/>
                  <a:gd name="connsiteY18" fmla="*/ 1211262 h 2216148"/>
                  <a:gd name="connsiteX19" fmla="*/ 407240 w 1812020"/>
                  <a:gd name="connsiteY19" fmla="*/ 1387475 h 2216148"/>
                  <a:gd name="connsiteX20" fmla="*/ 512015 w 1812020"/>
                  <a:gd name="connsiteY20" fmla="*/ 1544636 h 2216148"/>
                  <a:gd name="connsiteX21" fmla="*/ 451691 w 1812020"/>
                  <a:gd name="connsiteY21" fmla="*/ 1688305 h 2216148"/>
                  <a:gd name="connsiteX22" fmla="*/ 614409 w 1812020"/>
                  <a:gd name="connsiteY22" fmla="*/ 1680369 h 2216148"/>
                  <a:gd name="connsiteX23" fmla="*/ 662034 w 1812020"/>
                  <a:gd name="connsiteY23" fmla="*/ 1658937 h 2216148"/>
                  <a:gd name="connsiteX24" fmla="*/ 783478 w 1812020"/>
                  <a:gd name="connsiteY24" fmla="*/ 1592262 h 2216148"/>
                  <a:gd name="connsiteX25" fmla="*/ 921590 w 1812020"/>
                  <a:gd name="connsiteY25" fmla="*/ 1643062 h 2216148"/>
                  <a:gd name="connsiteX26" fmla="*/ 935878 w 1812020"/>
                  <a:gd name="connsiteY26" fmla="*/ 1811337 h 2216148"/>
                  <a:gd name="connsiteX27" fmla="*/ 997789 w 1812020"/>
                  <a:gd name="connsiteY27" fmla="*/ 2106612 h 2216148"/>
                  <a:gd name="connsiteX28" fmla="*/ 956514 w 1812020"/>
                  <a:gd name="connsiteY28" fmla="*/ 2216148 h 2216148"/>
                  <a:gd name="connsiteX0" fmla="*/ 22272 w 1812020"/>
                  <a:gd name="connsiteY0" fmla="*/ 0 h 2206623"/>
                  <a:gd name="connsiteX1" fmla="*/ 219121 w 1812020"/>
                  <a:gd name="connsiteY1" fmla="*/ 100012 h 2206623"/>
                  <a:gd name="connsiteX2" fmla="*/ 1281159 w 1812020"/>
                  <a:gd name="connsiteY2" fmla="*/ 80166 h 2206623"/>
                  <a:gd name="connsiteX3" fmla="*/ 1648666 w 1812020"/>
                  <a:gd name="connsiteY3" fmla="*/ 126999 h 2206623"/>
                  <a:gd name="connsiteX4" fmla="*/ 1714548 w 1812020"/>
                  <a:gd name="connsiteY4" fmla="*/ 308768 h 2206623"/>
                  <a:gd name="connsiteX5" fmla="*/ 1612154 w 1812020"/>
                  <a:gd name="connsiteY5" fmla="*/ 468311 h 2206623"/>
                  <a:gd name="connsiteX6" fmla="*/ 1021604 w 1812020"/>
                  <a:gd name="connsiteY6" fmla="*/ 494505 h 2206623"/>
                  <a:gd name="connsiteX7" fmla="*/ 231029 w 1812020"/>
                  <a:gd name="connsiteY7" fmla="*/ 444499 h 2206623"/>
                  <a:gd name="connsiteX8" fmla="*/ 48 w 1812020"/>
                  <a:gd name="connsiteY8" fmla="*/ 480217 h 2206623"/>
                  <a:gd name="connsiteX9" fmla="*/ 226266 w 1812020"/>
                  <a:gd name="connsiteY9" fmla="*/ 554036 h 2206623"/>
                  <a:gd name="connsiteX10" fmla="*/ 1016841 w 1812020"/>
                  <a:gd name="connsiteY10" fmla="*/ 565942 h 2206623"/>
                  <a:gd name="connsiteX11" fmla="*/ 1619297 w 1812020"/>
                  <a:gd name="connsiteY11" fmla="*/ 549274 h 2206623"/>
                  <a:gd name="connsiteX12" fmla="*/ 1810590 w 1812020"/>
                  <a:gd name="connsiteY12" fmla="*/ 744537 h 2206623"/>
                  <a:gd name="connsiteX13" fmla="*/ 1543890 w 1812020"/>
                  <a:gd name="connsiteY13" fmla="*/ 935037 h 2206623"/>
                  <a:gd name="connsiteX14" fmla="*/ 781096 w 1812020"/>
                  <a:gd name="connsiteY14" fmla="*/ 996950 h 2206623"/>
                  <a:gd name="connsiteX15" fmla="*/ 633459 w 1812020"/>
                  <a:gd name="connsiteY15" fmla="*/ 1080294 h 2206623"/>
                  <a:gd name="connsiteX16" fmla="*/ 485028 w 1812020"/>
                  <a:gd name="connsiteY16" fmla="*/ 1002505 h 2206623"/>
                  <a:gd name="connsiteX17" fmla="*/ 397716 w 1812020"/>
                  <a:gd name="connsiteY17" fmla="*/ 1054100 h 2206623"/>
                  <a:gd name="connsiteX18" fmla="*/ 478679 w 1812020"/>
                  <a:gd name="connsiteY18" fmla="*/ 1201737 h 2206623"/>
                  <a:gd name="connsiteX19" fmla="*/ 407240 w 1812020"/>
                  <a:gd name="connsiteY19" fmla="*/ 1377950 h 2206623"/>
                  <a:gd name="connsiteX20" fmla="*/ 512015 w 1812020"/>
                  <a:gd name="connsiteY20" fmla="*/ 1535111 h 2206623"/>
                  <a:gd name="connsiteX21" fmla="*/ 451691 w 1812020"/>
                  <a:gd name="connsiteY21" fmla="*/ 1678780 h 2206623"/>
                  <a:gd name="connsiteX22" fmla="*/ 614409 w 1812020"/>
                  <a:gd name="connsiteY22" fmla="*/ 1670844 h 2206623"/>
                  <a:gd name="connsiteX23" fmla="*/ 662034 w 1812020"/>
                  <a:gd name="connsiteY23" fmla="*/ 1649412 h 2206623"/>
                  <a:gd name="connsiteX24" fmla="*/ 783478 w 1812020"/>
                  <a:gd name="connsiteY24" fmla="*/ 1582737 h 2206623"/>
                  <a:gd name="connsiteX25" fmla="*/ 921590 w 1812020"/>
                  <a:gd name="connsiteY25" fmla="*/ 1633537 h 2206623"/>
                  <a:gd name="connsiteX26" fmla="*/ 935878 w 1812020"/>
                  <a:gd name="connsiteY26" fmla="*/ 1801812 h 2206623"/>
                  <a:gd name="connsiteX27" fmla="*/ 997789 w 1812020"/>
                  <a:gd name="connsiteY27" fmla="*/ 2097087 h 2206623"/>
                  <a:gd name="connsiteX28" fmla="*/ 956514 w 1812020"/>
                  <a:gd name="connsiteY28" fmla="*/ 2206623 h 2206623"/>
                  <a:gd name="connsiteX0" fmla="*/ 12747 w 1812020"/>
                  <a:gd name="connsiteY0" fmla="*/ 0 h 2206623"/>
                  <a:gd name="connsiteX1" fmla="*/ 219121 w 1812020"/>
                  <a:gd name="connsiteY1" fmla="*/ 100012 h 2206623"/>
                  <a:gd name="connsiteX2" fmla="*/ 1281159 w 1812020"/>
                  <a:gd name="connsiteY2" fmla="*/ 80166 h 2206623"/>
                  <a:gd name="connsiteX3" fmla="*/ 1648666 w 1812020"/>
                  <a:gd name="connsiteY3" fmla="*/ 126999 h 2206623"/>
                  <a:gd name="connsiteX4" fmla="*/ 1714548 w 1812020"/>
                  <a:gd name="connsiteY4" fmla="*/ 308768 h 2206623"/>
                  <a:gd name="connsiteX5" fmla="*/ 1612154 w 1812020"/>
                  <a:gd name="connsiteY5" fmla="*/ 468311 h 2206623"/>
                  <a:gd name="connsiteX6" fmla="*/ 1021604 w 1812020"/>
                  <a:gd name="connsiteY6" fmla="*/ 494505 h 2206623"/>
                  <a:gd name="connsiteX7" fmla="*/ 231029 w 1812020"/>
                  <a:gd name="connsiteY7" fmla="*/ 444499 h 2206623"/>
                  <a:gd name="connsiteX8" fmla="*/ 48 w 1812020"/>
                  <a:gd name="connsiteY8" fmla="*/ 480217 h 2206623"/>
                  <a:gd name="connsiteX9" fmla="*/ 226266 w 1812020"/>
                  <a:gd name="connsiteY9" fmla="*/ 554036 h 2206623"/>
                  <a:gd name="connsiteX10" fmla="*/ 1016841 w 1812020"/>
                  <a:gd name="connsiteY10" fmla="*/ 565942 h 2206623"/>
                  <a:gd name="connsiteX11" fmla="*/ 1619297 w 1812020"/>
                  <a:gd name="connsiteY11" fmla="*/ 549274 h 2206623"/>
                  <a:gd name="connsiteX12" fmla="*/ 1810590 w 1812020"/>
                  <a:gd name="connsiteY12" fmla="*/ 744537 h 2206623"/>
                  <a:gd name="connsiteX13" fmla="*/ 1543890 w 1812020"/>
                  <a:gd name="connsiteY13" fmla="*/ 935037 h 2206623"/>
                  <a:gd name="connsiteX14" fmla="*/ 781096 w 1812020"/>
                  <a:gd name="connsiteY14" fmla="*/ 996950 h 2206623"/>
                  <a:gd name="connsiteX15" fmla="*/ 633459 w 1812020"/>
                  <a:gd name="connsiteY15" fmla="*/ 1080294 h 2206623"/>
                  <a:gd name="connsiteX16" fmla="*/ 485028 w 1812020"/>
                  <a:gd name="connsiteY16" fmla="*/ 1002505 h 2206623"/>
                  <a:gd name="connsiteX17" fmla="*/ 397716 w 1812020"/>
                  <a:gd name="connsiteY17" fmla="*/ 1054100 h 2206623"/>
                  <a:gd name="connsiteX18" fmla="*/ 478679 w 1812020"/>
                  <a:gd name="connsiteY18" fmla="*/ 1201737 h 2206623"/>
                  <a:gd name="connsiteX19" fmla="*/ 407240 w 1812020"/>
                  <a:gd name="connsiteY19" fmla="*/ 1377950 h 2206623"/>
                  <a:gd name="connsiteX20" fmla="*/ 512015 w 1812020"/>
                  <a:gd name="connsiteY20" fmla="*/ 1535111 h 2206623"/>
                  <a:gd name="connsiteX21" fmla="*/ 451691 w 1812020"/>
                  <a:gd name="connsiteY21" fmla="*/ 1678780 h 2206623"/>
                  <a:gd name="connsiteX22" fmla="*/ 614409 w 1812020"/>
                  <a:gd name="connsiteY22" fmla="*/ 1670844 h 2206623"/>
                  <a:gd name="connsiteX23" fmla="*/ 662034 w 1812020"/>
                  <a:gd name="connsiteY23" fmla="*/ 1649412 h 2206623"/>
                  <a:gd name="connsiteX24" fmla="*/ 783478 w 1812020"/>
                  <a:gd name="connsiteY24" fmla="*/ 1582737 h 2206623"/>
                  <a:gd name="connsiteX25" fmla="*/ 921590 w 1812020"/>
                  <a:gd name="connsiteY25" fmla="*/ 1633537 h 2206623"/>
                  <a:gd name="connsiteX26" fmla="*/ 935878 w 1812020"/>
                  <a:gd name="connsiteY26" fmla="*/ 1801812 h 2206623"/>
                  <a:gd name="connsiteX27" fmla="*/ 997789 w 1812020"/>
                  <a:gd name="connsiteY27" fmla="*/ 2097087 h 2206623"/>
                  <a:gd name="connsiteX28" fmla="*/ 956514 w 1812020"/>
                  <a:gd name="connsiteY28" fmla="*/ 2206623 h 2206623"/>
                  <a:gd name="connsiteX0" fmla="*/ 12747 w 1813030"/>
                  <a:gd name="connsiteY0" fmla="*/ 0 h 2206623"/>
                  <a:gd name="connsiteX1" fmla="*/ 219121 w 1813030"/>
                  <a:gd name="connsiteY1" fmla="*/ 100012 h 2206623"/>
                  <a:gd name="connsiteX2" fmla="*/ 1281159 w 1813030"/>
                  <a:gd name="connsiteY2" fmla="*/ 80166 h 2206623"/>
                  <a:gd name="connsiteX3" fmla="*/ 1648666 w 1813030"/>
                  <a:gd name="connsiteY3" fmla="*/ 126999 h 2206623"/>
                  <a:gd name="connsiteX4" fmla="*/ 1714548 w 1813030"/>
                  <a:gd name="connsiteY4" fmla="*/ 308768 h 2206623"/>
                  <a:gd name="connsiteX5" fmla="*/ 1612154 w 1813030"/>
                  <a:gd name="connsiteY5" fmla="*/ 468311 h 2206623"/>
                  <a:gd name="connsiteX6" fmla="*/ 1021604 w 1813030"/>
                  <a:gd name="connsiteY6" fmla="*/ 494505 h 2206623"/>
                  <a:gd name="connsiteX7" fmla="*/ 231029 w 1813030"/>
                  <a:gd name="connsiteY7" fmla="*/ 444499 h 2206623"/>
                  <a:gd name="connsiteX8" fmla="*/ 48 w 1813030"/>
                  <a:gd name="connsiteY8" fmla="*/ 480217 h 2206623"/>
                  <a:gd name="connsiteX9" fmla="*/ 226266 w 1813030"/>
                  <a:gd name="connsiteY9" fmla="*/ 554036 h 2206623"/>
                  <a:gd name="connsiteX10" fmla="*/ 1016841 w 1813030"/>
                  <a:gd name="connsiteY10" fmla="*/ 565942 h 2206623"/>
                  <a:gd name="connsiteX11" fmla="*/ 1635965 w 1813030"/>
                  <a:gd name="connsiteY11" fmla="*/ 608805 h 2206623"/>
                  <a:gd name="connsiteX12" fmla="*/ 1810590 w 1813030"/>
                  <a:gd name="connsiteY12" fmla="*/ 744537 h 2206623"/>
                  <a:gd name="connsiteX13" fmla="*/ 1543890 w 1813030"/>
                  <a:gd name="connsiteY13" fmla="*/ 935037 h 2206623"/>
                  <a:gd name="connsiteX14" fmla="*/ 781096 w 1813030"/>
                  <a:gd name="connsiteY14" fmla="*/ 996950 h 2206623"/>
                  <a:gd name="connsiteX15" fmla="*/ 633459 w 1813030"/>
                  <a:gd name="connsiteY15" fmla="*/ 1080294 h 2206623"/>
                  <a:gd name="connsiteX16" fmla="*/ 485028 w 1813030"/>
                  <a:gd name="connsiteY16" fmla="*/ 1002505 h 2206623"/>
                  <a:gd name="connsiteX17" fmla="*/ 397716 w 1813030"/>
                  <a:gd name="connsiteY17" fmla="*/ 1054100 h 2206623"/>
                  <a:gd name="connsiteX18" fmla="*/ 478679 w 1813030"/>
                  <a:gd name="connsiteY18" fmla="*/ 1201737 h 2206623"/>
                  <a:gd name="connsiteX19" fmla="*/ 407240 w 1813030"/>
                  <a:gd name="connsiteY19" fmla="*/ 1377950 h 2206623"/>
                  <a:gd name="connsiteX20" fmla="*/ 512015 w 1813030"/>
                  <a:gd name="connsiteY20" fmla="*/ 1535111 h 2206623"/>
                  <a:gd name="connsiteX21" fmla="*/ 451691 w 1813030"/>
                  <a:gd name="connsiteY21" fmla="*/ 1678780 h 2206623"/>
                  <a:gd name="connsiteX22" fmla="*/ 614409 w 1813030"/>
                  <a:gd name="connsiteY22" fmla="*/ 1670844 h 2206623"/>
                  <a:gd name="connsiteX23" fmla="*/ 662034 w 1813030"/>
                  <a:gd name="connsiteY23" fmla="*/ 1649412 h 2206623"/>
                  <a:gd name="connsiteX24" fmla="*/ 783478 w 1813030"/>
                  <a:gd name="connsiteY24" fmla="*/ 1582737 h 2206623"/>
                  <a:gd name="connsiteX25" fmla="*/ 921590 w 1813030"/>
                  <a:gd name="connsiteY25" fmla="*/ 1633537 h 2206623"/>
                  <a:gd name="connsiteX26" fmla="*/ 935878 w 1813030"/>
                  <a:gd name="connsiteY26" fmla="*/ 1801812 h 2206623"/>
                  <a:gd name="connsiteX27" fmla="*/ 997789 w 1813030"/>
                  <a:gd name="connsiteY27" fmla="*/ 2097087 h 2206623"/>
                  <a:gd name="connsiteX28" fmla="*/ 956514 w 1813030"/>
                  <a:gd name="connsiteY28" fmla="*/ 2206623 h 2206623"/>
                  <a:gd name="connsiteX0" fmla="*/ 12747 w 1813030"/>
                  <a:gd name="connsiteY0" fmla="*/ 0 h 2206623"/>
                  <a:gd name="connsiteX1" fmla="*/ 219121 w 1813030"/>
                  <a:gd name="connsiteY1" fmla="*/ 100012 h 2206623"/>
                  <a:gd name="connsiteX2" fmla="*/ 1281159 w 1813030"/>
                  <a:gd name="connsiteY2" fmla="*/ 80166 h 2206623"/>
                  <a:gd name="connsiteX3" fmla="*/ 1648666 w 1813030"/>
                  <a:gd name="connsiteY3" fmla="*/ 126999 h 2206623"/>
                  <a:gd name="connsiteX4" fmla="*/ 1714548 w 1813030"/>
                  <a:gd name="connsiteY4" fmla="*/ 308768 h 2206623"/>
                  <a:gd name="connsiteX5" fmla="*/ 1612154 w 1813030"/>
                  <a:gd name="connsiteY5" fmla="*/ 468311 h 2206623"/>
                  <a:gd name="connsiteX6" fmla="*/ 1021604 w 1813030"/>
                  <a:gd name="connsiteY6" fmla="*/ 494505 h 2206623"/>
                  <a:gd name="connsiteX7" fmla="*/ 231029 w 1813030"/>
                  <a:gd name="connsiteY7" fmla="*/ 444499 h 2206623"/>
                  <a:gd name="connsiteX8" fmla="*/ 48 w 1813030"/>
                  <a:gd name="connsiteY8" fmla="*/ 480217 h 2206623"/>
                  <a:gd name="connsiteX9" fmla="*/ 226266 w 1813030"/>
                  <a:gd name="connsiteY9" fmla="*/ 554036 h 2206623"/>
                  <a:gd name="connsiteX10" fmla="*/ 1019222 w 1813030"/>
                  <a:gd name="connsiteY10" fmla="*/ 584992 h 2206623"/>
                  <a:gd name="connsiteX11" fmla="*/ 1635965 w 1813030"/>
                  <a:gd name="connsiteY11" fmla="*/ 608805 h 2206623"/>
                  <a:gd name="connsiteX12" fmla="*/ 1810590 w 1813030"/>
                  <a:gd name="connsiteY12" fmla="*/ 744537 h 2206623"/>
                  <a:gd name="connsiteX13" fmla="*/ 1543890 w 1813030"/>
                  <a:gd name="connsiteY13" fmla="*/ 935037 h 2206623"/>
                  <a:gd name="connsiteX14" fmla="*/ 781096 w 1813030"/>
                  <a:gd name="connsiteY14" fmla="*/ 996950 h 2206623"/>
                  <a:gd name="connsiteX15" fmla="*/ 633459 w 1813030"/>
                  <a:gd name="connsiteY15" fmla="*/ 1080294 h 2206623"/>
                  <a:gd name="connsiteX16" fmla="*/ 485028 w 1813030"/>
                  <a:gd name="connsiteY16" fmla="*/ 1002505 h 2206623"/>
                  <a:gd name="connsiteX17" fmla="*/ 397716 w 1813030"/>
                  <a:gd name="connsiteY17" fmla="*/ 1054100 h 2206623"/>
                  <a:gd name="connsiteX18" fmla="*/ 478679 w 1813030"/>
                  <a:gd name="connsiteY18" fmla="*/ 1201737 h 2206623"/>
                  <a:gd name="connsiteX19" fmla="*/ 407240 w 1813030"/>
                  <a:gd name="connsiteY19" fmla="*/ 1377950 h 2206623"/>
                  <a:gd name="connsiteX20" fmla="*/ 512015 w 1813030"/>
                  <a:gd name="connsiteY20" fmla="*/ 1535111 h 2206623"/>
                  <a:gd name="connsiteX21" fmla="*/ 451691 w 1813030"/>
                  <a:gd name="connsiteY21" fmla="*/ 1678780 h 2206623"/>
                  <a:gd name="connsiteX22" fmla="*/ 614409 w 1813030"/>
                  <a:gd name="connsiteY22" fmla="*/ 1670844 h 2206623"/>
                  <a:gd name="connsiteX23" fmla="*/ 662034 w 1813030"/>
                  <a:gd name="connsiteY23" fmla="*/ 1649412 h 2206623"/>
                  <a:gd name="connsiteX24" fmla="*/ 783478 w 1813030"/>
                  <a:gd name="connsiteY24" fmla="*/ 1582737 h 2206623"/>
                  <a:gd name="connsiteX25" fmla="*/ 921590 w 1813030"/>
                  <a:gd name="connsiteY25" fmla="*/ 1633537 h 2206623"/>
                  <a:gd name="connsiteX26" fmla="*/ 935878 w 1813030"/>
                  <a:gd name="connsiteY26" fmla="*/ 1801812 h 2206623"/>
                  <a:gd name="connsiteX27" fmla="*/ 997789 w 1813030"/>
                  <a:gd name="connsiteY27" fmla="*/ 2097087 h 2206623"/>
                  <a:gd name="connsiteX28" fmla="*/ 956514 w 1813030"/>
                  <a:gd name="connsiteY28" fmla="*/ 2206623 h 2206623"/>
                  <a:gd name="connsiteX0" fmla="*/ 12747 w 1758293"/>
                  <a:gd name="connsiteY0" fmla="*/ 0 h 2206623"/>
                  <a:gd name="connsiteX1" fmla="*/ 219121 w 1758293"/>
                  <a:gd name="connsiteY1" fmla="*/ 100012 h 2206623"/>
                  <a:gd name="connsiteX2" fmla="*/ 1281159 w 1758293"/>
                  <a:gd name="connsiteY2" fmla="*/ 80166 h 2206623"/>
                  <a:gd name="connsiteX3" fmla="*/ 1648666 w 1758293"/>
                  <a:gd name="connsiteY3" fmla="*/ 126999 h 2206623"/>
                  <a:gd name="connsiteX4" fmla="*/ 1714548 w 1758293"/>
                  <a:gd name="connsiteY4" fmla="*/ 308768 h 2206623"/>
                  <a:gd name="connsiteX5" fmla="*/ 1612154 w 1758293"/>
                  <a:gd name="connsiteY5" fmla="*/ 468311 h 2206623"/>
                  <a:gd name="connsiteX6" fmla="*/ 1021604 w 1758293"/>
                  <a:gd name="connsiteY6" fmla="*/ 494505 h 2206623"/>
                  <a:gd name="connsiteX7" fmla="*/ 231029 w 1758293"/>
                  <a:gd name="connsiteY7" fmla="*/ 444499 h 2206623"/>
                  <a:gd name="connsiteX8" fmla="*/ 48 w 1758293"/>
                  <a:gd name="connsiteY8" fmla="*/ 480217 h 2206623"/>
                  <a:gd name="connsiteX9" fmla="*/ 226266 w 1758293"/>
                  <a:gd name="connsiteY9" fmla="*/ 554036 h 2206623"/>
                  <a:gd name="connsiteX10" fmla="*/ 1019222 w 1758293"/>
                  <a:gd name="connsiteY10" fmla="*/ 584992 h 2206623"/>
                  <a:gd name="connsiteX11" fmla="*/ 1635965 w 1758293"/>
                  <a:gd name="connsiteY11" fmla="*/ 608805 h 2206623"/>
                  <a:gd name="connsiteX12" fmla="*/ 1751059 w 1758293"/>
                  <a:gd name="connsiteY12" fmla="*/ 744537 h 2206623"/>
                  <a:gd name="connsiteX13" fmla="*/ 1543890 w 1758293"/>
                  <a:gd name="connsiteY13" fmla="*/ 935037 h 2206623"/>
                  <a:gd name="connsiteX14" fmla="*/ 781096 w 1758293"/>
                  <a:gd name="connsiteY14" fmla="*/ 996950 h 2206623"/>
                  <a:gd name="connsiteX15" fmla="*/ 633459 w 1758293"/>
                  <a:gd name="connsiteY15" fmla="*/ 1080294 h 2206623"/>
                  <a:gd name="connsiteX16" fmla="*/ 485028 w 1758293"/>
                  <a:gd name="connsiteY16" fmla="*/ 1002505 h 2206623"/>
                  <a:gd name="connsiteX17" fmla="*/ 397716 w 1758293"/>
                  <a:gd name="connsiteY17" fmla="*/ 1054100 h 2206623"/>
                  <a:gd name="connsiteX18" fmla="*/ 478679 w 1758293"/>
                  <a:gd name="connsiteY18" fmla="*/ 1201737 h 2206623"/>
                  <a:gd name="connsiteX19" fmla="*/ 407240 w 1758293"/>
                  <a:gd name="connsiteY19" fmla="*/ 1377950 h 2206623"/>
                  <a:gd name="connsiteX20" fmla="*/ 512015 w 1758293"/>
                  <a:gd name="connsiteY20" fmla="*/ 1535111 h 2206623"/>
                  <a:gd name="connsiteX21" fmla="*/ 451691 w 1758293"/>
                  <a:gd name="connsiteY21" fmla="*/ 1678780 h 2206623"/>
                  <a:gd name="connsiteX22" fmla="*/ 614409 w 1758293"/>
                  <a:gd name="connsiteY22" fmla="*/ 1670844 h 2206623"/>
                  <a:gd name="connsiteX23" fmla="*/ 662034 w 1758293"/>
                  <a:gd name="connsiteY23" fmla="*/ 1649412 h 2206623"/>
                  <a:gd name="connsiteX24" fmla="*/ 783478 w 1758293"/>
                  <a:gd name="connsiteY24" fmla="*/ 1582737 h 2206623"/>
                  <a:gd name="connsiteX25" fmla="*/ 921590 w 1758293"/>
                  <a:gd name="connsiteY25" fmla="*/ 1633537 h 2206623"/>
                  <a:gd name="connsiteX26" fmla="*/ 935878 w 1758293"/>
                  <a:gd name="connsiteY26" fmla="*/ 1801812 h 2206623"/>
                  <a:gd name="connsiteX27" fmla="*/ 997789 w 1758293"/>
                  <a:gd name="connsiteY27" fmla="*/ 2097087 h 2206623"/>
                  <a:gd name="connsiteX28" fmla="*/ 956514 w 1758293"/>
                  <a:gd name="connsiteY28" fmla="*/ 2206623 h 2206623"/>
                  <a:gd name="connsiteX0" fmla="*/ 12747 w 1752295"/>
                  <a:gd name="connsiteY0" fmla="*/ 0 h 2206623"/>
                  <a:gd name="connsiteX1" fmla="*/ 219121 w 1752295"/>
                  <a:gd name="connsiteY1" fmla="*/ 100012 h 2206623"/>
                  <a:gd name="connsiteX2" fmla="*/ 1281159 w 1752295"/>
                  <a:gd name="connsiteY2" fmla="*/ 80166 h 2206623"/>
                  <a:gd name="connsiteX3" fmla="*/ 1648666 w 1752295"/>
                  <a:gd name="connsiteY3" fmla="*/ 126999 h 2206623"/>
                  <a:gd name="connsiteX4" fmla="*/ 1714548 w 1752295"/>
                  <a:gd name="connsiteY4" fmla="*/ 308768 h 2206623"/>
                  <a:gd name="connsiteX5" fmla="*/ 1612154 w 1752295"/>
                  <a:gd name="connsiteY5" fmla="*/ 468311 h 2206623"/>
                  <a:gd name="connsiteX6" fmla="*/ 1021604 w 1752295"/>
                  <a:gd name="connsiteY6" fmla="*/ 494505 h 2206623"/>
                  <a:gd name="connsiteX7" fmla="*/ 231029 w 1752295"/>
                  <a:gd name="connsiteY7" fmla="*/ 444499 h 2206623"/>
                  <a:gd name="connsiteX8" fmla="*/ 48 w 1752295"/>
                  <a:gd name="connsiteY8" fmla="*/ 480217 h 2206623"/>
                  <a:gd name="connsiteX9" fmla="*/ 226266 w 1752295"/>
                  <a:gd name="connsiteY9" fmla="*/ 554036 h 2206623"/>
                  <a:gd name="connsiteX10" fmla="*/ 1019222 w 1752295"/>
                  <a:gd name="connsiteY10" fmla="*/ 584992 h 2206623"/>
                  <a:gd name="connsiteX11" fmla="*/ 1635965 w 1752295"/>
                  <a:gd name="connsiteY11" fmla="*/ 608805 h 2206623"/>
                  <a:gd name="connsiteX12" fmla="*/ 1751059 w 1752295"/>
                  <a:gd name="connsiteY12" fmla="*/ 744537 h 2206623"/>
                  <a:gd name="connsiteX13" fmla="*/ 1543890 w 1752295"/>
                  <a:gd name="connsiteY13" fmla="*/ 935037 h 2206623"/>
                  <a:gd name="connsiteX14" fmla="*/ 781096 w 1752295"/>
                  <a:gd name="connsiteY14" fmla="*/ 996950 h 2206623"/>
                  <a:gd name="connsiteX15" fmla="*/ 633459 w 1752295"/>
                  <a:gd name="connsiteY15" fmla="*/ 1080294 h 2206623"/>
                  <a:gd name="connsiteX16" fmla="*/ 485028 w 1752295"/>
                  <a:gd name="connsiteY16" fmla="*/ 1002505 h 2206623"/>
                  <a:gd name="connsiteX17" fmla="*/ 397716 w 1752295"/>
                  <a:gd name="connsiteY17" fmla="*/ 1054100 h 2206623"/>
                  <a:gd name="connsiteX18" fmla="*/ 478679 w 1752295"/>
                  <a:gd name="connsiteY18" fmla="*/ 1201737 h 2206623"/>
                  <a:gd name="connsiteX19" fmla="*/ 407240 w 1752295"/>
                  <a:gd name="connsiteY19" fmla="*/ 1377950 h 2206623"/>
                  <a:gd name="connsiteX20" fmla="*/ 512015 w 1752295"/>
                  <a:gd name="connsiteY20" fmla="*/ 1535111 h 2206623"/>
                  <a:gd name="connsiteX21" fmla="*/ 451691 w 1752295"/>
                  <a:gd name="connsiteY21" fmla="*/ 1678780 h 2206623"/>
                  <a:gd name="connsiteX22" fmla="*/ 614409 w 1752295"/>
                  <a:gd name="connsiteY22" fmla="*/ 1670844 h 2206623"/>
                  <a:gd name="connsiteX23" fmla="*/ 662034 w 1752295"/>
                  <a:gd name="connsiteY23" fmla="*/ 1649412 h 2206623"/>
                  <a:gd name="connsiteX24" fmla="*/ 783478 w 1752295"/>
                  <a:gd name="connsiteY24" fmla="*/ 1582737 h 2206623"/>
                  <a:gd name="connsiteX25" fmla="*/ 921590 w 1752295"/>
                  <a:gd name="connsiteY25" fmla="*/ 1633537 h 2206623"/>
                  <a:gd name="connsiteX26" fmla="*/ 935878 w 1752295"/>
                  <a:gd name="connsiteY26" fmla="*/ 1801812 h 2206623"/>
                  <a:gd name="connsiteX27" fmla="*/ 997789 w 1752295"/>
                  <a:gd name="connsiteY27" fmla="*/ 2097087 h 2206623"/>
                  <a:gd name="connsiteX28" fmla="*/ 956514 w 1752295"/>
                  <a:gd name="connsiteY28" fmla="*/ 2206623 h 2206623"/>
                  <a:gd name="connsiteX0" fmla="*/ 12747 w 1753681"/>
                  <a:gd name="connsiteY0" fmla="*/ 0 h 2206623"/>
                  <a:gd name="connsiteX1" fmla="*/ 219121 w 1753681"/>
                  <a:gd name="connsiteY1" fmla="*/ 100012 h 2206623"/>
                  <a:gd name="connsiteX2" fmla="*/ 1281159 w 1753681"/>
                  <a:gd name="connsiteY2" fmla="*/ 80166 h 2206623"/>
                  <a:gd name="connsiteX3" fmla="*/ 1648666 w 1753681"/>
                  <a:gd name="connsiteY3" fmla="*/ 126999 h 2206623"/>
                  <a:gd name="connsiteX4" fmla="*/ 1714548 w 1753681"/>
                  <a:gd name="connsiteY4" fmla="*/ 308768 h 2206623"/>
                  <a:gd name="connsiteX5" fmla="*/ 1612154 w 1753681"/>
                  <a:gd name="connsiteY5" fmla="*/ 468311 h 2206623"/>
                  <a:gd name="connsiteX6" fmla="*/ 1021604 w 1753681"/>
                  <a:gd name="connsiteY6" fmla="*/ 494505 h 2206623"/>
                  <a:gd name="connsiteX7" fmla="*/ 231029 w 1753681"/>
                  <a:gd name="connsiteY7" fmla="*/ 444499 h 2206623"/>
                  <a:gd name="connsiteX8" fmla="*/ 48 w 1753681"/>
                  <a:gd name="connsiteY8" fmla="*/ 480217 h 2206623"/>
                  <a:gd name="connsiteX9" fmla="*/ 226266 w 1753681"/>
                  <a:gd name="connsiteY9" fmla="*/ 554036 h 2206623"/>
                  <a:gd name="connsiteX10" fmla="*/ 1019222 w 1753681"/>
                  <a:gd name="connsiteY10" fmla="*/ 584992 h 2206623"/>
                  <a:gd name="connsiteX11" fmla="*/ 1609771 w 1753681"/>
                  <a:gd name="connsiteY11" fmla="*/ 604043 h 2206623"/>
                  <a:gd name="connsiteX12" fmla="*/ 1751059 w 1753681"/>
                  <a:gd name="connsiteY12" fmla="*/ 744537 h 2206623"/>
                  <a:gd name="connsiteX13" fmla="*/ 1543890 w 1753681"/>
                  <a:gd name="connsiteY13" fmla="*/ 935037 h 2206623"/>
                  <a:gd name="connsiteX14" fmla="*/ 781096 w 1753681"/>
                  <a:gd name="connsiteY14" fmla="*/ 996950 h 2206623"/>
                  <a:gd name="connsiteX15" fmla="*/ 633459 w 1753681"/>
                  <a:gd name="connsiteY15" fmla="*/ 1080294 h 2206623"/>
                  <a:gd name="connsiteX16" fmla="*/ 485028 w 1753681"/>
                  <a:gd name="connsiteY16" fmla="*/ 1002505 h 2206623"/>
                  <a:gd name="connsiteX17" fmla="*/ 397716 w 1753681"/>
                  <a:gd name="connsiteY17" fmla="*/ 1054100 h 2206623"/>
                  <a:gd name="connsiteX18" fmla="*/ 478679 w 1753681"/>
                  <a:gd name="connsiteY18" fmla="*/ 1201737 h 2206623"/>
                  <a:gd name="connsiteX19" fmla="*/ 407240 w 1753681"/>
                  <a:gd name="connsiteY19" fmla="*/ 1377950 h 2206623"/>
                  <a:gd name="connsiteX20" fmla="*/ 512015 w 1753681"/>
                  <a:gd name="connsiteY20" fmla="*/ 1535111 h 2206623"/>
                  <a:gd name="connsiteX21" fmla="*/ 451691 w 1753681"/>
                  <a:gd name="connsiteY21" fmla="*/ 1678780 h 2206623"/>
                  <a:gd name="connsiteX22" fmla="*/ 614409 w 1753681"/>
                  <a:gd name="connsiteY22" fmla="*/ 1670844 h 2206623"/>
                  <a:gd name="connsiteX23" fmla="*/ 662034 w 1753681"/>
                  <a:gd name="connsiteY23" fmla="*/ 1649412 h 2206623"/>
                  <a:gd name="connsiteX24" fmla="*/ 783478 w 1753681"/>
                  <a:gd name="connsiteY24" fmla="*/ 1582737 h 2206623"/>
                  <a:gd name="connsiteX25" fmla="*/ 921590 w 1753681"/>
                  <a:gd name="connsiteY25" fmla="*/ 1633537 h 2206623"/>
                  <a:gd name="connsiteX26" fmla="*/ 935878 w 1753681"/>
                  <a:gd name="connsiteY26" fmla="*/ 1801812 h 2206623"/>
                  <a:gd name="connsiteX27" fmla="*/ 997789 w 1753681"/>
                  <a:gd name="connsiteY27" fmla="*/ 2097087 h 2206623"/>
                  <a:gd name="connsiteX28" fmla="*/ 956514 w 1753681"/>
                  <a:gd name="connsiteY28" fmla="*/ 2206623 h 2206623"/>
                  <a:gd name="connsiteX0" fmla="*/ 12747 w 1752929"/>
                  <a:gd name="connsiteY0" fmla="*/ 0 h 2206623"/>
                  <a:gd name="connsiteX1" fmla="*/ 219121 w 1752929"/>
                  <a:gd name="connsiteY1" fmla="*/ 100012 h 2206623"/>
                  <a:gd name="connsiteX2" fmla="*/ 1281159 w 1752929"/>
                  <a:gd name="connsiteY2" fmla="*/ 80166 h 2206623"/>
                  <a:gd name="connsiteX3" fmla="*/ 1648666 w 1752929"/>
                  <a:gd name="connsiteY3" fmla="*/ 126999 h 2206623"/>
                  <a:gd name="connsiteX4" fmla="*/ 1714548 w 1752929"/>
                  <a:gd name="connsiteY4" fmla="*/ 308768 h 2206623"/>
                  <a:gd name="connsiteX5" fmla="*/ 1612154 w 1752929"/>
                  <a:gd name="connsiteY5" fmla="*/ 468311 h 2206623"/>
                  <a:gd name="connsiteX6" fmla="*/ 1021604 w 1752929"/>
                  <a:gd name="connsiteY6" fmla="*/ 494505 h 2206623"/>
                  <a:gd name="connsiteX7" fmla="*/ 231029 w 1752929"/>
                  <a:gd name="connsiteY7" fmla="*/ 444499 h 2206623"/>
                  <a:gd name="connsiteX8" fmla="*/ 48 w 1752929"/>
                  <a:gd name="connsiteY8" fmla="*/ 480217 h 2206623"/>
                  <a:gd name="connsiteX9" fmla="*/ 226266 w 1752929"/>
                  <a:gd name="connsiteY9" fmla="*/ 554036 h 2206623"/>
                  <a:gd name="connsiteX10" fmla="*/ 1019222 w 1752929"/>
                  <a:gd name="connsiteY10" fmla="*/ 584992 h 2206623"/>
                  <a:gd name="connsiteX11" fmla="*/ 1609771 w 1752929"/>
                  <a:gd name="connsiteY11" fmla="*/ 604043 h 2206623"/>
                  <a:gd name="connsiteX12" fmla="*/ 1751059 w 1752929"/>
                  <a:gd name="connsiteY12" fmla="*/ 744537 h 2206623"/>
                  <a:gd name="connsiteX13" fmla="*/ 1543890 w 1752929"/>
                  <a:gd name="connsiteY13" fmla="*/ 935037 h 2206623"/>
                  <a:gd name="connsiteX14" fmla="*/ 781096 w 1752929"/>
                  <a:gd name="connsiteY14" fmla="*/ 996950 h 2206623"/>
                  <a:gd name="connsiteX15" fmla="*/ 633459 w 1752929"/>
                  <a:gd name="connsiteY15" fmla="*/ 1080294 h 2206623"/>
                  <a:gd name="connsiteX16" fmla="*/ 485028 w 1752929"/>
                  <a:gd name="connsiteY16" fmla="*/ 1002505 h 2206623"/>
                  <a:gd name="connsiteX17" fmla="*/ 397716 w 1752929"/>
                  <a:gd name="connsiteY17" fmla="*/ 1054100 h 2206623"/>
                  <a:gd name="connsiteX18" fmla="*/ 478679 w 1752929"/>
                  <a:gd name="connsiteY18" fmla="*/ 1201737 h 2206623"/>
                  <a:gd name="connsiteX19" fmla="*/ 407240 w 1752929"/>
                  <a:gd name="connsiteY19" fmla="*/ 1377950 h 2206623"/>
                  <a:gd name="connsiteX20" fmla="*/ 512015 w 1752929"/>
                  <a:gd name="connsiteY20" fmla="*/ 1535111 h 2206623"/>
                  <a:gd name="connsiteX21" fmla="*/ 451691 w 1752929"/>
                  <a:gd name="connsiteY21" fmla="*/ 1678780 h 2206623"/>
                  <a:gd name="connsiteX22" fmla="*/ 614409 w 1752929"/>
                  <a:gd name="connsiteY22" fmla="*/ 1670844 h 2206623"/>
                  <a:gd name="connsiteX23" fmla="*/ 662034 w 1752929"/>
                  <a:gd name="connsiteY23" fmla="*/ 1649412 h 2206623"/>
                  <a:gd name="connsiteX24" fmla="*/ 783478 w 1752929"/>
                  <a:gd name="connsiteY24" fmla="*/ 1582737 h 2206623"/>
                  <a:gd name="connsiteX25" fmla="*/ 921590 w 1752929"/>
                  <a:gd name="connsiteY25" fmla="*/ 1633537 h 2206623"/>
                  <a:gd name="connsiteX26" fmla="*/ 935878 w 1752929"/>
                  <a:gd name="connsiteY26" fmla="*/ 1801812 h 2206623"/>
                  <a:gd name="connsiteX27" fmla="*/ 997789 w 1752929"/>
                  <a:gd name="connsiteY27" fmla="*/ 2097087 h 2206623"/>
                  <a:gd name="connsiteX28" fmla="*/ 956514 w 1752929"/>
                  <a:gd name="connsiteY28" fmla="*/ 2206623 h 2206623"/>
                  <a:gd name="connsiteX0" fmla="*/ 12747 w 1755680"/>
                  <a:gd name="connsiteY0" fmla="*/ 0 h 2206623"/>
                  <a:gd name="connsiteX1" fmla="*/ 219121 w 1755680"/>
                  <a:gd name="connsiteY1" fmla="*/ 100012 h 2206623"/>
                  <a:gd name="connsiteX2" fmla="*/ 1281159 w 1755680"/>
                  <a:gd name="connsiteY2" fmla="*/ 80166 h 2206623"/>
                  <a:gd name="connsiteX3" fmla="*/ 1648666 w 1755680"/>
                  <a:gd name="connsiteY3" fmla="*/ 126999 h 2206623"/>
                  <a:gd name="connsiteX4" fmla="*/ 1714548 w 1755680"/>
                  <a:gd name="connsiteY4" fmla="*/ 308768 h 2206623"/>
                  <a:gd name="connsiteX5" fmla="*/ 1612154 w 1755680"/>
                  <a:gd name="connsiteY5" fmla="*/ 468311 h 2206623"/>
                  <a:gd name="connsiteX6" fmla="*/ 1021604 w 1755680"/>
                  <a:gd name="connsiteY6" fmla="*/ 494505 h 2206623"/>
                  <a:gd name="connsiteX7" fmla="*/ 231029 w 1755680"/>
                  <a:gd name="connsiteY7" fmla="*/ 444499 h 2206623"/>
                  <a:gd name="connsiteX8" fmla="*/ 48 w 1755680"/>
                  <a:gd name="connsiteY8" fmla="*/ 480217 h 2206623"/>
                  <a:gd name="connsiteX9" fmla="*/ 226266 w 1755680"/>
                  <a:gd name="connsiteY9" fmla="*/ 554036 h 2206623"/>
                  <a:gd name="connsiteX10" fmla="*/ 1019222 w 1755680"/>
                  <a:gd name="connsiteY10" fmla="*/ 584992 h 2206623"/>
                  <a:gd name="connsiteX11" fmla="*/ 1609771 w 1755680"/>
                  <a:gd name="connsiteY11" fmla="*/ 604043 h 2206623"/>
                  <a:gd name="connsiteX12" fmla="*/ 1751059 w 1755680"/>
                  <a:gd name="connsiteY12" fmla="*/ 744537 h 2206623"/>
                  <a:gd name="connsiteX13" fmla="*/ 1705015 w 1755680"/>
                  <a:gd name="connsiteY13" fmla="*/ 865980 h 2206623"/>
                  <a:gd name="connsiteX14" fmla="*/ 1543890 w 1755680"/>
                  <a:gd name="connsiteY14" fmla="*/ 935037 h 2206623"/>
                  <a:gd name="connsiteX15" fmla="*/ 781096 w 1755680"/>
                  <a:gd name="connsiteY15" fmla="*/ 996950 h 2206623"/>
                  <a:gd name="connsiteX16" fmla="*/ 633459 w 1755680"/>
                  <a:gd name="connsiteY16" fmla="*/ 1080294 h 2206623"/>
                  <a:gd name="connsiteX17" fmla="*/ 485028 w 1755680"/>
                  <a:gd name="connsiteY17" fmla="*/ 1002505 h 2206623"/>
                  <a:gd name="connsiteX18" fmla="*/ 397716 w 1755680"/>
                  <a:gd name="connsiteY18" fmla="*/ 1054100 h 2206623"/>
                  <a:gd name="connsiteX19" fmla="*/ 478679 w 1755680"/>
                  <a:gd name="connsiteY19" fmla="*/ 1201737 h 2206623"/>
                  <a:gd name="connsiteX20" fmla="*/ 407240 w 1755680"/>
                  <a:gd name="connsiteY20" fmla="*/ 1377950 h 2206623"/>
                  <a:gd name="connsiteX21" fmla="*/ 512015 w 1755680"/>
                  <a:gd name="connsiteY21" fmla="*/ 1535111 h 2206623"/>
                  <a:gd name="connsiteX22" fmla="*/ 451691 w 1755680"/>
                  <a:gd name="connsiteY22" fmla="*/ 1678780 h 2206623"/>
                  <a:gd name="connsiteX23" fmla="*/ 614409 w 1755680"/>
                  <a:gd name="connsiteY23" fmla="*/ 1670844 h 2206623"/>
                  <a:gd name="connsiteX24" fmla="*/ 662034 w 1755680"/>
                  <a:gd name="connsiteY24" fmla="*/ 1649412 h 2206623"/>
                  <a:gd name="connsiteX25" fmla="*/ 783478 w 1755680"/>
                  <a:gd name="connsiteY25" fmla="*/ 1582737 h 2206623"/>
                  <a:gd name="connsiteX26" fmla="*/ 921590 w 1755680"/>
                  <a:gd name="connsiteY26" fmla="*/ 1633537 h 2206623"/>
                  <a:gd name="connsiteX27" fmla="*/ 935878 w 1755680"/>
                  <a:gd name="connsiteY27" fmla="*/ 1801812 h 2206623"/>
                  <a:gd name="connsiteX28" fmla="*/ 997789 w 1755680"/>
                  <a:gd name="connsiteY28" fmla="*/ 2097087 h 2206623"/>
                  <a:gd name="connsiteX29" fmla="*/ 956514 w 1755680"/>
                  <a:gd name="connsiteY29" fmla="*/ 2206623 h 2206623"/>
                  <a:gd name="connsiteX0" fmla="*/ 12747 w 1755680"/>
                  <a:gd name="connsiteY0" fmla="*/ 0 h 2206623"/>
                  <a:gd name="connsiteX1" fmla="*/ 219121 w 1755680"/>
                  <a:gd name="connsiteY1" fmla="*/ 100012 h 2206623"/>
                  <a:gd name="connsiteX2" fmla="*/ 1281159 w 1755680"/>
                  <a:gd name="connsiteY2" fmla="*/ 80166 h 2206623"/>
                  <a:gd name="connsiteX3" fmla="*/ 1648666 w 1755680"/>
                  <a:gd name="connsiteY3" fmla="*/ 126999 h 2206623"/>
                  <a:gd name="connsiteX4" fmla="*/ 1714548 w 1755680"/>
                  <a:gd name="connsiteY4" fmla="*/ 308768 h 2206623"/>
                  <a:gd name="connsiteX5" fmla="*/ 1612154 w 1755680"/>
                  <a:gd name="connsiteY5" fmla="*/ 468311 h 2206623"/>
                  <a:gd name="connsiteX6" fmla="*/ 1021604 w 1755680"/>
                  <a:gd name="connsiteY6" fmla="*/ 494505 h 2206623"/>
                  <a:gd name="connsiteX7" fmla="*/ 231029 w 1755680"/>
                  <a:gd name="connsiteY7" fmla="*/ 444499 h 2206623"/>
                  <a:gd name="connsiteX8" fmla="*/ 48 w 1755680"/>
                  <a:gd name="connsiteY8" fmla="*/ 480217 h 2206623"/>
                  <a:gd name="connsiteX9" fmla="*/ 226266 w 1755680"/>
                  <a:gd name="connsiteY9" fmla="*/ 554036 h 2206623"/>
                  <a:gd name="connsiteX10" fmla="*/ 1019222 w 1755680"/>
                  <a:gd name="connsiteY10" fmla="*/ 584992 h 2206623"/>
                  <a:gd name="connsiteX11" fmla="*/ 1609771 w 1755680"/>
                  <a:gd name="connsiteY11" fmla="*/ 604043 h 2206623"/>
                  <a:gd name="connsiteX12" fmla="*/ 1751059 w 1755680"/>
                  <a:gd name="connsiteY12" fmla="*/ 713581 h 2206623"/>
                  <a:gd name="connsiteX13" fmla="*/ 1705015 w 1755680"/>
                  <a:gd name="connsiteY13" fmla="*/ 865980 h 2206623"/>
                  <a:gd name="connsiteX14" fmla="*/ 1543890 w 1755680"/>
                  <a:gd name="connsiteY14" fmla="*/ 935037 h 2206623"/>
                  <a:gd name="connsiteX15" fmla="*/ 781096 w 1755680"/>
                  <a:gd name="connsiteY15" fmla="*/ 996950 h 2206623"/>
                  <a:gd name="connsiteX16" fmla="*/ 633459 w 1755680"/>
                  <a:gd name="connsiteY16" fmla="*/ 1080294 h 2206623"/>
                  <a:gd name="connsiteX17" fmla="*/ 485028 w 1755680"/>
                  <a:gd name="connsiteY17" fmla="*/ 1002505 h 2206623"/>
                  <a:gd name="connsiteX18" fmla="*/ 397716 w 1755680"/>
                  <a:gd name="connsiteY18" fmla="*/ 1054100 h 2206623"/>
                  <a:gd name="connsiteX19" fmla="*/ 478679 w 1755680"/>
                  <a:gd name="connsiteY19" fmla="*/ 1201737 h 2206623"/>
                  <a:gd name="connsiteX20" fmla="*/ 407240 w 1755680"/>
                  <a:gd name="connsiteY20" fmla="*/ 1377950 h 2206623"/>
                  <a:gd name="connsiteX21" fmla="*/ 512015 w 1755680"/>
                  <a:gd name="connsiteY21" fmla="*/ 1535111 h 2206623"/>
                  <a:gd name="connsiteX22" fmla="*/ 451691 w 1755680"/>
                  <a:gd name="connsiteY22" fmla="*/ 1678780 h 2206623"/>
                  <a:gd name="connsiteX23" fmla="*/ 614409 w 1755680"/>
                  <a:gd name="connsiteY23" fmla="*/ 1670844 h 2206623"/>
                  <a:gd name="connsiteX24" fmla="*/ 662034 w 1755680"/>
                  <a:gd name="connsiteY24" fmla="*/ 1649412 h 2206623"/>
                  <a:gd name="connsiteX25" fmla="*/ 783478 w 1755680"/>
                  <a:gd name="connsiteY25" fmla="*/ 1582737 h 2206623"/>
                  <a:gd name="connsiteX26" fmla="*/ 921590 w 1755680"/>
                  <a:gd name="connsiteY26" fmla="*/ 1633537 h 2206623"/>
                  <a:gd name="connsiteX27" fmla="*/ 935878 w 1755680"/>
                  <a:gd name="connsiteY27" fmla="*/ 1801812 h 2206623"/>
                  <a:gd name="connsiteX28" fmla="*/ 997789 w 1755680"/>
                  <a:gd name="connsiteY28" fmla="*/ 2097087 h 2206623"/>
                  <a:gd name="connsiteX29" fmla="*/ 956514 w 1755680"/>
                  <a:gd name="connsiteY29" fmla="*/ 2206623 h 2206623"/>
                  <a:gd name="connsiteX0" fmla="*/ 12747 w 1756551"/>
                  <a:gd name="connsiteY0" fmla="*/ 0 h 2206623"/>
                  <a:gd name="connsiteX1" fmla="*/ 219121 w 1756551"/>
                  <a:gd name="connsiteY1" fmla="*/ 100012 h 2206623"/>
                  <a:gd name="connsiteX2" fmla="*/ 1281159 w 1756551"/>
                  <a:gd name="connsiteY2" fmla="*/ 80166 h 2206623"/>
                  <a:gd name="connsiteX3" fmla="*/ 1648666 w 1756551"/>
                  <a:gd name="connsiteY3" fmla="*/ 126999 h 2206623"/>
                  <a:gd name="connsiteX4" fmla="*/ 1714548 w 1756551"/>
                  <a:gd name="connsiteY4" fmla="*/ 308768 h 2206623"/>
                  <a:gd name="connsiteX5" fmla="*/ 1612154 w 1756551"/>
                  <a:gd name="connsiteY5" fmla="*/ 468311 h 2206623"/>
                  <a:gd name="connsiteX6" fmla="*/ 1021604 w 1756551"/>
                  <a:gd name="connsiteY6" fmla="*/ 494505 h 2206623"/>
                  <a:gd name="connsiteX7" fmla="*/ 231029 w 1756551"/>
                  <a:gd name="connsiteY7" fmla="*/ 444499 h 2206623"/>
                  <a:gd name="connsiteX8" fmla="*/ 48 w 1756551"/>
                  <a:gd name="connsiteY8" fmla="*/ 480217 h 2206623"/>
                  <a:gd name="connsiteX9" fmla="*/ 226266 w 1756551"/>
                  <a:gd name="connsiteY9" fmla="*/ 554036 h 2206623"/>
                  <a:gd name="connsiteX10" fmla="*/ 1019222 w 1756551"/>
                  <a:gd name="connsiteY10" fmla="*/ 584992 h 2206623"/>
                  <a:gd name="connsiteX11" fmla="*/ 1609771 w 1756551"/>
                  <a:gd name="connsiteY11" fmla="*/ 604043 h 2206623"/>
                  <a:gd name="connsiteX12" fmla="*/ 1751059 w 1756551"/>
                  <a:gd name="connsiteY12" fmla="*/ 713581 h 2206623"/>
                  <a:gd name="connsiteX13" fmla="*/ 1709778 w 1756551"/>
                  <a:gd name="connsiteY13" fmla="*/ 873124 h 2206623"/>
                  <a:gd name="connsiteX14" fmla="*/ 1543890 w 1756551"/>
                  <a:gd name="connsiteY14" fmla="*/ 935037 h 2206623"/>
                  <a:gd name="connsiteX15" fmla="*/ 781096 w 1756551"/>
                  <a:gd name="connsiteY15" fmla="*/ 996950 h 2206623"/>
                  <a:gd name="connsiteX16" fmla="*/ 633459 w 1756551"/>
                  <a:gd name="connsiteY16" fmla="*/ 1080294 h 2206623"/>
                  <a:gd name="connsiteX17" fmla="*/ 485028 w 1756551"/>
                  <a:gd name="connsiteY17" fmla="*/ 1002505 h 2206623"/>
                  <a:gd name="connsiteX18" fmla="*/ 397716 w 1756551"/>
                  <a:gd name="connsiteY18" fmla="*/ 1054100 h 2206623"/>
                  <a:gd name="connsiteX19" fmla="*/ 478679 w 1756551"/>
                  <a:gd name="connsiteY19" fmla="*/ 1201737 h 2206623"/>
                  <a:gd name="connsiteX20" fmla="*/ 407240 w 1756551"/>
                  <a:gd name="connsiteY20" fmla="*/ 1377950 h 2206623"/>
                  <a:gd name="connsiteX21" fmla="*/ 512015 w 1756551"/>
                  <a:gd name="connsiteY21" fmla="*/ 1535111 h 2206623"/>
                  <a:gd name="connsiteX22" fmla="*/ 451691 w 1756551"/>
                  <a:gd name="connsiteY22" fmla="*/ 1678780 h 2206623"/>
                  <a:gd name="connsiteX23" fmla="*/ 614409 w 1756551"/>
                  <a:gd name="connsiteY23" fmla="*/ 1670844 h 2206623"/>
                  <a:gd name="connsiteX24" fmla="*/ 662034 w 1756551"/>
                  <a:gd name="connsiteY24" fmla="*/ 1649412 h 2206623"/>
                  <a:gd name="connsiteX25" fmla="*/ 783478 w 1756551"/>
                  <a:gd name="connsiteY25" fmla="*/ 1582737 h 2206623"/>
                  <a:gd name="connsiteX26" fmla="*/ 921590 w 1756551"/>
                  <a:gd name="connsiteY26" fmla="*/ 1633537 h 2206623"/>
                  <a:gd name="connsiteX27" fmla="*/ 935878 w 1756551"/>
                  <a:gd name="connsiteY27" fmla="*/ 1801812 h 2206623"/>
                  <a:gd name="connsiteX28" fmla="*/ 997789 w 1756551"/>
                  <a:gd name="connsiteY28" fmla="*/ 2097087 h 2206623"/>
                  <a:gd name="connsiteX29" fmla="*/ 956514 w 1756551"/>
                  <a:gd name="connsiteY29" fmla="*/ 2206623 h 2206623"/>
                  <a:gd name="connsiteX0" fmla="*/ 12747 w 1756551"/>
                  <a:gd name="connsiteY0" fmla="*/ 0 h 2206623"/>
                  <a:gd name="connsiteX1" fmla="*/ 219121 w 1756551"/>
                  <a:gd name="connsiteY1" fmla="*/ 100012 h 2206623"/>
                  <a:gd name="connsiteX2" fmla="*/ 1281159 w 1756551"/>
                  <a:gd name="connsiteY2" fmla="*/ 80166 h 2206623"/>
                  <a:gd name="connsiteX3" fmla="*/ 1648666 w 1756551"/>
                  <a:gd name="connsiteY3" fmla="*/ 126999 h 2206623"/>
                  <a:gd name="connsiteX4" fmla="*/ 1714548 w 1756551"/>
                  <a:gd name="connsiteY4" fmla="*/ 308768 h 2206623"/>
                  <a:gd name="connsiteX5" fmla="*/ 1612154 w 1756551"/>
                  <a:gd name="connsiteY5" fmla="*/ 468311 h 2206623"/>
                  <a:gd name="connsiteX6" fmla="*/ 1021604 w 1756551"/>
                  <a:gd name="connsiteY6" fmla="*/ 494505 h 2206623"/>
                  <a:gd name="connsiteX7" fmla="*/ 231029 w 1756551"/>
                  <a:gd name="connsiteY7" fmla="*/ 444499 h 2206623"/>
                  <a:gd name="connsiteX8" fmla="*/ 48 w 1756551"/>
                  <a:gd name="connsiteY8" fmla="*/ 480217 h 2206623"/>
                  <a:gd name="connsiteX9" fmla="*/ 226266 w 1756551"/>
                  <a:gd name="connsiteY9" fmla="*/ 554036 h 2206623"/>
                  <a:gd name="connsiteX10" fmla="*/ 1019222 w 1756551"/>
                  <a:gd name="connsiteY10" fmla="*/ 584992 h 2206623"/>
                  <a:gd name="connsiteX11" fmla="*/ 1609771 w 1756551"/>
                  <a:gd name="connsiteY11" fmla="*/ 604043 h 2206623"/>
                  <a:gd name="connsiteX12" fmla="*/ 1751059 w 1756551"/>
                  <a:gd name="connsiteY12" fmla="*/ 713581 h 2206623"/>
                  <a:gd name="connsiteX13" fmla="*/ 1709778 w 1756551"/>
                  <a:gd name="connsiteY13" fmla="*/ 873124 h 2206623"/>
                  <a:gd name="connsiteX14" fmla="*/ 1543890 w 1756551"/>
                  <a:gd name="connsiteY14" fmla="*/ 935037 h 2206623"/>
                  <a:gd name="connsiteX15" fmla="*/ 781096 w 1756551"/>
                  <a:gd name="connsiteY15" fmla="*/ 996950 h 2206623"/>
                  <a:gd name="connsiteX16" fmla="*/ 633459 w 1756551"/>
                  <a:gd name="connsiteY16" fmla="*/ 1080294 h 2206623"/>
                  <a:gd name="connsiteX17" fmla="*/ 485028 w 1756551"/>
                  <a:gd name="connsiteY17" fmla="*/ 1002505 h 2206623"/>
                  <a:gd name="connsiteX18" fmla="*/ 397716 w 1756551"/>
                  <a:gd name="connsiteY18" fmla="*/ 1054100 h 2206623"/>
                  <a:gd name="connsiteX19" fmla="*/ 478679 w 1756551"/>
                  <a:gd name="connsiteY19" fmla="*/ 1201737 h 2206623"/>
                  <a:gd name="connsiteX20" fmla="*/ 407240 w 1756551"/>
                  <a:gd name="connsiteY20" fmla="*/ 1377950 h 2206623"/>
                  <a:gd name="connsiteX21" fmla="*/ 512015 w 1756551"/>
                  <a:gd name="connsiteY21" fmla="*/ 1535111 h 2206623"/>
                  <a:gd name="connsiteX22" fmla="*/ 451691 w 1756551"/>
                  <a:gd name="connsiteY22" fmla="*/ 1678780 h 2206623"/>
                  <a:gd name="connsiteX23" fmla="*/ 614409 w 1756551"/>
                  <a:gd name="connsiteY23" fmla="*/ 1670844 h 2206623"/>
                  <a:gd name="connsiteX24" fmla="*/ 662034 w 1756551"/>
                  <a:gd name="connsiteY24" fmla="*/ 1649412 h 2206623"/>
                  <a:gd name="connsiteX25" fmla="*/ 783478 w 1756551"/>
                  <a:gd name="connsiteY25" fmla="*/ 1582737 h 2206623"/>
                  <a:gd name="connsiteX26" fmla="*/ 921590 w 1756551"/>
                  <a:gd name="connsiteY26" fmla="*/ 1633537 h 2206623"/>
                  <a:gd name="connsiteX27" fmla="*/ 935878 w 1756551"/>
                  <a:gd name="connsiteY27" fmla="*/ 1801812 h 2206623"/>
                  <a:gd name="connsiteX28" fmla="*/ 997789 w 1756551"/>
                  <a:gd name="connsiteY28" fmla="*/ 2097087 h 2206623"/>
                  <a:gd name="connsiteX29" fmla="*/ 956514 w 1756551"/>
                  <a:gd name="connsiteY29" fmla="*/ 2206623 h 2206623"/>
                  <a:gd name="connsiteX0" fmla="*/ 12747 w 1756551"/>
                  <a:gd name="connsiteY0" fmla="*/ 0 h 2206623"/>
                  <a:gd name="connsiteX1" fmla="*/ 219121 w 1756551"/>
                  <a:gd name="connsiteY1" fmla="*/ 100012 h 2206623"/>
                  <a:gd name="connsiteX2" fmla="*/ 1281159 w 1756551"/>
                  <a:gd name="connsiteY2" fmla="*/ 80166 h 2206623"/>
                  <a:gd name="connsiteX3" fmla="*/ 1648666 w 1756551"/>
                  <a:gd name="connsiteY3" fmla="*/ 126999 h 2206623"/>
                  <a:gd name="connsiteX4" fmla="*/ 1714548 w 1756551"/>
                  <a:gd name="connsiteY4" fmla="*/ 308768 h 2206623"/>
                  <a:gd name="connsiteX5" fmla="*/ 1612154 w 1756551"/>
                  <a:gd name="connsiteY5" fmla="*/ 468311 h 2206623"/>
                  <a:gd name="connsiteX6" fmla="*/ 1021604 w 1756551"/>
                  <a:gd name="connsiteY6" fmla="*/ 494505 h 2206623"/>
                  <a:gd name="connsiteX7" fmla="*/ 231029 w 1756551"/>
                  <a:gd name="connsiteY7" fmla="*/ 444499 h 2206623"/>
                  <a:gd name="connsiteX8" fmla="*/ 48 w 1756551"/>
                  <a:gd name="connsiteY8" fmla="*/ 480217 h 2206623"/>
                  <a:gd name="connsiteX9" fmla="*/ 226266 w 1756551"/>
                  <a:gd name="connsiteY9" fmla="*/ 554036 h 2206623"/>
                  <a:gd name="connsiteX10" fmla="*/ 1019222 w 1756551"/>
                  <a:gd name="connsiteY10" fmla="*/ 584992 h 2206623"/>
                  <a:gd name="connsiteX11" fmla="*/ 1609771 w 1756551"/>
                  <a:gd name="connsiteY11" fmla="*/ 604043 h 2206623"/>
                  <a:gd name="connsiteX12" fmla="*/ 1751059 w 1756551"/>
                  <a:gd name="connsiteY12" fmla="*/ 713581 h 2206623"/>
                  <a:gd name="connsiteX13" fmla="*/ 1709778 w 1756551"/>
                  <a:gd name="connsiteY13" fmla="*/ 873124 h 2206623"/>
                  <a:gd name="connsiteX14" fmla="*/ 1465309 w 1756551"/>
                  <a:gd name="connsiteY14" fmla="*/ 937418 h 2206623"/>
                  <a:gd name="connsiteX15" fmla="*/ 781096 w 1756551"/>
                  <a:gd name="connsiteY15" fmla="*/ 996950 h 2206623"/>
                  <a:gd name="connsiteX16" fmla="*/ 633459 w 1756551"/>
                  <a:gd name="connsiteY16" fmla="*/ 1080294 h 2206623"/>
                  <a:gd name="connsiteX17" fmla="*/ 485028 w 1756551"/>
                  <a:gd name="connsiteY17" fmla="*/ 1002505 h 2206623"/>
                  <a:gd name="connsiteX18" fmla="*/ 397716 w 1756551"/>
                  <a:gd name="connsiteY18" fmla="*/ 1054100 h 2206623"/>
                  <a:gd name="connsiteX19" fmla="*/ 478679 w 1756551"/>
                  <a:gd name="connsiteY19" fmla="*/ 1201737 h 2206623"/>
                  <a:gd name="connsiteX20" fmla="*/ 407240 w 1756551"/>
                  <a:gd name="connsiteY20" fmla="*/ 1377950 h 2206623"/>
                  <a:gd name="connsiteX21" fmla="*/ 512015 w 1756551"/>
                  <a:gd name="connsiteY21" fmla="*/ 1535111 h 2206623"/>
                  <a:gd name="connsiteX22" fmla="*/ 451691 w 1756551"/>
                  <a:gd name="connsiteY22" fmla="*/ 1678780 h 2206623"/>
                  <a:gd name="connsiteX23" fmla="*/ 614409 w 1756551"/>
                  <a:gd name="connsiteY23" fmla="*/ 1670844 h 2206623"/>
                  <a:gd name="connsiteX24" fmla="*/ 662034 w 1756551"/>
                  <a:gd name="connsiteY24" fmla="*/ 1649412 h 2206623"/>
                  <a:gd name="connsiteX25" fmla="*/ 783478 w 1756551"/>
                  <a:gd name="connsiteY25" fmla="*/ 1582737 h 2206623"/>
                  <a:gd name="connsiteX26" fmla="*/ 921590 w 1756551"/>
                  <a:gd name="connsiteY26" fmla="*/ 1633537 h 2206623"/>
                  <a:gd name="connsiteX27" fmla="*/ 935878 w 1756551"/>
                  <a:gd name="connsiteY27" fmla="*/ 1801812 h 2206623"/>
                  <a:gd name="connsiteX28" fmla="*/ 997789 w 1756551"/>
                  <a:gd name="connsiteY28" fmla="*/ 2097087 h 2206623"/>
                  <a:gd name="connsiteX29" fmla="*/ 956514 w 1756551"/>
                  <a:gd name="connsiteY29" fmla="*/ 2206623 h 2206623"/>
                  <a:gd name="connsiteX0" fmla="*/ 12747 w 1759510"/>
                  <a:gd name="connsiteY0" fmla="*/ 0 h 2206623"/>
                  <a:gd name="connsiteX1" fmla="*/ 219121 w 1759510"/>
                  <a:gd name="connsiteY1" fmla="*/ 100012 h 2206623"/>
                  <a:gd name="connsiteX2" fmla="*/ 1281159 w 1759510"/>
                  <a:gd name="connsiteY2" fmla="*/ 80166 h 2206623"/>
                  <a:gd name="connsiteX3" fmla="*/ 1648666 w 1759510"/>
                  <a:gd name="connsiteY3" fmla="*/ 126999 h 2206623"/>
                  <a:gd name="connsiteX4" fmla="*/ 1714548 w 1759510"/>
                  <a:gd name="connsiteY4" fmla="*/ 308768 h 2206623"/>
                  <a:gd name="connsiteX5" fmla="*/ 1612154 w 1759510"/>
                  <a:gd name="connsiteY5" fmla="*/ 468311 h 2206623"/>
                  <a:gd name="connsiteX6" fmla="*/ 1021604 w 1759510"/>
                  <a:gd name="connsiteY6" fmla="*/ 494505 h 2206623"/>
                  <a:gd name="connsiteX7" fmla="*/ 231029 w 1759510"/>
                  <a:gd name="connsiteY7" fmla="*/ 444499 h 2206623"/>
                  <a:gd name="connsiteX8" fmla="*/ 48 w 1759510"/>
                  <a:gd name="connsiteY8" fmla="*/ 480217 h 2206623"/>
                  <a:gd name="connsiteX9" fmla="*/ 226266 w 1759510"/>
                  <a:gd name="connsiteY9" fmla="*/ 554036 h 2206623"/>
                  <a:gd name="connsiteX10" fmla="*/ 1019222 w 1759510"/>
                  <a:gd name="connsiteY10" fmla="*/ 584992 h 2206623"/>
                  <a:gd name="connsiteX11" fmla="*/ 1609771 w 1759510"/>
                  <a:gd name="connsiteY11" fmla="*/ 604043 h 2206623"/>
                  <a:gd name="connsiteX12" fmla="*/ 1751059 w 1759510"/>
                  <a:gd name="connsiteY12" fmla="*/ 713581 h 2206623"/>
                  <a:gd name="connsiteX13" fmla="*/ 1709778 w 1759510"/>
                  <a:gd name="connsiteY13" fmla="*/ 873124 h 2206623"/>
                  <a:gd name="connsiteX14" fmla="*/ 1465309 w 1759510"/>
                  <a:gd name="connsiteY14" fmla="*/ 937418 h 2206623"/>
                  <a:gd name="connsiteX15" fmla="*/ 781096 w 1759510"/>
                  <a:gd name="connsiteY15" fmla="*/ 996950 h 2206623"/>
                  <a:gd name="connsiteX16" fmla="*/ 633459 w 1759510"/>
                  <a:gd name="connsiteY16" fmla="*/ 1080294 h 2206623"/>
                  <a:gd name="connsiteX17" fmla="*/ 485028 w 1759510"/>
                  <a:gd name="connsiteY17" fmla="*/ 1002505 h 2206623"/>
                  <a:gd name="connsiteX18" fmla="*/ 397716 w 1759510"/>
                  <a:gd name="connsiteY18" fmla="*/ 1054100 h 2206623"/>
                  <a:gd name="connsiteX19" fmla="*/ 478679 w 1759510"/>
                  <a:gd name="connsiteY19" fmla="*/ 1201737 h 2206623"/>
                  <a:gd name="connsiteX20" fmla="*/ 407240 w 1759510"/>
                  <a:gd name="connsiteY20" fmla="*/ 1377950 h 2206623"/>
                  <a:gd name="connsiteX21" fmla="*/ 512015 w 1759510"/>
                  <a:gd name="connsiteY21" fmla="*/ 1535111 h 2206623"/>
                  <a:gd name="connsiteX22" fmla="*/ 451691 w 1759510"/>
                  <a:gd name="connsiteY22" fmla="*/ 1678780 h 2206623"/>
                  <a:gd name="connsiteX23" fmla="*/ 614409 w 1759510"/>
                  <a:gd name="connsiteY23" fmla="*/ 1670844 h 2206623"/>
                  <a:gd name="connsiteX24" fmla="*/ 662034 w 1759510"/>
                  <a:gd name="connsiteY24" fmla="*/ 1649412 h 2206623"/>
                  <a:gd name="connsiteX25" fmla="*/ 783478 w 1759510"/>
                  <a:gd name="connsiteY25" fmla="*/ 1582737 h 2206623"/>
                  <a:gd name="connsiteX26" fmla="*/ 921590 w 1759510"/>
                  <a:gd name="connsiteY26" fmla="*/ 1633537 h 2206623"/>
                  <a:gd name="connsiteX27" fmla="*/ 935878 w 1759510"/>
                  <a:gd name="connsiteY27" fmla="*/ 1801812 h 2206623"/>
                  <a:gd name="connsiteX28" fmla="*/ 997789 w 1759510"/>
                  <a:gd name="connsiteY28" fmla="*/ 2097087 h 2206623"/>
                  <a:gd name="connsiteX29" fmla="*/ 956514 w 1759510"/>
                  <a:gd name="connsiteY29" fmla="*/ 2206623 h 2206623"/>
                  <a:gd name="connsiteX0" fmla="*/ 12747 w 1752083"/>
                  <a:gd name="connsiteY0" fmla="*/ 0 h 2206623"/>
                  <a:gd name="connsiteX1" fmla="*/ 219121 w 1752083"/>
                  <a:gd name="connsiteY1" fmla="*/ 100012 h 2206623"/>
                  <a:gd name="connsiteX2" fmla="*/ 1281159 w 1752083"/>
                  <a:gd name="connsiteY2" fmla="*/ 80166 h 2206623"/>
                  <a:gd name="connsiteX3" fmla="*/ 1648666 w 1752083"/>
                  <a:gd name="connsiteY3" fmla="*/ 126999 h 2206623"/>
                  <a:gd name="connsiteX4" fmla="*/ 1714548 w 1752083"/>
                  <a:gd name="connsiteY4" fmla="*/ 308768 h 2206623"/>
                  <a:gd name="connsiteX5" fmla="*/ 1612154 w 1752083"/>
                  <a:gd name="connsiteY5" fmla="*/ 468311 h 2206623"/>
                  <a:gd name="connsiteX6" fmla="*/ 1021604 w 1752083"/>
                  <a:gd name="connsiteY6" fmla="*/ 494505 h 2206623"/>
                  <a:gd name="connsiteX7" fmla="*/ 231029 w 1752083"/>
                  <a:gd name="connsiteY7" fmla="*/ 444499 h 2206623"/>
                  <a:gd name="connsiteX8" fmla="*/ 48 w 1752083"/>
                  <a:gd name="connsiteY8" fmla="*/ 480217 h 2206623"/>
                  <a:gd name="connsiteX9" fmla="*/ 226266 w 1752083"/>
                  <a:gd name="connsiteY9" fmla="*/ 554036 h 2206623"/>
                  <a:gd name="connsiteX10" fmla="*/ 1019222 w 1752083"/>
                  <a:gd name="connsiteY10" fmla="*/ 584992 h 2206623"/>
                  <a:gd name="connsiteX11" fmla="*/ 1609771 w 1752083"/>
                  <a:gd name="connsiteY11" fmla="*/ 604043 h 2206623"/>
                  <a:gd name="connsiteX12" fmla="*/ 1751059 w 1752083"/>
                  <a:gd name="connsiteY12" fmla="*/ 713581 h 2206623"/>
                  <a:gd name="connsiteX13" fmla="*/ 1709778 w 1752083"/>
                  <a:gd name="connsiteY13" fmla="*/ 873124 h 2206623"/>
                  <a:gd name="connsiteX14" fmla="*/ 1465309 w 1752083"/>
                  <a:gd name="connsiteY14" fmla="*/ 937418 h 2206623"/>
                  <a:gd name="connsiteX15" fmla="*/ 781096 w 1752083"/>
                  <a:gd name="connsiteY15" fmla="*/ 996950 h 2206623"/>
                  <a:gd name="connsiteX16" fmla="*/ 633459 w 1752083"/>
                  <a:gd name="connsiteY16" fmla="*/ 1080294 h 2206623"/>
                  <a:gd name="connsiteX17" fmla="*/ 485028 w 1752083"/>
                  <a:gd name="connsiteY17" fmla="*/ 1002505 h 2206623"/>
                  <a:gd name="connsiteX18" fmla="*/ 397716 w 1752083"/>
                  <a:gd name="connsiteY18" fmla="*/ 1054100 h 2206623"/>
                  <a:gd name="connsiteX19" fmla="*/ 478679 w 1752083"/>
                  <a:gd name="connsiteY19" fmla="*/ 1201737 h 2206623"/>
                  <a:gd name="connsiteX20" fmla="*/ 407240 w 1752083"/>
                  <a:gd name="connsiteY20" fmla="*/ 1377950 h 2206623"/>
                  <a:gd name="connsiteX21" fmla="*/ 512015 w 1752083"/>
                  <a:gd name="connsiteY21" fmla="*/ 1535111 h 2206623"/>
                  <a:gd name="connsiteX22" fmla="*/ 451691 w 1752083"/>
                  <a:gd name="connsiteY22" fmla="*/ 1678780 h 2206623"/>
                  <a:gd name="connsiteX23" fmla="*/ 614409 w 1752083"/>
                  <a:gd name="connsiteY23" fmla="*/ 1670844 h 2206623"/>
                  <a:gd name="connsiteX24" fmla="*/ 662034 w 1752083"/>
                  <a:gd name="connsiteY24" fmla="*/ 1649412 h 2206623"/>
                  <a:gd name="connsiteX25" fmla="*/ 783478 w 1752083"/>
                  <a:gd name="connsiteY25" fmla="*/ 1582737 h 2206623"/>
                  <a:gd name="connsiteX26" fmla="*/ 921590 w 1752083"/>
                  <a:gd name="connsiteY26" fmla="*/ 1633537 h 2206623"/>
                  <a:gd name="connsiteX27" fmla="*/ 935878 w 1752083"/>
                  <a:gd name="connsiteY27" fmla="*/ 1801812 h 2206623"/>
                  <a:gd name="connsiteX28" fmla="*/ 997789 w 1752083"/>
                  <a:gd name="connsiteY28" fmla="*/ 2097087 h 2206623"/>
                  <a:gd name="connsiteX29" fmla="*/ 956514 w 1752083"/>
                  <a:gd name="connsiteY29" fmla="*/ 2206623 h 2206623"/>
                  <a:gd name="connsiteX0" fmla="*/ 12747 w 1757043"/>
                  <a:gd name="connsiteY0" fmla="*/ 0 h 2206623"/>
                  <a:gd name="connsiteX1" fmla="*/ 219121 w 1757043"/>
                  <a:gd name="connsiteY1" fmla="*/ 100012 h 2206623"/>
                  <a:gd name="connsiteX2" fmla="*/ 1281159 w 1757043"/>
                  <a:gd name="connsiteY2" fmla="*/ 80166 h 2206623"/>
                  <a:gd name="connsiteX3" fmla="*/ 1648666 w 1757043"/>
                  <a:gd name="connsiteY3" fmla="*/ 126999 h 2206623"/>
                  <a:gd name="connsiteX4" fmla="*/ 1714548 w 1757043"/>
                  <a:gd name="connsiteY4" fmla="*/ 308768 h 2206623"/>
                  <a:gd name="connsiteX5" fmla="*/ 1612154 w 1757043"/>
                  <a:gd name="connsiteY5" fmla="*/ 468311 h 2206623"/>
                  <a:gd name="connsiteX6" fmla="*/ 1021604 w 1757043"/>
                  <a:gd name="connsiteY6" fmla="*/ 494505 h 2206623"/>
                  <a:gd name="connsiteX7" fmla="*/ 231029 w 1757043"/>
                  <a:gd name="connsiteY7" fmla="*/ 444499 h 2206623"/>
                  <a:gd name="connsiteX8" fmla="*/ 48 w 1757043"/>
                  <a:gd name="connsiteY8" fmla="*/ 480217 h 2206623"/>
                  <a:gd name="connsiteX9" fmla="*/ 226266 w 1757043"/>
                  <a:gd name="connsiteY9" fmla="*/ 554036 h 2206623"/>
                  <a:gd name="connsiteX10" fmla="*/ 1019222 w 1757043"/>
                  <a:gd name="connsiteY10" fmla="*/ 584992 h 2206623"/>
                  <a:gd name="connsiteX11" fmla="*/ 1609771 w 1757043"/>
                  <a:gd name="connsiteY11" fmla="*/ 604043 h 2206623"/>
                  <a:gd name="connsiteX12" fmla="*/ 1751059 w 1757043"/>
                  <a:gd name="connsiteY12" fmla="*/ 713581 h 2206623"/>
                  <a:gd name="connsiteX13" fmla="*/ 1712159 w 1757043"/>
                  <a:gd name="connsiteY13" fmla="*/ 880268 h 2206623"/>
                  <a:gd name="connsiteX14" fmla="*/ 1465309 w 1757043"/>
                  <a:gd name="connsiteY14" fmla="*/ 937418 h 2206623"/>
                  <a:gd name="connsiteX15" fmla="*/ 781096 w 1757043"/>
                  <a:gd name="connsiteY15" fmla="*/ 996950 h 2206623"/>
                  <a:gd name="connsiteX16" fmla="*/ 633459 w 1757043"/>
                  <a:gd name="connsiteY16" fmla="*/ 1080294 h 2206623"/>
                  <a:gd name="connsiteX17" fmla="*/ 485028 w 1757043"/>
                  <a:gd name="connsiteY17" fmla="*/ 1002505 h 2206623"/>
                  <a:gd name="connsiteX18" fmla="*/ 397716 w 1757043"/>
                  <a:gd name="connsiteY18" fmla="*/ 1054100 h 2206623"/>
                  <a:gd name="connsiteX19" fmla="*/ 478679 w 1757043"/>
                  <a:gd name="connsiteY19" fmla="*/ 1201737 h 2206623"/>
                  <a:gd name="connsiteX20" fmla="*/ 407240 w 1757043"/>
                  <a:gd name="connsiteY20" fmla="*/ 1377950 h 2206623"/>
                  <a:gd name="connsiteX21" fmla="*/ 512015 w 1757043"/>
                  <a:gd name="connsiteY21" fmla="*/ 1535111 h 2206623"/>
                  <a:gd name="connsiteX22" fmla="*/ 451691 w 1757043"/>
                  <a:gd name="connsiteY22" fmla="*/ 1678780 h 2206623"/>
                  <a:gd name="connsiteX23" fmla="*/ 614409 w 1757043"/>
                  <a:gd name="connsiteY23" fmla="*/ 1670844 h 2206623"/>
                  <a:gd name="connsiteX24" fmla="*/ 662034 w 1757043"/>
                  <a:gd name="connsiteY24" fmla="*/ 1649412 h 2206623"/>
                  <a:gd name="connsiteX25" fmla="*/ 783478 w 1757043"/>
                  <a:gd name="connsiteY25" fmla="*/ 1582737 h 2206623"/>
                  <a:gd name="connsiteX26" fmla="*/ 921590 w 1757043"/>
                  <a:gd name="connsiteY26" fmla="*/ 1633537 h 2206623"/>
                  <a:gd name="connsiteX27" fmla="*/ 935878 w 1757043"/>
                  <a:gd name="connsiteY27" fmla="*/ 1801812 h 2206623"/>
                  <a:gd name="connsiteX28" fmla="*/ 997789 w 1757043"/>
                  <a:gd name="connsiteY28" fmla="*/ 2097087 h 2206623"/>
                  <a:gd name="connsiteX29" fmla="*/ 956514 w 1757043"/>
                  <a:gd name="connsiteY29" fmla="*/ 2206623 h 2206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57043" h="2206623">
                    <a:moveTo>
                      <a:pt x="12747" y="0"/>
                    </a:moveTo>
                    <a:cubicBezTo>
                      <a:pt x="33383" y="52120"/>
                      <a:pt x="7719" y="86651"/>
                      <a:pt x="219121" y="100012"/>
                    </a:cubicBezTo>
                    <a:cubicBezTo>
                      <a:pt x="430523" y="113373"/>
                      <a:pt x="1042902" y="75668"/>
                      <a:pt x="1281159" y="80166"/>
                    </a:cubicBezTo>
                    <a:cubicBezTo>
                      <a:pt x="1519416" y="84664"/>
                      <a:pt x="1502748" y="72759"/>
                      <a:pt x="1648666" y="126999"/>
                    </a:cubicBezTo>
                    <a:cubicBezTo>
                      <a:pt x="1702509" y="168539"/>
                      <a:pt x="1713489" y="249502"/>
                      <a:pt x="1714548" y="308768"/>
                    </a:cubicBezTo>
                    <a:cubicBezTo>
                      <a:pt x="1715607" y="368034"/>
                      <a:pt x="1738360" y="443308"/>
                      <a:pt x="1612154" y="468311"/>
                    </a:cubicBezTo>
                    <a:cubicBezTo>
                      <a:pt x="1485948" y="493314"/>
                      <a:pt x="1247823" y="492521"/>
                      <a:pt x="1021604" y="494505"/>
                    </a:cubicBezTo>
                    <a:cubicBezTo>
                      <a:pt x="795385" y="496489"/>
                      <a:pt x="400891" y="447674"/>
                      <a:pt x="231029" y="444499"/>
                    </a:cubicBezTo>
                    <a:cubicBezTo>
                      <a:pt x="61167" y="441324"/>
                      <a:pt x="6795" y="421480"/>
                      <a:pt x="48" y="480217"/>
                    </a:cubicBezTo>
                    <a:cubicBezTo>
                      <a:pt x="-1936" y="536573"/>
                      <a:pt x="57991" y="536177"/>
                      <a:pt x="226266" y="554036"/>
                    </a:cubicBezTo>
                    <a:cubicBezTo>
                      <a:pt x="394541" y="571895"/>
                      <a:pt x="784669" y="576261"/>
                      <a:pt x="1019222" y="584992"/>
                    </a:cubicBezTo>
                    <a:cubicBezTo>
                      <a:pt x="1253775" y="593723"/>
                      <a:pt x="1476686" y="577055"/>
                      <a:pt x="1609771" y="604043"/>
                    </a:cubicBezTo>
                    <a:cubicBezTo>
                      <a:pt x="1742856" y="631031"/>
                      <a:pt x="1733994" y="667544"/>
                      <a:pt x="1751059" y="713581"/>
                    </a:cubicBezTo>
                    <a:cubicBezTo>
                      <a:pt x="1768124" y="759619"/>
                      <a:pt x="1746687" y="848518"/>
                      <a:pt x="1712159" y="880268"/>
                    </a:cubicBezTo>
                    <a:cubicBezTo>
                      <a:pt x="1670487" y="916780"/>
                      <a:pt x="1620486" y="917971"/>
                      <a:pt x="1465309" y="937418"/>
                    </a:cubicBezTo>
                    <a:cubicBezTo>
                      <a:pt x="1310132" y="956865"/>
                      <a:pt x="932834" y="975122"/>
                      <a:pt x="781096" y="996950"/>
                    </a:cubicBezTo>
                    <a:cubicBezTo>
                      <a:pt x="781758" y="1087834"/>
                      <a:pt x="681216" y="1074606"/>
                      <a:pt x="633459" y="1080294"/>
                    </a:cubicBezTo>
                    <a:cubicBezTo>
                      <a:pt x="457776" y="1101461"/>
                      <a:pt x="524318" y="1006871"/>
                      <a:pt x="485028" y="1002505"/>
                    </a:cubicBezTo>
                    <a:cubicBezTo>
                      <a:pt x="445738" y="998139"/>
                      <a:pt x="509899" y="1063757"/>
                      <a:pt x="397716" y="1054100"/>
                    </a:cubicBezTo>
                    <a:cubicBezTo>
                      <a:pt x="390308" y="1080162"/>
                      <a:pt x="492568" y="1016793"/>
                      <a:pt x="478679" y="1201737"/>
                    </a:cubicBezTo>
                    <a:cubicBezTo>
                      <a:pt x="479075" y="1453355"/>
                      <a:pt x="404859" y="1315244"/>
                      <a:pt x="407240" y="1377950"/>
                    </a:cubicBezTo>
                    <a:cubicBezTo>
                      <a:pt x="419146" y="1426369"/>
                      <a:pt x="510162" y="1305189"/>
                      <a:pt x="512015" y="1535111"/>
                    </a:cubicBezTo>
                    <a:cubicBezTo>
                      <a:pt x="566255" y="1705503"/>
                      <a:pt x="434625" y="1656158"/>
                      <a:pt x="451691" y="1678780"/>
                    </a:cubicBezTo>
                    <a:cubicBezTo>
                      <a:pt x="468757" y="1701402"/>
                      <a:pt x="552761" y="1602317"/>
                      <a:pt x="614409" y="1670844"/>
                    </a:cubicBezTo>
                    <a:cubicBezTo>
                      <a:pt x="680819" y="1741752"/>
                      <a:pt x="600917" y="1663701"/>
                      <a:pt x="662034" y="1649412"/>
                    </a:cubicBezTo>
                    <a:cubicBezTo>
                      <a:pt x="692196" y="1599406"/>
                      <a:pt x="741409" y="1583795"/>
                      <a:pt x="783478" y="1582737"/>
                    </a:cubicBezTo>
                    <a:cubicBezTo>
                      <a:pt x="825547" y="1581679"/>
                      <a:pt x="896190" y="1597025"/>
                      <a:pt x="921590" y="1633537"/>
                    </a:cubicBezTo>
                    <a:cubicBezTo>
                      <a:pt x="946990" y="1670049"/>
                      <a:pt x="921591" y="1733285"/>
                      <a:pt x="935878" y="1801812"/>
                    </a:cubicBezTo>
                    <a:cubicBezTo>
                      <a:pt x="969216" y="1879864"/>
                      <a:pt x="1087219" y="1957387"/>
                      <a:pt x="997789" y="2097087"/>
                    </a:cubicBezTo>
                    <a:cubicBezTo>
                      <a:pt x="941698" y="2146299"/>
                      <a:pt x="964187" y="2179636"/>
                      <a:pt x="956514" y="2206623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6" name="フリーフォーム 35"/>
              <p:cNvSpPr/>
              <p:nvPr/>
            </p:nvSpPr>
            <p:spPr>
              <a:xfrm>
                <a:off x="1904999" y="1490064"/>
                <a:ext cx="1326462" cy="1051947"/>
              </a:xfrm>
              <a:custGeom>
                <a:avLst/>
                <a:gdLst>
                  <a:gd name="connsiteX0" fmla="*/ 0 w 1320800"/>
                  <a:gd name="connsiteY0" fmla="*/ 84734 h 1240434"/>
                  <a:gd name="connsiteX1" fmla="*/ 952500 w 1320800"/>
                  <a:gd name="connsiteY1" fmla="*/ 8534 h 1240434"/>
                  <a:gd name="connsiteX2" fmla="*/ 1320800 w 1320800"/>
                  <a:gd name="connsiteY2" fmla="*/ 262534 h 1240434"/>
                  <a:gd name="connsiteX3" fmla="*/ 1130300 w 1320800"/>
                  <a:gd name="connsiteY3" fmla="*/ 821334 h 1240434"/>
                  <a:gd name="connsiteX4" fmla="*/ 381000 w 1320800"/>
                  <a:gd name="connsiteY4" fmla="*/ 961034 h 1240434"/>
                  <a:gd name="connsiteX5" fmla="*/ 381000 w 1320800"/>
                  <a:gd name="connsiteY5" fmla="*/ 961034 h 1240434"/>
                  <a:gd name="connsiteX6" fmla="*/ 736600 w 1320800"/>
                  <a:gd name="connsiteY6" fmla="*/ 999134 h 1240434"/>
                  <a:gd name="connsiteX7" fmla="*/ 685800 w 1320800"/>
                  <a:gd name="connsiteY7" fmla="*/ 999134 h 1240434"/>
                  <a:gd name="connsiteX8" fmla="*/ 190500 w 1320800"/>
                  <a:gd name="connsiteY8" fmla="*/ 1240434 h 1240434"/>
                  <a:gd name="connsiteX0" fmla="*/ 0 w 1320800"/>
                  <a:gd name="connsiteY0" fmla="*/ 84734 h 1261501"/>
                  <a:gd name="connsiteX1" fmla="*/ 952500 w 1320800"/>
                  <a:gd name="connsiteY1" fmla="*/ 8534 h 1261501"/>
                  <a:gd name="connsiteX2" fmla="*/ 1320800 w 1320800"/>
                  <a:gd name="connsiteY2" fmla="*/ 262534 h 1261501"/>
                  <a:gd name="connsiteX3" fmla="*/ 1130300 w 1320800"/>
                  <a:gd name="connsiteY3" fmla="*/ 821334 h 1261501"/>
                  <a:gd name="connsiteX4" fmla="*/ 381000 w 1320800"/>
                  <a:gd name="connsiteY4" fmla="*/ 961034 h 1261501"/>
                  <a:gd name="connsiteX5" fmla="*/ 381000 w 1320800"/>
                  <a:gd name="connsiteY5" fmla="*/ 961034 h 1261501"/>
                  <a:gd name="connsiteX6" fmla="*/ 736600 w 1320800"/>
                  <a:gd name="connsiteY6" fmla="*/ 999134 h 1261501"/>
                  <a:gd name="connsiteX7" fmla="*/ 685800 w 1320800"/>
                  <a:gd name="connsiteY7" fmla="*/ 999134 h 1261501"/>
                  <a:gd name="connsiteX8" fmla="*/ 190500 w 1320800"/>
                  <a:gd name="connsiteY8" fmla="*/ 1240434 h 1261501"/>
                  <a:gd name="connsiteX0" fmla="*/ 0 w 1320800"/>
                  <a:gd name="connsiteY0" fmla="*/ 84734 h 1240434"/>
                  <a:gd name="connsiteX1" fmla="*/ 952500 w 1320800"/>
                  <a:gd name="connsiteY1" fmla="*/ 8534 h 1240434"/>
                  <a:gd name="connsiteX2" fmla="*/ 1320800 w 1320800"/>
                  <a:gd name="connsiteY2" fmla="*/ 262534 h 1240434"/>
                  <a:gd name="connsiteX3" fmla="*/ 1130300 w 1320800"/>
                  <a:gd name="connsiteY3" fmla="*/ 821334 h 1240434"/>
                  <a:gd name="connsiteX4" fmla="*/ 381000 w 1320800"/>
                  <a:gd name="connsiteY4" fmla="*/ 961034 h 1240434"/>
                  <a:gd name="connsiteX5" fmla="*/ 381000 w 1320800"/>
                  <a:gd name="connsiteY5" fmla="*/ 961034 h 1240434"/>
                  <a:gd name="connsiteX6" fmla="*/ 736600 w 1320800"/>
                  <a:gd name="connsiteY6" fmla="*/ 999134 h 1240434"/>
                  <a:gd name="connsiteX7" fmla="*/ 685800 w 1320800"/>
                  <a:gd name="connsiteY7" fmla="*/ 999134 h 1240434"/>
                  <a:gd name="connsiteX8" fmla="*/ 190500 w 1320800"/>
                  <a:gd name="connsiteY8" fmla="*/ 1240434 h 1240434"/>
                  <a:gd name="connsiteX0" fmla="*/ 0 w 1320800"/>
                  <a:gd name="connsiteY0" fmla="*/ 84734 h 1240434"/>
                  <a:gd name="connsiteX1" fmla="*/ 952500 w 1320800"/>
                  <a:gd name="connsiteY1" fmla="*/ 8534 h 1240434"/>
                  <a:gd name="connsiteX2" fmla="*/ 1320800 w 1320800"/>
                  <a:gd name="connsiteY2" fmla="*/ 262534 h 1240434"/>
                  <a:gd name="connsiteX3" fmla="*/ 1130300 w 1320800"/>
                  <a:gd name="connsiteY3" fmla="*/ 821334 h 1240434"/>
                  <a:gd name="connsiteX4" fmla="*/ 381000 w 1320800"/>
                  <a:gd name="connsiteY4" fmla="*/ 961034 h 1240434"/>
                  <a:gd name="connsiteX5" fmla="*/ 381000 w 1320800"/>
                  <a:gd name="connsiteY5" fmla="*/ 961034 h 1240434"/>
                  <a:gd name="connsiteX6" fmla="*/ 736600 w 1320800"/>
                  <a:gd name="connsiteY6" fmla="*/ 999134 h 1240434"/>
                  <a:gd name="connsiteX7" fmla="*/ 673100 w 1320800"/>
                  <a:gd name="connsiteY7" fmla="*/ 1126134 h 1240434"/>
                  <a:gd name="connsiteX8" fmla="*/ 190500 w 1320800"/>
                  <a:gd name="connsiteY8" fmla="*/ 1240434 h 1240434"/>
                  <a:gd name="connsiteX0" fmla="*/ 0 w 1320800"/>
                  <a:gd name="connsiteY0" fmla="*/ 84734 h 1240434"/>
                  <a:gd name="connsiteX1" fmla="*/ 952500 w 1320800"/>
                  <a:gd name="connsiteY1" fmla="*/ 8534 h 1240434"/>
                  <a:gd name="connsiteX2" fmla="*/ 1320800 w 1320800"/>
                  <a:gd name="connsiteY2" fmla="*/ 262534 h 1240434"/>
                  <a:gd name="connsiteX3" fmla="*/ 1130300 w 1320800"/>
                  <a:gd name="connsiteY3" fmla="*/ 821334 h 1240434"/>
                  <a:gd name="connsiteX4" fmla="*/ 381000 w 1320800"/>
                  <a:gd name="connsiteY4" fmla="*/ 961034 h 1240434"/>
                  <a:gd name="connsiteX5" fmla="*/ 259556 w 1320800"/>
                  <a:gd name="connsiteY5" fmla="*/ 951509 h 1240434"/>
                  <a:gd name="connsiteX6" fmla="*/ 736600 w 1320800"/>
                  <a:gd name="connsiteY6" fmla="*/ 999134 h 1240434"/>
                  <a:gd name="connsiteX7" fmla="*/ 673100 w 1320800"/>
                  <a:gd name="connsiteY7" fmla="*/ 1126134 h 1240434"/>
                  <a:gd name="connsiteX8" fmla="*/ 190500 w 1320800"/>
                  <a:gd name="connsiteY8" fmla="*/ 1240434 h 1240434"/>
                  <a:gd name="connsiteX0" fmla="*/ 0 w 1328000"/>
                  <a:gd name="connsiteY0" fmla="*/ 84734 h 1240434"/>
                  <a:gd name="connsiteX1" fmla="*/ 952500 w 1328000"/>
                  <a:gd name="connsiteY1" fmla="*/ 8534 h 1240434"/>
                  <a:gd name="connsiteX2" fmla="*/ 1320800 w 1328000"/>
                  <a:gd name="connsiteY2" fmla="*/ 262534 h 1240434"/>
                  <a:gd name="connsiteX3" fmla="*/ 1130300 w 1328000"/>
                  <a:gd name="connsiteY3" fmla="*/ 821334 h 1240434"/>
                  <a:gd name="connsiteX4" fmla="*/ 369094 w 1328000"/>
                  <a:gd name="connsiteY4" fmla="*/ 987227 h 1240434"/>
                  <a:gd name="connsiteX5" fmla="*/ 259556 w 1328000"/>
                  <a:gd name="connsiteY5" fmla="*/ 951509 h 1240434"/>
                  <a:gd name="connsiteX6" fmla="*/ 736600 w 1328000"/>
                  <a:gd name="connsiteY6" fmla="*/ 999134 h 1240434"/>
                  <a:gd name="connsiteX7" fmla="*/ 673100 w 1328000"/>
                  <a:gd name="connsiteY7" fmla="*/ 1126134 h 1240434"/>
                  <a:gd name="connsiteX8" fmla="*/ 190500 w 1328000"/>
                  <a:gd name="connsiteY8" fmla="*/ 1240434 h 1240434"/>
                  <a:gd name="connsiteX0" fmla="*/ 0 w 1327697"/>
                  <a:gd name="connsiteY0" fmla="*/ 84734 h 1240434"/>
                  <a:gd name="connsiteX1" fmla="*/ 952500 w 1327697"/>
                  <a:gd name="connsiteY1" fmla="*/ 8534 h 1240434"/>
                  <a:gd name="connsiteX2" fmla="*/ 1320800 w 1327697"/>
                  <a:gd name="connsiteY2" fmla="*/ 262534 h 1240434"/>
                  <a:gd name="connsiteX3" fmla="*/ 1130300 w 1327697"/>
                  <a:gd name="connsiteY3" fmla="*/ 821334 h 1240434"/>
                  <a:gd name="connsiteX4" fmla="*/ 397669 w 1327697"/>
                  <a:gd name="connsiteY4" fmla="*/ 915789 h 1240434"/>
                  <a:gd name="connsiteX5" fmla="*/ 259556 w 1327697"/>
                  <a:gd name="connsiteY5" fmla="*/ 951509 h 1240434"/>
                  <a:gd name="connsiteX6" fmla="*/ 736600 w 1327697"/>
                  <a:gd name="connsiteY6" fmla="*/ 999134 h 1240434"/>
                  <a:gd name="connsiteX7" fmla="*/ 673100 w 1327697"/>
                  <a:gd name="connsiteY7" fmla="*/ 1126134 h 1240434"/>
                  <a:gd name="connsiteX8" fmla="*/ 190500 w 1327697"/>
                  <a:gd name="connsiteY8" fmla="*/ 1240434 h 1240434"/>
                  <a:gd name="connsiteX0" fmla="*/ 0 w 1327697"/>
                  <a:gd name="connsiteY0" fmla="*/ 84734 h 1240434"/>
                  <a:gd name="connsiteX1" fmla="*/ 952500 w 1327697"/>
                  <a:gd name="connsiteY1" fmla="*/ 8534 h 1240434"/>
                  <a:gd name="connsiteX2" fmla="*/ 1320800 w 1327697"/>
                  <a:gd name="connsiteY2" fmla="*/ 262534 h 1240434"/>
                  <a:gd name="connsiteX3" fmla="*/ 1130300 w 1327697"/>
                  <a:gd name="connsiteY3" fmla="*/ 821334 h 1240434"/>
                  <a:gd name="connsiteX4" fmla="*/ 397669 w 1327697"/>
                  <a:gd name="connsiteY4" fmla="*/ 915789 h 1240434"/>
                  <a:gd name="connsiteX5" fmla="*/ 269081 w 1327697"/>
                  <a:gd name="connsiteY5" fmla="*/ 920553 h 1240434"/>
                  <a:gd name="connsiteX6" fmla="*/ 736600 w 1327697"/>
                  <a:gd name="connsiteY6" fmla="*/ 999134 h 1240434"/>
                  <a:gd name="connsiteX7" fmla="*/ 673100 w 1327697"/>
                  <a:gd name="connsiteY7" fmla="*/ 1126134 h 1240434"/>
                  <a:gd name="connsiteX8" fmla="*/ 190500 w 1327697"/>
                  <a:gd name="connsiteY8" fmla="*/ 1240434 h 1240434"/>
                  <a:gd name="connsiteX0" fmla="*/ 0 w 1326514"/>
                  <a:gd name="connsiteY0" fmla="*/ 84734 h 1240434"/>
                  <a:gd name="connsiteX1" fmla="*/ 952500 w 1326514"/>
                  <a:gd name="connsiteY1" fmla="*/ 8534 h 1240434"/>
                  <a:gd name="connsiteX2" fmla="*/ 1320800 w 1326514"/>
                  <a:gd name="connsiteY2" fmla="*/ 262534 h 1240434"/>
                  <a:gd name="connsiteX3" fmla="*/ 1130300 w 1326514"/>
                  <a:gd name="connsiteY3" fmla="*/ 821334 h 1240434"/>
                  <a:gd name="connsiteX4" fmla="*/ 533400 w 1326514"/>
                  <a:gd name="connsiteY4" fmla="*/ 908645 h 1240434"/>
                  <a:gd name="connsiteX5" fmla="*/ 269081 w 1326514"/>
                  <a:gd name="connsiteY5" fmla="*/ 920553 h 1240434"/>
                  <a:gd name="connsiteX6" fmla="*/ 736600 w 1326514"/>
                  <a:gd name="connsiteY6" fmla="*/ 999134 h 1240434"/>
                  <a:gd name="connsiteX7" fmla="*/ 673100 w 1326514"/>
                  <a:gd name="connsiteY7" fmla="*/ 1126134 h 1240434"/>
                  <a:gd name="connsiteX8" fmla="*/ 190500 w 1326514"/>
                  <a:gd name="connsiteY8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36600 w 1326462"/>
                  <a:gd name="connsiteY6" fmla="*/ 999134 h 1240434"/>
                  <a:gd name="connsiteX7" fmla="*/ 673100 w 1326462"/>
                  <a:gd name="connsiteY7" fmla="*/ 1126134 h 1240434"/>
                  <a:gd name="connsiteX8" fmla="*/ 190500 w 1326462"/>
                  <a:gd name="connsiteY8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36600 w 1326462"/>
                  <a:gd name="connsiteY6" fmla="*/ 999134 h 1240434"/>
                  <a:gd name="connsiteX7" fmla="*/ 673100 w 1326462"/>
                  <a:gd name="connsiteY7" fmla="*/ 1126134 h 1240434"/>
                  <a:gd name="connsiteX8" fmla="*/ 190500 w 1326462"/>
                  <a:gd name="connsiteY8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81844 w 1326462"/>
                  <a:gd name="connsiteY6" fmla="*/ 980084 h 1240434"/>
                  <a:gd name="connsiteX7" fmla="*/ 673100 w 1326462"/>
                  <a:gd name="connsiteY7" fmla="*/ 1126134 h 1240434"/>
                  <a:gd name="connsiteX8" fmla="*/ 190500 w 1326462"/>
                  <a:gd name="connsiteY8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81844 w 1326462"/>
                  <a:gd name="connsiteY6" fmla="*/ 980084 h 1240434"/>
                  <a:gd name="connsiteX7" fmla="*/ 854870 w 1326462"/>
                  <a:gd name="connsiteY7" fmla="*/ 1007865 h 1240434"/>
                  <a:gd name="connsiteX8" fmla="*/ 673100 w 1326462"/>
                  <a:gd name="connsiteY8" fmla="*/ 1126134 h 1240434"/>
                  <a:gd name="connsiteX9" fmla="*/ 190500 w 1326462"/>
                  <a:gd name="connsiteY9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96131 w 1326462"/>
                  <a:gd name="connsiteY6" fmla="*/ 968178 h 1240434"/>
                  <a:gd name="connsiteX7" fmla="*/ 854870 w 1326462"/>
                  <a:gd name="connsiteY7" fmla="*/ 1007865 h 1240434"/>
                  <a:gd name="connsiteX8" fmla="*/ 673100 w 1326462"/>
                  <a:gd name="connsiteY8" fmla="*/ 1126134 h 1240434"/>
                  <a:gd name="connsiteX9" fmla="*/ 190500 w 1326462"/>
                  <a:gd name="connsiteY9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96131 w 1326462"/>
                  <a:gd name="connsiteY6" fmla="*/ 968178 h 1240434"/>
                  <a:gd name="connsiteX7" fmla="*/ 854870 w 1326462"/>
                  <a:gd name="connsiteY7" fmla="*/ 1007865 h 1240434"/>
                  <a:gd name="connsiteX8" fmla="*/ 673100 w 1326462"/>
                  <a:gd name="connsiteY8" fmla="*/ 1126134 h 1240434"/>
                  <a:gd name="connsiteX9" fmla="*/ 190500 w 1326462"/>
                  <a:gd name="connsiteY9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96131 w 1326462"/>
                  <a:gd name="connsiteY6" fmla="*/ 968178 h 1240434"/>
                  <a:gd name="connsiteX7" fmla="*/ 854870 w 1326462"/>
                  <a:gd name="connsiteY7" fmla="*/ 1007865 h 1240434"/>
                  <a:gd name="connsiteX8" fmla="*/ 565944 w 1326462"/>
                  <a:gd name="connsiteY8" fmla="*/ 1057078 h 1240434"/>
                  <a:gd name="connsiteX9" fmla="*/ 190500 w 1326462"/>
                  <a:gd name="connsiteY9" fmla="*/ 1240434 h 1240434"/>
                  <a:gd name="connsiteX0" fmla="*/ 0 w 1326462"/>
                  <a:gd name="connsiteY0" fmla="*/ 84734 h 1240434"/>
                  <a:gd name="connsiteX1" fmla="*/ 952500 w 1326462"/>
                  <a:gd name="connsiteY1" fmla="*/ 8534 h 1240434"/>
                  <a:gd name="connsiteX2" fmla="*/ 1320800 w 1326462"/>
                  <a:gd name="connsiteY2" fmla="*/ 262534 h 1240434"/>
                  <a:gd name="connsiteX3" fmla="*/ 1130300 w 1326462"/>
                  <a:gd name="connsiteY3" fmla="*/ 821334 h 1240434"/>
                  <a:gd name="connsiteX4" fmla="*/ 540544 w 1326462"/>
                  <a:gd name="connsiteY4" fmla="*/ 920552 h 1240434"/>
                  <a:gd name="connsiteX5" fmla="*/ 269081 w 1326462"/>
                  <a:gd name="connsiteY5" fmla="*/ 920553 h 1240434"/>
                  <a:gd name="connsiteX6" fmla="*/ 796131 w 1326462"/>
                  <a:gd name="connsiteY6" fmla="*/ 968178 h 1240434"/>
                  <a:gd name="connsiteX7" fmla="*/ 854870 w 1326462"/>
                  <a:gd name="connsiteY7" fmla="*/ 1007865 h 1240434"/>
                  <a:gd name="connsiteX8" fmla="*/ 565944 w 1326462"/>
                  <a:gd name="connsiteY8" fmla="*/ 1057078 h 1240434"/>
                  <a:gd name="connsiteX9" fmla="*/ 328614 w 1326462"/>
                  <a:gd name="connsiteY9" fmla="*/ 1107878 h 1240434"/>
                  <a:gd name="connsiteX10" fmla="*/ 190500 w 1326462"/>
                  <a:gd name="connsiteY10" fmla="*/ 1240434 h 1240434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54870 w 1326462"/>
                  <a:gd name="connsiteY7" fmla="*/ 1007865 h 1166615"/>
                  <a:gd name="connsiteX8" fmla="*/ 565944 w 1326462"/>
                  <a:gd name="connsiteY8" fmla="*/ 1057078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54870 w 1326462"/>
                  <a:gd name="connsiteY7" fmla="*/ 1007865 h 1166615"/>
                  <a:gd name="connsiteX8" fmla="*/ 575469 w 1326462"/>
                  <a:gd name="connsiteY8" fmla="*/ 997547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95351 w 1326462"/>
                  <a:gd name="connsiteY7" fmla="*/ 976908 h 1166615"/>
                  <a:gd name="connsiteX8" fmla="*/ 575469 w 1326462"/>
                  <a:gd name="connsiteY8" fmla="*/ 997547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95351 w 1326462"/>
                  <a:gd name="connsiteY7" fmla="*/ 976908 h 1166615"/>
                  <a:gd name="connsiteX8" fmla="*/ 575469 w 1326462"/>
                  <a:gd name="connsiteY8" fmla="*/ 997547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95351 w 1326462"/>
                  <a:gd name="connsiteY7" fmla="*/ 976908 h 1166615"/>
                  <a:gd name="connsiteX8" fmla="*/ 575469 w 1326462"/>
                  <a:gd name="connsiteY8" fmla="*/ 997547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95351 w 1326462"/>
                  <a:gd name="connsiteY7" fmla="*/ 976908 h 1166615"/>
                  <a:gd name="connsiteX8" fmla="*/ 575469 w 1326462"/>
                  <a:gd name="connsiteY8" fmla="*/ 997547 h 1166615"/>
                  <a:gd name="connsiteX9" fmla="*/ 328614 w 1326462"/>
                  <a:gd name="connsiteY9" fmla="*/ 1107878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166615"/>
                  <a:gd name="connsiteX1" fmla="*/ 952500 w 1326462"/>
                  <a:gd name="connsiteY1" fmla="*/ 8534 h 1166615"/>
                  <a:gd name="connsiteX2" fmla="*/ 1320800 w 1326462"/>
                  <a:gd name="connsiteY2" fmla="*/ 262534 h 1166615"/>
                  <a:gd name="connsiteX3" fmla="*/ 1130300 w 1326462"/>
                  <a:gd name="connsiteY3" fmla="*/ 821334 h 1166615"/>
                  <a:gd name="connsiteX4" fmla="*/ 540544 w 1326462"/>
                  <a:gd name="connsiteY4" fmla="*/ 920552 h 1166615"/>
                  <a:gd name="connsiteX5" fmla="*/ 269081 w 1326462"/>
                  <a:gd name="connsiteY5" fmla="*/ 920553 h 1166615"/>
                  <a:gd name="connsiteX6" fmla="*/ 796131 w 1326462"/>
                  <a:gd name="connsiteY6" fmla="*/ 968178 h 1166615"/>
                  <a:gd name="connsiteX7" fmla="*/ 895351 w 1326462"/>
                  <a:gd name="connsiteY7" fmla="*/ 976908 h 1166615"/>
                  <a:gd name="connsiteX8" fmla="*/ 575469 w 1326462"/>
                  <a:gd name="connsiteY8" fmla="*/ 997547 h 1166615"/>
                  <a:gd name="connsiteX9" fmla="*/ 283370 w 1326462"/>
                  <a:gd name="connsiteY9" fmla="*/ 1062634 h 1166615"/>
                  <a:gd name="connsiteX10" fmla="*/ 104775 w 1326462"/>
                  <a:gd name="connsiteY10" fmla="*/ 1166615 h 1166615"/>
                  <a:gd name="connsiteX0" fmla="*/ 0 w 1326462"/>
                  <a:gd name="connsiteY0" fmla="*/ 84734 h 1080890"/>
                  <a:gd name="connsiteX1" fmla="*/ 952500 w 1326462"/>
                  <a:gd name="connsiteY1" fmla="*/ 8534 h 1080890"/>
                  <a:gd name="connsiteX2" fmla="*/ 1320800 w 1326462"/>
                  <a:gd name="connsiteY2" fmla="*/ 262534 h 1080890"/>
                  <a:gd name="connsiteX3" fmla="*/ 1130300 w 1326462"/>
                  <a:gd name="connsiteY3" fmla="*/ 821334 h 1080890"/>
                  <a:gd name="connsiteX4" fmla="*/ 540544 w 1326462"/>
                  <a:gd name="connsiteY4" fmla="*/ 920552 h 1080890"/>
                  <a:gd name="connsiteX5" fmla="*/ 269081 w 1326462"/>
                  <a:gd name="connsiteY5" fmla="*/ 920553 h 1080890"/>
                  <a:gd name="connsiteX6" fmla="*/ 796131 w 1326462"/>
                  <a:gd name="connsiteY6" fmla="*/ 968178 h 1080890"/>
                  <a:gd name="connsiteX7" fmla="*/ 895351 w 1326462"/>
                  <a:gd name="connsiteY7" fmla="*/ 976908 h 1080890"/>
                  <a:gd name="connsiteX8" fmla="*/ 575469 w 1326462"/>
                  <a:gd name="connsiteY8" fmla="*/ 997547 h 1080890"/>
                  <a:gd name="connsiteX9" fmla="*/ 283370 w 1326462"/>
                  <a:gd name="connsiteY9" fmla="*/ 1062634 h 1080890"/>
                  <a:gd name="connsiteX10" fmla="*/ 183356 w 1326462"/>
                  <a:gd name="connsiteY10" fmla="*/ 1080890 h 1080890"/>
                  <a:gd name="connsiteX0" fmla="*/ 0 w 1326462"/>
                  <a:gd name="connsiteY0" fmla="*/ 84734 h 1080890"/>
                  <a:gd name="connsiteX1" fmla="*/ 952500 w 1326462"/>
                  <a:gd name="connsiteY1" fmla="*/ 8534 h 1080890"/>
                  <a:gd name="connsiteX2" fmla="*/ 1320800 w 1326462"/>
                  <a:gd name="connsiteY2" fmla="*/ 262534 h 1080890"/>
                  <a:gd name="connsiteX3" fmla="*/ 1130300 w 1326462"/>
                  <a:gd name="connsiteY3" fmla="*/ 821334 h 1080890"/>
                  <a:gd name="connsiteX4" fmla="*/ 540544 w 1326462"/>
                  <a:gd name="connsiteY4" fmla="*/ 920552 h 1080890"/>
                  <a:gd name="connsiteX5" fmla="*/ 269081 w 1326462"/>
                  <a:gd name="connsiteY5" fmla="*/ 920553 h 1080890"/>
                  <a:gd name="connsiteX6" fmla="*/ 796131 w 1326462"/>
                  <a:gd name="connsiteY6" fmla="*/ 968178 h 1080890"/>
                  <a:gd name="connsiteX7" fmla="*/ 895351 w 1326462"/>
                  <a:gd name="connsiteY7" fmla="*/ 976908 h 1080890"/>
                  <a:gd name="connsiteX8" fmla="*/ 575469 w 1326462"/>
                  <a:gd name="connsiteY8" fmla="*/ 997547 h 1080890"/>
                  <a:gd name="connsiteX9" fmla="*/ 300039 w 1326462"/>
                  <a:gd name="connsiteY9" fmla="*/ 1038822 h 1080890"/>
                  <a:gd name="connsiteX10" fmla="*/ 183356 w 1326462"/>
                  <a:gd name="connsiteY10" fmla="*/ 1080890 h 1080890"/>
                  <a:gd name="connsiteX0" fmla="*/ 0 w 1326462"/>
                  <a:gd name="connsiteY0" fmla="*/ 84734 h 1085652"/>
                  <a:gd name="connsiteX1" fmla="*/ 952500 w 1326462"/>
                  <a:gd name="connsiteY1" fmla="*/ 8534 h 1085652"/>
                  <a:gd name="connsiteX2" fmla="*/ 1320800 w 1326462"/>
                  <a:gd name="connsiteY2" fmla="*/ 262534 h 1085652"/>
                  <a:gd name="connsiteX3" fmla="*/ 1130300 w 1326462"/>
                  <a:gd name="connsiteY3" fmla="*/ 821334 h 1085652"/>
                  <a:gd name="connsiteX4" fmla="*/ 540544 w 1326462"/>
                  <a:gd name="connsiteY4" fmla="*/ 920552 h 1085652"/>
                  <a:gd name="connsiteX5" fmla="*/ 269081 w 1326462"/>
                  <a:gd name="connsiteY5" fmla="*/ 920553 h 1085652"/>
                  <a:gd name="connsiteX6" fmla="*/ 796131 w 1326462"/>
                  <a:gd name="connsiteY6" fmla="*/ 968178 h 1085652"/>
                  <a:gd name="connsiteX7" fmla="*/ 895351 w 1326462"/>
                  <a:gd name="connsiteY7" fmla="*/ 976908 h 1085652"/>
                  <a:gd name="connsiteX8" fmla="*/ 575469 w 1326462"/>
                  <a:gd name="connsiteY8" fmla="*/ 997547 h 1085652"/>
                  <a:gd name="connsiteX9" fmla="*/ 300039 w 1326462"/>
                  <a:gd name="connsiteY9" fmla="*/ 1038822 h 1085652"/>
                  <a:gd name="connsiteX10" fmla="*/ 145256 w 1326462"/>
                  <a:gd name="connsiteY10" fmla="*/ 1085652 h 1085652"/>
                  <a:gd name="connsiteX0" fmla="*/ 0 w 1326462"/>
                  <a:gd name="connsiteY0" fmla="*/ 84734 h 1085652"/>
                  <a:gd name="connsiteX1" fmla="*/ 952500 w 1326462"/>
                  <a:gd name="connsiteY1" fmla="*/ 8534 h 1085652"/>
                  <a:gd name="connsiteX2" fmla="*/ 1320800 w 1326462"/>
                  <a:gd name="connsiteY2" fmla="*/ 262534 h 1085652"/>
                  <a:gd name="connsiteX3" fmla="*/ 1130300 w 1326462"/>
                  <a:gd name="connsiteY3" fmla="*/ 821334 h 1085652"/>
                  <a:gd name="connsiteX4" fmla="*/ 540544 w 1326462"/>
                  <a:gd name="connsiteY4" fmla="*/ 920552 h 1085652"/>
                  <a:gd name="connsiteX5" fmla="*/ 269081 w 1326462"/>
                  <a:gd name="connsiteY5" fmla="*/ 920553 h 1085652"/>
                  <a:gd name="connsiteX6" fmla="*/ 796131 w 1326462"/>
                  <a:gd name="connsiteY6" fmla="*/ 968178 h 1085652"/>
                  <a:gd name="connsiteX7" fmla="*/ 895351 w 1326462"/>
                  <a:gd name="connsiteY7" fmla="*/ 976908 h 1085652"/>
                  <a:gd name="connsiteX8" fmla="*/ 575469 w 1326462"/>
                  <a:gd name="connsiteY8" fmla="*/ 997547 h 1085652"/>
                  <a:gd name="connsiteX9" fmla="*/ 145256 w 1326462"/>
                  <a:gd name="connsiteY9" fmla="*/ 1085652 h 1085652"/>
                  <a:gd name="connsiteX0" fmla="*/ 0 w 1326462"/>
                  <a:gd name="connsiteY0" fmla="*/ 84734 h 1085652"/>
                  <a:gd name="connsiteX1" fmla="*/ 952500 w 1326462"/>
                  <a:gd name="connsiteY1" fmla="*/ 8534 h 1085652"/>
                  <a:gd name="connsiteX2" fmla="*/ 1320800 w 1326462"/>
                  <a:gd name="connsiteY2" fmla="*/ 262534 h 1085652"/>
                  <a:gd name="connsiteX3" fmla="*/ 1130300 w 1326462"/>
                  <a:gd name="connsiteY3" fmla="*/ 821334 h 1085652"/>
                  <a:gd name="connsiteX4" fmla="*/ 540544 w 1326462"/>
                  <a:gd name="connsiteY4" fmla="*/ 920552 h 1085652"/>
                  <a:gd name="connsiteX5" fmla="*/ 269081 w 1326462"/>
                  <a:gd name="connsiteY5" fmla="*/ 920553 h 1085652"/>
                  <a:gd name="connsiteX6" fmla="*/ 796131 w 1326462"/>
                  <a:gd name="connsiteY6" fmla="*/ 968178 h 1085652"/>
                  <a:gd name="connsiteX7" fmla="*/ 895351 w 1326462"/>
                  <a:gd name="connsiteY7" fmla="*/ 976908 h 1085652"/>
                  <a:gd name="connsiteX8" fmla="*/ 575469 w 1326462"/>
                  <a:gd name="connsiteY8" fmla="*/ 997547 h 1085652"/>
                  <a:gd name="connsiteX9" fmla="*/ 226220 w 1326462"/>
                  <a:gd name="connsiteY9" fmla="*/ 1048348 h 1085652"/>
                  <a:gd name="connsiteX10" fmla="*/ 145256 w 1326462"/>
                  <a:gd name="connsiteY10" fmla="*/ 1085652 h 1085652"/>
                  <a:gd name="connsiteX0" fmla="*/ 0 w 1326462"/>
                  <a:gd name="connsiteY0" fmla="*/ 84734 h 1056057"/>
                  <a:gd name="connsiteX1" fmla="*/ 952500 w 1326462"/>
                  <a:gd name="connsiteY1" fmla="*/ 8534 h 1056057"/>
                  <a:gd name="connsiteX2" fmla="*/ 1320800 w 1326462"/>
                  <a:gd name="connsiteY2" fmla="*/ 262534 h 1056057"/>
                  <a:gd name="connsiteX3" fmla="*/ 1130300 w 1326462"/>
                  <a:gd name="connsiteY3" fmla="*/ 821334 h 1056057"/>
                  <a:gd name="connsiteX4" fmla="*/ 540544 w 1326462"/>
                  <a:gd name="connsiteY4" fmla="*/ 920552 h 1056057"/>
                  <a:gd name="connsiteX5" fmla="*/ 269081 w 1326462"/>
                  <a:gd name="connsiteY5" fmla="*/ 920553 h 1056057"/>
                  <a:gd name="connsiteX6" fmla="*/ 796131 w 1326462"/>
                  <a:gd name="connsiteY6" fmla="*/ 968178 h 1056057"/>
                  <a:gd name="connsiteX7" fmla="*/ 895351 w 1326462"/>
                  <a:gd name="connsiteY7" fmla="*/ 976908 h 1056057"/>
                  <a:gd name="connsiteX8" fmla="*/ 575469 w 1326462"/>
                  <a:gd name="connsiteY8" fmla="*/ 997547 h 1056057"/>
                  <a:gd name="connsiteX9" fmla="*/ 226220 w 1326462"/>
                  <a:gd name="connsiteY9" fmla="*/ 1048348 h 1056057"/>
                  <a:gd name="connsiteX10" fmla="*/ 697706 w 1326462"/>
                  <a:gd name="connsiteY10" fmla="*/ 1054695 h 1056057"/>
                  <a:gd name="connsiteX0" fmla="*/ 0 w 1326462"/>
                  <a:gd name="connsiteY0" fmla="*/ 84734 h 1056057"/>
                  <a:gd name="connsiteX1" fmla="*/ 952500 w 1326462"/>
                  <a:gd name="connsiteY1" fmla="*/ 8534 h 1056057"/>
                  <a:gd name="connsiteX2" fmla="*/ 1320800 w 1326462"/>
                  <a:gd name="connsiteY2" fmla="*/ 262534 h 1056057"/>
                  <a:gd name="connsiteX3" fmla="*/ 1130300 w 1326462"/>
                  <a:gd name="connsiteY3" fmla="*/ 821334 h 1056057"/>
                  <a:gd name="connsiteX4" fmla="*/ 540544 w 1326462"/>
                  <a:gd name="connsiteY4" fmla="*/ 920552 h 1056057"/>
                  <a:gd name="connsiteX5" fmla="*/ 269081 w 1326462"/>
                  <a:gd name="connsiteY5" fmla="*/ 920553 h 1056057"/>
                  <a:gd name="connsiteX6" fmla="*/ 796131 w 1326462"/>
                  <a:gd name="connsiteY6" fmla="*/ 968178 h 1056057"/>
                  <a:gd name="connsiteX7" fmla="*/ 895351 w 1326462"/>
                  <a:gd name="connsiteY7" fmla="*/ 976908 h 1056057"/>
                  <a:gd name="connsiteX8" fmla="*/ 580231 w 1326462"/>
                  <a:gd name="connsiteY8" fmla="*/ 1018979 h 1056057"/>
                  <a:gd name="connsiteX9" fmla="*/ 226220 w 1326462"/>
                  <a:gd name="connsiteY9" fmla="*/ 1048348 h 1056057"/>
                  <a:gd name="connsiteX10" fmla="*/ 697706 w 1326462"/>
                  <a:gd name="connsiteY10" fmla="*/ 1054695 h 1056057"/>
                  <a:gd name="connsiteX0" fmla="*/ 0 w 1326462"/>
                  <a:gd name="connsiteY0" fmla="*/ 84734 h 1051947"/>
                  <a:gd name="connsiteX1" fmla="*/ 952500 w 1326462"/>
                  <a:gd name="connsiteY1" fmla="*/ 8534 h 1051947"/>
                  <a:gd name="connsiteX2" fmla="*/ 1320800 w 1326462"/>
                  <a:gd name="connsiteY2" fmla="*/ 262534 h 1051947"/>
                  <a:gd name="connsiteX3" fmla="*/ 1130300 w 1326462"/>
                  <a:gd name="connsiteY3" fmla="*/ 821334 h 1051947"/>
                  <a:gd name="connsiteX4" fmla="*/ 540544 w 1326462"/>
                  <a:gd name="connsiteY4" fmla="*/ 920552 h 1051947"/>
                  <a:gd name="connsiteX5" fmla="*/ 269081 w 1326462"/>
                  <a:gd name="connsiteY5" fmla="*/ 920553 h 1051947"/>
                  <a:gd name="connsiteX6" fmla="*/ 796131 w 1326462"/>
                  <a:gd name="connsiteY6" fmla="*/ 968178 h 1051947"/>
                  <a:gd name="connsiteX7" fmla="*/ 895351 w 1326462"/>
                  <a:gd name="connsiteY7" fmla="*/ 976908 h 1051947"/>
                  <a:gd name="connsiteX8" fmla="*/ 580231 w 1326462"/>
                  <a:gd name="connsiteY8" fmla="*/ 1018979 h 1051947"/>
                  <a:gd name="connsiteX9" fmla="*/ 226220 w 1326462"/>
                  <a:gd name="connsiteY9" fmla="*/ 1048348 h 1051947"/>
                  <a:gd name="connsiteX10" fmla="*/ 795338 w 1326462"/>
                  <a:gd name="connsiteY10" fmla="*/ 1030882 h 1051947"/>
                  <a:gd name="connsiteX0" fmla="*/ 0 w 1326462"/>
                  <a:gd name="connsiteY0" fmla="*/ 84734 h 1051947"/>
                  <a:gd name="connsiteX1" fmla="*/ 952500 w 1326462"/>
                  <a:gd name="connsiteY1" fmla="*/ 8534 h 1051947"/>
                  <a:gd name="connsiteX2" fmla="*/ 1320800 w 1326462"/>
                  <a:gd name="connsiteY2" fmla="*/ 262534 h 1051947"/>
                  <a:gd name="connsiteX3" fmla="*/ 1130300 w 1326462"/>
                  <a:gd name="connsiteY3" fmla="*/ 821334 h 1051947"/>
                  <a:gd name="connsiteX4" fmla="*/ 540544 w 1326462"/>
                  <a:gd name="connsiteY4" fmla="*/ 920552 h 1051947"/>
                  <a:gd name="connsiteX5" fmla="*/ 269081 w 1326462"/>
                  <a:gd name="connsiteY5" fmla="*/ 920553 h 1051947"/>
                  <a:gd name="connsiteX6" fmla="*/ 796131 w 1326462"/>
                  <a:gd name="connsiteY6" fmla="*/ 968178 h 1051947"/>
                  <a:gd name="connsiteX7" fmla="*/ 828676 w 1326462"/>
                  <a:gd name="connsiteY7" fmla="*/ 965002 h 1051947"/>
                  <a:gd name="connsiteX8" fmla="*/ 580231 w 1326462"/>
                  <a:gd name="connsiteY8" fmla="*/ 1018979 h 1051947"/>
                  <a:gd name="connsiteX9" fmla="*/ 226220 w 1326462"/>
                  <a:gd name="connsiteY9" fmla="*/ 1048348 h 1051947"/>
                  <a:gd name="connsiteX10" fmla="*/ 795338 w 1326462"/>
                  <a:gd name="connsiteY10" fmla="*/ 1030882 h 1051947"/>
                  <a:gd name="connsiteX0" fmla="*/ 0 w 1326462"/>
                  <a:gd name="connsiteY0" fmla="*/ 84734 h 1051947"/>
                  <a:gd name="connsiteX1" fmla="*/ 952500 w 1326462"/>
                  <a:gd name="connsiteY1" fmla="*/ 8534 h 1051947"/>
                  <a:gd name="connsiteX2" fmla="*/ 1320800 w 1326462"/>
                  <a:gd name="connsiteY2" fmla="*/ 262534 h 1051947"/>
                  <a:gd name="connsiteX3" fmla="*/ 1130300 w 1326462"/>
                  <a:gd name="connsiteY3" fmla="*/ 821334 h 1051947"/>
                  <a:gd name="connsiteX4" fmla="*/ 540544 w 1326462"/>
                  <a:gd name="connsiteY4" fmla="*/ 920552 h 1051947"/>
                  <a:gd name="connsiteX5" fmla="*/ 269081 w 1326462"/>
                  <a:gd name="connsiteY5" fmla="*/ 920553 h 1051947"/>
                  <a:gd name="connsiteX6" fmla="*/ 796131 w 1326462"/>
                  <a:gd name="connsiteY6" fmla="*/ 968178 h 1051947"/>
                  <a:gd name="connsiteX7" fmla="*/ 812007 w 1326462"/>
                  <a:gd name="connsiteY7" fmla="*/ 976908 h 1051947"/>
                  <a:gd name="connsiteX8" fmla="*/ 580231 w 1326462"/>
                  <a:gd name="connsiteY8" fmla="*/ 1018979 h 1051947"/>
                  <a:gd name="connsiteX9" fmla="*/ 226220 w 1326462"/>
                  <a:gd name="connsiteY9" fmla="*/ 1048348 h 1051947"/>
                  <a:gd name="connsiteX10" fmla="*/ 795338 w 1326462"/>
                  <a:gd name="connsiteY10" fmla="*/ 1030882 h 1051947"/>
                  <a:gd name="connsiteX0" fmla="*/ 0 w 1326462"/>
                  <a:gd name="connsiteY0" fmla="*/ 84734 h 1051947"/>
                  <a:gd name="connsiteX1" fmla="*/ 952500 w 1326462"/>
                  <a:gd name="connsiteY1" fmla="*/ 8534 h 1051947"/>
                  <a:gd name="connsiteX2" fmla="*/ 1320800 w 1326462"/>
                  <a:gd name="connsiteY2" fmla="*/ 262534 h 1051947"/>
                  <a:gd name="connsiteX3" fmla="*/ 1130300 w 1326462"/>
                  <a:gd name="connsiteY3" fmla="*/ 821334 h 1051947"/>
                  <a:gd name="connsiteX4" fmla="*/ 540544 w 1326462"/>
                  <a:gd name="connsiteY4" fmla="*/ 920552 h 1051947"/>
                  <a:gd name="connsiteX5" fmla="*/ 269081 w 1326462"/>
                  <a:gd name="connsiteY5" fmla="*/ 920553 h 1051947"/>
                  <a:gd name="connsiteX6" fmla="*/ 796131 w 1326462"/>
                  <a:gd name="connsiteY6" fmla="*/ 968178 h 1051947"/>
                  <a:gd name="connsiteX7" fmla="*/ 812007 w 1326462"/>
                  <a:gd name="connsiteY7" fmla="*/ 976908 h 1051947"/>
                  <a:gd name="connsiteX8" fmla="*/ 563562 w 1326462"/>
                  <a:gd name="connsiteY8" fmla="*/ 1004692 h 1051947"/>
                  <a:gd name="connsiteX9" fmla="*/ 226220 w 1326462"/>
                  <a:gd name="connsiteY9" fmla="*/ 1048348 h 1051947"/>
                  <a:gd name="connsiteX10" fmla="*/ 795338 w 1326462"/>
                  <a:gd name="connsiteY10" fmla="*/ 1030882 h 1051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26462" h="1051947">
                    <a:moveTo>
                      <a:pt x="0" y="84734"/>
                    </a:moveTo>
                    <a:cubicBezTo>
                      <a:pt x="366183" y="31817"/>
                      <a:pt x="732367" y="-21099"/>
                      <a:pt x="952500" y="8534"/>
                    </a:cubicBezTo>
                    <a:cubicBezTo>
                      <a:pt x="1172633" y="38167"/>
                      <a:pt x="1291167" y="127068"/>
                      <a:pt x="1320800" y="262534"/>
                    </a:cubicBezTo>
                    <a:cubicBezTo>
                      <a:pt x="1350433" y="398000"/>
                      <a:pt x="1260343" y="711664"/>
                      <a:pt x="1130300" y="821334"/>
                    </a:cubicBezTo>
                    <a:cubicBezTo>
                      <a:pt x="1000257" y="931004"/>
                      <a:pt x="688843" y="918303"/>
                      <a:pt x="540544" y="920552"/>
                    </a:cubicBezTo>
                    <a:cubicBezTo>
                      <a:pt x="396075" y="922743"/>
                      <a:pt x="226483" y="912615"/>
                      <a:pt x="269081" y="920553"/>
                    </a:cubicBezTo>
                    <a:cubicBezTo>
                      <a:pt x="311679" y="928491"/>
                      <a:pt x="705643" y="958786"/>
                      <a:pt x="796131" y="968178"/>
                    </a:cubicBezTo>
                    <a:cubicBezTo>
                      <a:pt x="886619" y="977570"/>
                      <a:pt x="853943" y="976378"/>
                      <a:pt x="812007" y="976908"/>
                    </a:cubicBezTo>
                    <a:cubicBezTo>
                      <a:pt x="770070" y="979819"/>
                      <a:pt x="661193" y="992785"/>
                      <a:pt x="563562" y="1004692"/>
                    </a:cubicBezTo>
                    <a:cubicBezTo>
                      <a:pt x="465931" y="1016599"/>
                      <a:pt x="297922" y="1033664"/>
                      <a:pt x="226220" y="1048348"/>
                    </a:cubicBezTo>
                    <a:cubicBezTo>
                      <a:pt x="154518" y="1063032"/>
                      <a:pt x="811213" y="1027840"/>
                      <a:pt x="795338" y="1030882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/>
              <p:cNvSpPr/>
              <p:nvPr/>
            </p:nvSpPr>
            <p:spPr>
              <a:xfrm>
                <a:off x="2090118" y="1985171"/>
                <a:ext cx="1264544" cy="1451772"/>
              </a:xfrm>
              <a:custGeom>
                <a:avLst/>
                <a:gdLst>
                  <a:gd name="connsiteX0" fmla="*/ 0 w 1066800"/>
                  <a:gd name="connsiteY0" fmla="*/ 482600 h 720209"/>
                  <a:gd name="connsiteX1" fmla="*/ 469900 w 1066800"/>
                  <a:gd name="connsiteY1" fmla="*/ 444500 h 720209"/>
                  <a:gd name="connsiteX2" fmla="*/ 139700 w 1066800"/>
                  <a:gd name="connsiteY2" fmla="*/ 685800 h 720209"/>
                  <a:gd name="connsiteX3" fmla="*/ 165100 w 1066800"/>
                  <a:gd name="connsiteY3" fmla="*/ 698500 h 720209"/>
                  <a:gd name="connsiteX4" fmla="*/ 558800 w 1066800"/>
                  <a:gd name="connsiteY4" fmla="*/ 495300 h 720209"/>
                  <a:gd name="connsiteX5" fmla="*/ 533400 w 1066800"/>
                  <a:gd name="connsiteY5" fmla="*/ 711200 h 720209"/>
                  <a:gd name="connsiteX6" fmla="*/ 749300 w 1066800"/>
                  <a:gd name="connsiteY6" fmla="*/ 355600 h 720209"/>
                  <a:gd name="connsiteX7" fmla="*/ 1066800 w 1066800"/>
                  <a:gd name="connsiteY7" fmla="*/ 0 h 720209"/>
                  <a:gd name="connsiteX8" fmla="*/ 1066800 w 1066800"/>
                  <a:gd name="connsiteY8" fmla="*/ 0 h 720209"/>
                  <a:gd name="connsiteX0" fmla="*/ 0 w 1066800"/>
                  <a:gd name="connsiteY0" fmla="*/ 482600 h 720209"/>
                  <a:gd name="connsiteX1" fmla="*/ 469900 w 1066800"/>
                  <a:gd name="connsiteY1" fmla="*/ 444500 h 720209"/>
                  <a:gd name="connsiteX2" fmla="*/ 139700 w 1066800"/>
                  <a:gd name="connsiteY2" fmla="*/ 685800 h 720209"/>
                  <a:gd name="connsiteX3" fmla="*/ 165100 w 1066800"/>
                  <a:gd name="connsiteY3" fmla="*/ 698500 h 720209"/>
                  <a:gd name="connsiteX4" fmla="*/ 558800 w 1066800"/>
                  <a:gd name="connsiteY4" fmla="*/ 495300 h 720209"/>
                  <a:gd name="connsiteX5" fmla="*/ 533400 w 1066800"/>
                  <a:gd name="connsiteY5" fmla="*/ 711200 h 720209"/>
                  <a:gd name="connsiteX6" fmla="*/ 749300 w 1066800"/>
                  <a:gd name="connsiteY6" fmla="*/ 279400 h 720209"/>
                  <a:gd name="connsiteX7" fmla="*/ 1066800 w 1066800"/>
                  <a:gd name="connsiteY7" fmla="*/ 0 h 720209"/>
                  <a:gd name="connsiteX8" fmla="*/ 1066800 w 1066800"/>
                  <a:gd name="connsiteY8" fmla="*/ 0 h 720209"/>
                  <a:gd name="connsiteX0" fmla="*/ 0 w 1219200"/>
                  <a:gd name="connsiteY0" fmla="*/ 511320 h 748929"/>
                  <a:gd name="connsiteX1" fmla="*/ 469900 w 1219200"/>
                  <a:gd name="connsiteY1" fmla="*/ 473220 h 748929"/>
                  <a:gd name="connsiteX2" fmla="*/ 139700 w 1219200"/>
                  <a:gd name="connsiteY2" fmla="*/ 714520 h 748929"/>
                  <a:gd name="connsiteX3" fmla="*/ 165100 w 1219200"/>
                  <a:gd name="connsiteY3" fmla="*/ 727220 h 748929"/>
                  <a:gd name="connsiteX4" fmla="*/ 558800 w 1219200"/>
                  <a:gd name="connsiteY4" fmla="*/ 524020 h 748929"/>
                  <a:gd name="connsiteX5" fmla="*/ 533400 w 1219200"/>
                  <a:gd name="connsiteY5" fmla="*/ 739920 h 748929"/>
                  <a:gd name="connsiteX6" fmla="*/ 749300 w 1219200"/>
                  <a:gd name="connsiteY6" fmla="*/ 308120 h 748929"/>
                  <a:gd name="connsiteX7" fmla="*/ 1066800 w 1219200"/>
                  <a:gd name="connsiteY7" fmla="*/ 28720 h 748929"/>
                  <a:gd name="connsiteX8" fmla="*/ 1219200 w 1219200"/>
                  <a:gd name="connsiteY8" fmla="*/ 3320 h 748929"/>
                  <a:gd name="connsiteX0" fmla="*/ 0 w 1219200"/>
                  <a:gd name="connsiteY0" fmla="*/ 508000 h 745609"/>
                  <a:gd name="connsiteX1" fmla="*/ 469900 w 1219200"/>
                  <a:gd name="connsiteY1" fmla="*/ 469900 h 745609"/>
                  <a:gd name="connsiteX2" fmla="*/ 139700 w 1219200"/>
                  <a:gd name="connsiteY2" fmla="*/ 711200 h 745609"/>
                  <a:gd name="connsiteX3" fmla="*/ 165100 w 1219200"/>
                  <a:gd name="connsiteY3" fmla="*/ 723900 h 745609"/>
                  <a:gd name="connsiteX4" fmla="*/ 558800 w 1219200"/>
                  <a:gd name="connsiteY4" fmla="*/ 520700 h 745609"/>
                  <a:gd name="connsiteX5" fmla="*/ 533400 w 1219200"/>
                  <a:gd name="connsiteY5" fmla="*/ 736600 h 745609"/>
                  <a:gd name="connsiteX6" fmla="*/ 749300 w 1219200"/>
                  <a:gd name="connsiteY6" fmla="*/ 304800 h 745609"/>
                  <a:gd name="connsiteX7" fmla="*/ 1130300 w 1219200"/>
                  <a:gd name="connsiteY7" fmla="*/ 88900 h 745609"/>
                  <a:gd name="connsiteX8" fmla="*/ 1219200 w 1219200"/>
                  <a:gd name="connsiteY8" fmla="*/ 0 h 745609"/>
                  <a:gd name="connsiteX0" fmla="*/ 0 w 1257300"/>
                  <a:gd name="connsiteY0" fmla="*/ 774700 h 1012309"/>
                  <a:gd name="connsiteX1" fmla="*/ 469900 w 1257300"/>
                  <a:gd name="connsiteY1" fmla="*/ 736600 h 1012309"/>
                  <a:gd name="connsiteX2" fmla="*/ 139700 w 1257300"/>
                  <a:gd name="connsiteY2" fmla="*/ 977900 h 1012309"/>
                  <a:gd name="connsiteX3" fmla="*/ 165100 w 1257300"/>
                  <a:gd name="connsiteY3" fmla="*/ 990600 h 1012309"/>
                  <a:gd name="connsiteX4" fmla="*/ 558800 w 1257300"/>
                  <a:gd name="connsiteY4" fmla="*/ 787400 h 1012309"/>
                  <a:gd name="connsiteX5" fmla="*/ 533400 w 1257300"/>
                  <a:gd name="connsiteY5" fmla="*/ 1003300 h 1012309"/>
                  <a:gd name="connsiteX6" fmla="*/ 749300 w 1257300"/>
                  <a:gd name="connsiteY6" fmla="*/ 571500 h 1012309"/>
                  <a:gd name="connsiteX7" fmla="*/ 1130300 w 1257300"/>
                  <a:gd name="connsiteY7" fmla="*/ 355600 h 1012309"/>
                  <a:gd name="connsiteX8" fmla="*/ 1257300 w 1257300"/>
                  <a:gd name="connsiteY8" fmla="*/ 0 h 1012309"/>
                  <a:gd name="connsiteX0" fmla="*/ 0 w 1257300"/>
                  <a:gd name="connsiteY0" fmla="*/ 774700 h 1229243"/>
                  <a:gd name="connsiteX1" fmla="*/ 469900 w 1257300"/>
                  <a:gd name="connsiteY1" fmla="*/ 736600 h 1229243"/>
                  <a:gd name="connsiteX2" fmla="*/ 139700 w 1257300"/>
                  <a:gd name="connsiteY2" fmla="*/ 977900 h 1229243"/>
                  <a:gd name="connsiteX3" fmla="*/ 165100 w 1257300"/>
                  <a:gd name="connsiteY3" fmla="*/ 990600 h 1229243"/>
                  <a:gd name="connsiteX4" fmla="*/ 558800 w 1257300"/>
                  <a:gd name="connsiteY4" fmla="*/ 787400 h 1229243"/>
                  <a:gd name="connsiteX5" fmla="*/ 366713 w 1257300"/>
                  <a:gd name="connsiteY5" fmla="*/ 1227137 h 1229243"/>
                  <a:gd name="connsiteX6" fmla="*/ 749300 w 1257300"/>
                  <a:gd name="connsiteY6" fmla="*/ 571500 h 1229243"/>
                  <a:gd name="connsiteX7" fmla="*/ 1130300 w 1257300"/>
                  <a:gd name="connsiteY7" fmla="*/ 355600 h 1229243"/>
                  <a:gd name="connsiteX8" fmla="*/ 1257300 w 1257300"/>
                  <a:gd name="connsiteY8" fmla="*/ 0 h 1229243"/>
                  <a:gd name="connsiteX0" fmla="*/ 0 w 1257300"/>
                  <a:gd name="connsiteY0" fmla="*/ 774700 h 1227223"/>
                  <a:gd name="connsiteX1" fmla="*/ 469900 w 1257300"/>
                  <a:gd name="connsiteY1" fmla="*/ 736600 h 1227223"/>
                  <a:gd name="connsiteX2" fmla="*/ 139700 w 1257300"/>
                  <a:gd name="connsiteY2" fmla="*/ 977900 h 1227223"/>
                  <a:gd name="connsiteX3" fmla="*/ 165100 w 1257300"/>
                  <a:gd name="connsiteY3" fmla="*/ 990600 h 1227223"/>
                  <a:gd name="connsiteX4" fmla="*/ 558800 w 1257300"/>
                  <a:gd name="connsiteY4" fmla="*/ 787400 h 1227223"/>
                  <a:gd name="connsiteX5" fmla="*/ 366713 w 1257300"/>
                  <a:gd name="connsiteY5" fmla="*/ 1227137 h 1227223"/>
                  <a:gd name="connsiteX6" fmla="*/ 660127 w 1257300"/>
                  <a:gd name="connsiteY6" fmla="*/ 746125 h 1227223"/>
                  <a:gd name="connsiteX7" fmla="*/ 749300 w 1257300"/>
                  <a:gd name="connsiteY7" fmla="*/ 571500 h 1227223"/>
                  <a:gd name="connsiteX8" fmla="*/ 1130300 w 1257300"/>
                  <a:gd name="connsiteY8" fmla="*/ 355600 h 1227223"/>
                  <a:gd name="connsiteX9" fmla="*/ 1257300 w 1257300"/>
                  <a:gd name="connsiteY9" fmla="*/ 0 h 1227223"/>
                  <a:gd name="connsiteX0" fmla="*/ 0 w 1257300"/>
                  <a:gd name="connsiteY0" fmla="*/ 774700 h 1228245"/>
                  <a:gd name="connsiteX1" fmla="*/ 469900 w 1257300"/>
                  <a:gd name="connsiteY1" fmla="*/ 736600 h 1228245"/>
                  <a:gd name="connsiteX2" fmla="*/ 139700 w 1257300"/>
                  <a:gd name="connsiteY2" fmla="*/ 977900 h 1228245"/>
                  <a:gd name="connsiteX3" fmla="*/ 165100 w 1257300"/>
                  <a:gd name="connsiteY3" fmla="*/ 990600 h 1228245"/>
                  <a:gd name="connsiteX4" fmla="*/ 558800 w 1257300"/>
                  <a:gd name="connsiteY4" fmla="*/ 787400 h 1228245"/>
                  <a:gd name="connsiteX5" fmla="*/ 366713 w 1257300"/>
                  <a:gd name="connsiteY5" fmla="*/ 1227137 h 1228245"/>
                  <a:gd name="connsiteX6" fmla="*/ 564877 w 1257300"/>
                  <a:gd name="connsiteY6" fmla="*/ 908050 h 1228245"/>
                  <a:gd name="connsiteX7" fmla="*/ 660127 w 1257300"/>
                  <a:gd name="connsiteY7" fmla="*/ 746125 h 1228245"/>
                  <a:gd name="connsiteX8" fmla="*/ 749300 w 1257300"/>
                  <a:gd name="connsiteY8" fmla="*/ 571500 h 1228245"/>
                  <a:gd name="connsiteX9" fmla="*/ 1130300 w 1257300"/>
                  <a:gd name="connsiteY9" fmla="*/ 355600 h 1228245"/>
                  <a:gd name="connsiteX10" fmla="*/ 1257300 w 1257300"/>
                  <a:gd name="connsiteY10" fmla="*/ 0 h 1228245"/>
                  <a:gd name="connsiteX0" fmla="*/ 0 w 1257300"/>
                  <a:gd name="connsiteY0" fmla="*/ 774700 h 1272299"/>
                  <a:gd name="connsiteX1" fmla="*/ 469900 w 1257300"/>
                  <a:gd name="connsiteY1" fmla="*/ 736600 h 1272299"/>
                  <a:gd name="connsiteX2" fmla="*/ 139700 w 1257300"/>
                  <a:gd name="connsiteY2" fmla="*/ 977900 h 1272299"/>
                  <a:gd name="connsiteX3" fmla="*/ 165100 w 1257300"/>
                  <a:gd name="connsiteY3" fmla="*/ 990600 h 1272299"/>
                  <a:gd name="connsiteX4" fmla="*/ 558800 w 1257300"/>
                  <a:gd name="connsiteY4" fmla="*/ 787400 h 1272299"/>
                  <a:gd name="connsiteX5" fmla="*/ 366713 w 1257300"/>
                  <a:gd name="connsiteY5" fmla="*/ 1227137 h 1272299"/>
                  <a:gd name="connsiteX6" fmla="*/ 564877 w 1257300"/>
                  <a:gd name="connsiteY6" fmla="*/ 908050 h 1272299"/>
                  <a:gd name="connsiteX7" fmla="*/ 555352 w 1257300"/>
                  <a:gd name="connsiteY7" fmla="*/ 1270000 h 1272299"/>
                  <a:gd name="connsiteX8" fmla="*/ 749300 w 1257300"/>
                  <a:gd name="connsiteY8" fmla="*/ 571500 h 1272299"/>
                  <a:gd name="connsiteX9" fmla="*/ 1130300 w 1257300"/>
                  <a:gd name="connsiteY9" fmla="*/ 355600 h 1272299"/>
                  <a:gd name="connsiteX10" fmla="*/ 1257300 w 1257300"/>
                  <a:gd name="connsiteY10" fmla="*/ 0 h 1272299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31552 w 1257300"/>
                  <a:gd name="connsiteY6" fmla="*/ 688975 h 1271605"/>
                  <a:gd name="connsiteX7" fmla="*/ 555352 w 1257300"/>
                  <a:gd name="connsiteY7" fmla="*/ 1270000 h 1271605"/>
                  <a:gd name="connsiteX8" fmla="*/ 749300 w 1257300"/>
                  <a:gd name="connsiteY8" fmla="*/ 571500 h 1271605"/>
                  <a:gd name="connsiteX9" fmla="*/ 1130300 w 1257300"/>
                  <a:gd name="connsiteY9" fmla="*/ 355600 h 1271605"/>
                  <a:gd name="connsiteX10" fmla="*/ 1257300 w 1257300"/>
                  <a:gd name="connsiteY10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31552 w 1257300"/>
                  <a:gd name="connsiteY6" fmla="*/ 688975 h 1271605"/>
                  <a:gd name="connsiteX7" fmla="*/ 555352 w 1257300"/>
                  <a:gd name="connsiteY7" fmla="*/ 1270000 h 1271605"/>
                  <a:gd name="connsiteX8" fmla="*/ 749300 w 1257300"/>
                  <a:gd name="connsiteY8" fmla="*/ 571500 h 1271605"/>
                  <a:gd name="connsiteX9" fmla="*/ 1130300 w 1257300"/>
                  <a:gd name="connsiteY9" fmla="*/ 355600 h 1271605"/>
                  <a:gd name="connsiteX10" fmla="*/ 1257300 w 1257300"/>
                  <a:gd name="connsiteY10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49300 w 1257300"/>
                  <a:gd name="connsiteY9" fmla="*/ 571500 h 1271605"/>
                  <a:gd name="connsiteX10" fmla="*/ 1130300 w 1257300"/>
                  <a:gd name="connsiteY10" fmla="*/ 355600 h 1271605"/>
                  <a:gd name="connsiteX11" fmla="*/ 1257300 w 1257300"/>
                  <a:gd name="connsiteY11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1130300 w 1257300"/>
                  <a:gd name="connsiteY11" fmla="*/ 355600 h 1271605"/>
                  <a:gd name="connsiteX12" fmla="*/ 1257300 w 1257300"/>
                  <a:gd name="connsiteY12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831577 w 1257300"/>
                  <a:gd name="connsiteY11" fmla="*/ 574675 h 1271605"/>
                  <a:gd name="connsiteX12" fmla="*/ 1130300 w 1257300"/>
                  <a:gd name="connsiteY12" fmla="*/ 355600 h 1271605"/>
                  <a:gd name="connsiteX13" fmla="*/ 1257300 w 1257300"/>
                  <a:gd name="connsiteY13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824433 w 1257300"/>
                  <a:gd name="connsiteY11" fmla="*/ 831850 h 1271605"/>
                  <a:gd name="connsiteX12" fmla="*/ 831577 w 1257300"/>
                  <a:gd name="connsiteY12" fmla="*/ 574675 h 1271605"/>
                  <a:gd name="connsiteX13" fmla="*/ 1130300 w 1257300"/>
                  <a:gd name="connsiteY13" fmla="*/ 355600 h 1271605"/>
                  <a:gd name="connsiteX14" fmla="*/ 1257300 w 1257300"/>
                  <a:gd name="connsiteY14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824433 w 1257300"/>
                  <a:gd name="connsiteY11" fmla="*/ 831850 h 1271605"/>
                  <a:gd name="connsiteX12" fmla="*/ 829196 w 1257300"/>
                  <a:gd name="connsiteY12" fmla="*/ 531812 h 1271605"/>
                  <a:gd name="connsiteX13" fmla="*/ 1130300 w 1257300"/>
                  <a:gd name="connsiteY13" fmla="*/ 355600 h 1271605"/>
                  <a:gd name="connsiteX14" fmla="*/ 1257300 w 1257300"/>
                  <a:gd name="connsiteY14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824433 w 1257300"/>
                  <a:gd name="connsiteY11" fmla="*/ 831850 h 1271605"/>
                  <a:gd name="connsiteX12" fmla="*/ 883965 w 1257300"/>
                  <a:gd name="connsiteY12" fmla="*/ 496094 h 1271605"/>
                  <a:gd name="connsiteX13" fmla="*/ 1130300 w 1257300"/>
                  <a:gd name="connsiteY13" fmla="*/ 355600 h 1271605"/>
                  <a:gd name="connsiteX14" fmla="*/ 1257300 w 1257300"/>
                  <a:gd name="connsiteY14" fmla="*/ 0 h 1271605"/>
                  <a:gd name="connsiteX0" fmla="*/ 0 w 1257300"/>
                  <a:gd name="connsiteY0" fmla="*/ 774700 h 1271605"/>
                  <a:gd name="connsiteX1" fmla="*/ 469900 w 1257300"/>
                  <a:gd name="connsiteY1" fmla="*/ 736600 h 1271605"/>
                  <a:gd name="connsiteX2" fmla="*/ 139700 w 1257300"/>
                  <a:gd name="connsiteY2" fmla="*/ 977900 h 1271605"/>
                  <a:gd name="connsiteX3" fmla="*/ 165100 w 1257300"/>
                  <a:gd name="connsiteY3" fmla="*/ 990600 h 1271605"/>
                  <a:gd name="connsiteX4" fmla="*/ 558800 w 1257300"/>
                  <a:gd name="connsiteY4" fmla="*/ 787400 h 1271605"/>
                  <a:gd name="connsiteX5" fmla="*/ 366713 w 1257300"/>
                  <a:gd name="connsiteY5" fmla="*/ 1227137 h 1271605"/>
                  <a:gd name="connsiteX6" fmla="*/ 650602 w 1257300"/>
                  <a:gd name="connsiteY6" fmla="*/ 703263 h 1271605"/>
                  <a:gd name="connsiteX7" fmla="*/ 631552 w 1257300"/>
                  <a:gd name="connsiteY7" fmla="*/ 688975 h 1271605"/>
                  <a:gd name="connsiteX8" fmla="*/ 555352 w 1257300"/>
                  <a:gd name="connsiteY8" fmla="*/ 1270000 h 1271605"/>
                  <a:gd name="connsiteX9" fmla="*/ 769665 w 1257300"/>
                  <a:gd name="connsiteY9" fmla="*/ 660400 h 1271605"/>
                  <a:gd name="connsiteX10" fmla="*/ 749300 w 1257300"/>
                  <a:gd name="connsiteY10" fmla="*/ 571500 h 1271605"/>
                  <a:gd name="connsiteX11" fmla="*/ 824433 w 1257300"/>
                  <a:gd name="connsiteY11" fmla="*/ 831850 h 1271605"/>
                  <a:gd name="connsiteX12" fmla="*/ 883965 w 1257300"/>
                  <a:gd name="connsiteY12" fmla="*/ 496094 h 1271605"/>
                  <a:gd name="connsiteX13" fmla="*/ 1113631 w 1257300"/>
                  <a:gd name="connsiteY13" fmla="*/ 336550 h 1271605"/>
                  <a:gd name="connsiteX14" fmla="*/ 1257300 w 1257300"/>
                  <a:gd name="connsiteY14" fmla="*/ 0 h 1271605"/>
                  <a:gd name="connsiteX0" fmla="*/ 0 w 1243013"/>
                  <a:gd name="connsiteY0" fmla="*/ 758031 h 1254936"/>
                  <a:gd name="connsiteX1" fmla="*/ 469900 w 1243013"/>
                  <a:gd name="connsiteY1" fmla="*/ 719931 h 1254936"/>
                  <a:gd name="connsiteX2" fmla="*/ 139700 w 1243013"/>
                  <a:gd name="connsiteY2" fmla="*/ 961231 h 1254936"/>
                  <a:gd name="connsiteX3" fmla="*/ 165100 w 1243013"/>
                  <a:gd name="connsiteY3" fmla="*/ 973931 h 1254936"/>
                  <a:gd name="connsiteX4" fmla="*/ 558800 w 1243013"/>
                  <a:gd name="connsiteY4" fmla="*/ 770731 h 1254936"/>
                  <a:gd name="connsiteX5" fmla="*/ 366713 w 1243013"/>
                  <a:gd name="connsiteY5" fmla="*/ 1210468 h 1254936"/>
                  <a:gd name="connsiteX6" fmla="*/ 650602 w 1243013"/>
                  <a:gd name="connsiteY6" fmla="*/ 686594 h 1254936"/>
                  <a:gd name="connsiteX7" fmla="*/ 631552 w 1243013"/>
                  <a:gd name="connsiteY7" fmla="*/ 672306 h 1254936"/>
                  <a:gd name="connsiteX8" fmla="*/ 555352 w 1243013"/>
                  <a:gd name="connsiteY8" fmla="*/ 1253331 h 1254936"/>
                  <a:gd name="connsiteX9" fmla="*/ 769665 w 1243013"/>
                  <a:gd name="connsiteY9" fmla="*/ 643731 h 1254936"/>
                  <a:gd name="connsiteX10" fmla="*/ 749300 w 1243013"/>
                  <a:gd name="connsiteY10" fmla="*/ 554831 h 1254936"/>
                  <a:gd name="connsiteX11" fmla="*/ 824433 w 1243013"/>
                  <a:gd name="connsiteY11" fmla="*/ 815181 h 1254936"/>
                  <a:gd name="connsiteX12" fmla="*/ 883965 w 1243013"/>
                  <a:gd name="connsiteY12" fmla="*/ 479425 h 1254936"/>
                  <a:gd name="connsiteX13" fmla="*/ 1113631 w 1243013"/>
                  <a:gd name="connsiteY13" fmla="*/ 319881 h 1254936"/>
                  <a:gd name="connsiteX14" fmla="*/ 1243013 w 1243013"/>
                  <a:gd name="connsiteY14" fmla="*/ 0 h 1254936"/>
                  <a:gd name="connsiteX0" fmla="*/ 0 w 1243013"/>
                  <a:gd name="connsiteY0" fmla="*/ 758031 h 1254936"/>
                  <a:gd name="connsiteX1" fmla="*/ 469900 w 1243013"/>
                  <a:gd name="connsiteY1" fmla="*/ 719931 h 1254936"/>
                  <a:gd name="connsiteX2" fmla="*/ 139700 w 1243013"/>
                  <a:gd name="connsiteY2" fmla="*/ 961231 h 1254936"/>
                  <a:gd name="connsiteX3" fmla="*/ 165100 w 1243013"/>
                  <a:gd name="connsiteY3" fmla="*/ 973931 h 1254936"/>
                  <a:gd name="connsiteX4" fmla="*/ 558800 w 1243013"/>
                  <a:gd name="connsiteY4" fmla="*/ 770731 h 1254936"/>
                  <a:gd name="connsiteX5" fmla="*/ 366713 w 1243013"/>
                  <a:gd name="connsiteY5" fmla="*/ 1210468 h 1254936"/>
                  <a:gd name="connsiteX6" fmla="*/ 650602 w 1243013"/>
                  <a:gd name="connsiteY6" fmla="*/ 686594 h 1254936"/>
                  <a:gd name="connsiteX7" fmla="*/ 631552 w 1243013"/>
                  <a:gd name="connsiteY7" fmla="*/ 672306 h 1254936"/>
                  <a:gd name="connsiteX8" fmla="*/ 555352 w 1243013"/>
                  <a:gd name="connsiteY8" fmla="*/ 1253331 h 1254936"/>
                  <a:gd name="connsiteX9" fmla="*/ 769665 w 1243013"/>
                  <a:gd name="connsiteY9" fmla="*/ 643731 h 1254936"/>
                  <a:gd name="connsiteX10" fmla="*/ 749300 w 1243013"/>
                  <a:gd name="connsiteY10" fmla="*/ 554831 h 1254936"/>
                  <a:gd name="connsiteX11" fmla="*/ 810145 w 1243013"/>
                  <a:gd name="connsiteY11" fmla="*/ 1058069 h 1254936"/>
                  <a:gd name="connsiteX12" fmla="*/ 883965 w 1243013"/>
                  <a:gd name="connsiteY12" fmla="*/ 479425 h 1254936"/>
                  <a:gd name="connsiteX13" fmla="*/ 1113631 w 1243013"/>
                  <a:gd name="connsiteY13" fmla="*/ 319881 h 1254936"/>
                  <a:gd name="connsiteX14" fmla="*/ 1243013 w 1243013"/>
                  <a:gd name="connsiteY14" fmla="*/ 0 h 1254936"/>
                  <a:gd name="connsiteX0" fmla="*/ 0 w 1243013"/>
                  <a:gd name="connsiteY0" fmla="*/ 758031 h 1254936"/>
                  <a:gd name="connsiteX1" fmla="*/ 469900 w 1243013"/>
                  <a:gd name="connsiteY1" fmla="*/ 719931 h 1254936"/>
                  <a:gd name="connsiteX2" fmla="*/ 139700 w 1243013"/>
                  <a:gd name="connsiteY2" fmla="*/ 961231 h 1254936"/>
                  <a:gd name="connsiteX3" fmla="*/ 165100 w 1243013"/>
                  <a:gd name="connsiteY3" fmla="*/ 973931 h 1254936"/>
                  <a:gd name="connsiteX4" fmla="*/ 558800 w 1243013"/>
                  <a:gd name="connsiteY4" fmla="*/ 770731 h 1254936"/>
                  <a:gd name="connsiteX5" fmla="*/ 366713 w 1243013"/>
                  <a:gd name="connsiteY5" fmla="*/ 1210468 h 1254936"/>
                  <a:gd name="connsiteX6" fmla="*/ 650602 w 1243013"/>
                  <a:gd name="connsiteY6" fmla="*/ 686594 h 1254936"/>
                  <a:gd name="connsiteX7" fmla="*/ 631552 w 1243013"/>
                  <a:gd name="connsiteY7" fmla="*/ 672306 h 1254936"/>
                  <a:gd name="connsiteX8" fmla="*/ 555352 w 1243013"/>
                  <a:gd name="connsiteY8" fmla="*/ 1253331 h 1254936"/>
                  <a:gd name="connsiteX9" fmla="*/ 769665 w 1243013"/>
                  <a:gd name="connsiteY9" fmla="*/ 643731 h 1254936"/>
                  <a:gd name="connsiteX10" fmla="*/ 796925 w 1243013"/>
                  <a:gd name="connsiteY10" fmla="*/ 547687 h 1254936"/>
                  <a:gd name="connsiteX11" fmla="*/ 810145 w 1243013"/>
                  <a:gd name="connsiteY11" fmla="*/ 1058069 h 1254936"/>
                  <a:gd name="connsiteX12" fmla="*/ 883965 w 1243013"/>
                  <a:gd name="connsiteY12" fmla="*/ 479425 h 1254936"/>
                  <a:gd name="connsiteX13" fmla="*/ 1113631 w 1243013"/>
                  <a:gd name="connsiteY13" fmla="*/ 319881 h 1254936"/>
                  <a:gd name="connsiteX14" fmla="*/ 1243013 w 1243013"/>
                  <a:gd name="connsiteY14" fmla="*/ 0 h 1254936"/>
                  <a:gd name="connsiteX0" fmla="*/ 0 w 1243013"/>
                  <a:gd name="connsiteY0" fmla="*/ 758031 h 1254936"/>
                  <a:gd name="connsiteX1" fmla="*/ 469900 w 1243013"/>
                  <a:gd name="connsiteY1" fmla="*/ 719931 h 1254936"/>
                  <a:gd name="connsiteX2" fmla="*/ 139700 w 1243013"/>
                  <a:gd name="connsiteY2" fmla="*/ 961231 h 1254936"/>
                  <a:gd name="connsiteX3" fmla="*/ 165100 w 1243013"/>
                  <a:gd name="connsiteY3" fmla="*/ 973931 h 1254936"/>
                  <a:gd name="connsiteX4" fmla="*/ 558800 w 1243013"/>
                  <a:gd name="connsiteY4" fmla="*/ 770731 h 1254936"/>
                  <a:gd name="connsiteX5" fmla="*/ 366713 w 1243013"/>
                  <a:gd name="connsiteY5" fmla="*/ 1210468 h 1254936"/>
                  <a:gd name="connsiteX6" fmla="*/ 650602 w 1243013"/>
                  <a:gd name="connsiteY6" fmla="*/ 686594 h 1254936"/>
                  <a:gd name="connsiteX7" fmla="*/ 631552 w 1243013"/>
                  <a:gd name="connsiteY7" fmla="*/ 672306 h 1254936"/>
                  <a:gd name="connsiteX8" fmla="*/ 555352 w 1243013"/>
                  <a:gd name="connsiteY8" fmla="*/ 1253331 h 1254936"/>
                  <a:gd name="connsiteX9" fmla="*/ 757759 w 1243013"/>
                  <a:gd name="connsiteY9" fmla="*/ 641350 h 1254936"/>
                  <a:gd name="connsiteX10" fmla="*/ 796925 w 1243013"/>
                  <a:gd name="connsiteY10" fmla="*/ 547687 h 1254936"/>
                  <a:gd name="connsiteX11" fmla="*/ 810145 w 1243013"/>
                  <a:gd name="connsiteY11" fmla="*/ 1058069 h 1254936"/>
                  <a:gd name="connsiteX12" fmla="*/ 883965 w 1243013"/>
                  <a:gd name="connsiteY12" fmla="*/ 479425 h 1254936"/>
                  <a:gd name="connsiteX13" fmla="*/ 1113631 w 1243013"/>
                  <a:gd name="connsiteY13" fmla="*/ 319881 h 1254936"/>
                  <a:gd name="connsiteX14" fmla="*/ 1243013 w 1243013"/>
                  <a:gd name="connsiteY14" fmla="*/ 0 h 1254936"/>
                  <a:gd name="connsiteX0" fmla="*/ 0 w 1243013"/>
                  <a:gd name="connsiteY0" fmla="*/ 758031 h 1254946"/>
                  <a:gd name="connsiteX1" fmla="*/ 469900 w 1243013"/>
                  <a:gd name="connsiteY1" fmla="*/ 719931 h 1254946"/>
                  <a:gd name="connsiteX2" fmla="*/ 139700 w 1243013"/>
                  <a:gd name="connsiteY2" fmla="*/ 961231 h 1254946"/>
                  <a:gd name="connsiteX3" fmla="*/ 165100 w 1243013"/>
                  <a:gd name="connsiteY3" fmla="*/ 973931 h 1254946"/>
                  <a:gd name="connsiteX4" fmla="*/ 558800 w 1243013"/>
                  <a:gd name="connsiteY4" fmla="*/ 770731 h 1254946"/>
                  <a:gd name="connsiteX5" fmla="*/ 366713 w 1243013"/>
                  <a:gd name="connsiteY5" fmla="*/ 1210468 h 1254946"/>
                  <a:gd name="connsiteX6" fmla="*/ 650602 w 1243013"/>
                  <a:gd name="connsiteY6" fmla="*/ 686594 h 1254946"/>
                  <a:gd name="connsiteX7" fmla="*/ 688702 w 1243013"/>
                  <a:gd name="connsiteY7" fmla="*/ 677068 h 1254946"/>
                  <a:gd name="connsiteX8" fmla="*/ 555352 w 1243013"/>
                  <a:gd name="connsiteY8" fmla="*/ 1253331 h 1254946"/>
                  <a:gd name="connsiteX9" fmla="*/ 757759 w 1243013"/>
                  <a:gd name="connsiteY9" fmla="*/ 641350 h 1254946"/>
                  <a:gd name="connsiteX10" fmla="*/ 796925 w 1243013"/>
                  <a:gd name="connsiteY10" fmla="*/ 547687 h 1254946"/>
                  <a:gd name="connsiteX11" fmla="*/ 810145 w 1243013"/>
                  <a:gd name="connsiteY11" fmla="*/ 1058069 h 1254946"/>
                  <a:gd name="connsiteX12" fmla="*/ 883965 w 1243013"/>
                  <a:gd name="connsiteY12" fmla="*/ 479425 h 1254946"/>
                  <a:gd name="connsiteX13" fmla="*/ 1113631 w 1243013"/>
                  <a:gd name="connsiteY13" fmla="*/ 319881 h 1254946"/>
                  <a:gd name="connsiteX14" fmla="*/ 1243013 w 1243013"/>
                  <a:gd name="connsiteY14" fmla="*/ 0 h 1254946"/>
                  <a:gd name="connsiteX0" fmla="*/ 0 w 1243013"/>
                  <a:gd name="connsiteY0" fmla="*/ 758031 h 1254946"/>
                  <a:gd name="connsiteX1" fmla="*/ 469900 w 1243013"/>
                  <a:gd name="connsiteY1" fmla="*/ 719931 h 1254946"/>
                  <a:gd name="connsiteX2" fmla="*/ 139700 w 1243013"/>
                  <a:gd name="connsiteY2" fmla="*/ 961231 h 1254946"/>
                  <a:gd name="connsiteX3" fmla="*/ 165100 w 1243013"/>
                  <a:gd name="connsiteY3" fmla="*/ 973931 h 1254946"/>
                  <a:gd name="connsiteX4" fmla="*/ 601663 w 1243013"/>
                  <a:gd name="connsiteY4" fmla="*/ 642144 h 1254946"/>
                  <a:gd name="connsiteX5" fmla="*/ 366713 w 1243013"/>
                  <a:gd name="connsiteY5" fmla="*/ 1210468 h 1254946"/>
                  <a:gd name="connsiteX6" fmla="*/ 650602 w 1243013"/>
                  <a:gd name="connsiteY6" fmla="*/ 686594 h 1254946"/>
                  <a:gd name="connsiteX7" fmla="*/ 688702 w 1243013"/>
                  <a:gd name="connsiteY7" fmla="*/ 677068 h 1254946"/>
                  <a:gd name="connsiteX8" fmla="*/ 555352 w 1243013"/>
                  <a:gd name="connsiteY8" fmla="*/ 1253331 h 1254946"/>
                  <a:gd name="connsiteX9" fmla="*/ 757759 w 1243013"/>
                  <a:gd name="connsiteY9" fmla="*/ 641350 h 1254946"/>
                  <a:gd name="connsiteX10" fmla="*/ 796925 w 1243013"/>
                  <a:gd name="connsiteY10" fmla="*/ 547687 h 1254946"/>
                  <a:gd name="connsiteX11" fmla="*/ 810145 w 1243013"/>
                  <a:gd name="connsiteY11" fmla="*/ 1058069 h 1254946"/>
                  <a:gd name="connsiteX12" fmla="*/ 883965 w 1243013"/>
                  <a:gd name="connsiteY12" fmla="*/ 479425 h 1254946"/>
                  <a:gd name="connsiteX13" fmla="*/ 1113631 w 1243013"/>
                  <a:gd name="connsiteY13" fmla="*/ 319881 h 1254946"/>
                  <a:gd name="connsiteX14" fmla="*/ 1243013 w 1243013"/>
                  <a:gd name="connsiteY14" fmla="*/ 0 h 1254946"/>
                  <a:gd name="connsiteX0" fmla="*/ 0 w 1243013"/>
                  <a:gd name="connsiteY0" fmla="*/ 758031 h 1254946"/>
                  <a:gd name="connsiteX1" fmla="*/ 469900 w 1243013"/>
                  <a:gd name="connsiteY1" fmla="*/ 719931 h 1254946"/>
                  <a:gd name="connsiteX2" fmla="*/ 139700 w 1243013"/>
                  <a:gd name="connsiteY2" fmla="*/ 961231 h 1254946"/>
                  <a:gd name="connsiteX3" fmla="*/ 165100 w 1243013"/>
                  <a:gd name="connsiteY3" fmla="*/ 973931 h 1254946"/>
                  <a:gd name="connsiteX4" fmla="*/ 601663 w 1243013"/>
                  <a:gd name="connsiteY4" fmla="*/ 642144 h 1254946"/>
                  <a:gd name="connsiteX5" fmla="*/ 366713 w 1243013"/>
                  <a:gd name="connsiteY5" fmla="*/ 1210468 h 1254946"/>
                  <a:gd name="connsiteX6" fmla="*/ 650602 w 1243013"/>
                  <a:gd name="connsiteY6" fmla="*/ 686594 h 1254946"/>
                  <a:gd name="connsiteX7" fmla="*/ 688702 w 1243013"/>
                  <a:gd name="connsiteY7" fmla="*/ 677068 h 1254946"/>
                  <a:gd name="connsiteX8" fmla="*/ 555352 w 1243013"/>
                  <a:gd name="connsiteY8" fmla="*/ 1253331 h 1254946"/>
                  <a:gd name="connsiteX9" fmla="*/ 757759 w 1243013"/>
                  <a:gd name="connsiteY9" fmla="*/ 641350 h 1254946"/>
                  <a:gd name="connsiteX10" fmla="*/ 796925 w 1243013"/>
                  <a:gd name="connsiteY10" fmla="*/ 547687 h 1254946"/>
                  <a:gd name="connsiteX11" fmla="*/ 810145 w 1243013"/>
                  <a:gd name="connsiteY11" fmla="*/ 1058069 h 1254946"/>
                  <a:gd name="connsiteX12" fmla="*/ 883965 w 1243013"/>
                  <a:gd name="connsiteY12" fmla="*/ 479425 h 1254946"/>
                  <a:gd name="connsiteX13" fmla="*/ 1113631 w 1243013"/>
                  <a:gd name="connsiteY13" fmla="*/ 319881 h 1254946"/>
                  <a:gd name="connsiteX14" fmla="*/ 1243013 w 1243013"/>
                  <a:gd name="connsiteY14" fmla="*/ 0 h 1254946"/>
                  <a:gd name="connsiteX0" fmla="*/ 0 w 1243013"/>
                  <a:gd name="connsiteY0" fmla="*/ 758031 h 1254946"/>
                  <a:gd name="connsiteX1" fmla="*/ 469900 w 1243013"/>
                  <a:gd name="connsiteY1" fmla="*/ 719931 h 1254946"/>
                  <a:gd name="connsiteX2" fmla="*/ 139700 w 1243013"/>
                  <a:gd name="connsiteY2" fmla="*/ 961231 h 1254946"/>
                  <a:gd name="connsiteX3" fmla="*/ 407988 w 1243013"/>
                  <a:gd name="connsiteY3" fmla="*/ 838200 h 1254946"/>
                  <a:gd name="connsiteX4" fmla="*/ 601663 w 1243013"/>
                  <a:gd name="connsiteY4" fmla="*/ 642144 h 1254946"/>
                  <a:gd name="connsiteX5" fmla="*/ 366713 w 1243013"/>
                  <a:gd name="connsiteY5" fmla="*/ 1210468 h 1254946"/>
                  <a:gd name="connsiteX6" fmla="*/ 650602 w 1243013"/>
                  <a:gd name="connsiteY6" fmla="*/ 686594 h 1254946"/>
                  <a:gd name="connsiteX7" fmla="*/ 688702 w 1243013"/>
                  <a:gd name="connsiteY7" fmla="*/ 677068 h 1254946"/>
                  <a:gd name="connsiteX8" fmla="*/ 555352 w 1243013"/>
                  <a:gd name="connsiteY8" fmla="*/ 1253331 h 1254946"/>
                  <a:gd name="connsiteX9" fmla="*/ 757759 w 1243013"/>
                  <a:gd name="connsiteY9" fmla="*/ 641350 h 1254946"/>
                  <a:gd name="connsiteX10" fmla="*/ 796925 w 1243013"/>
                  <a:gd name="connsiteY10" fmla="*/ 547687 h 1254946"/>
                  <a:gd name="connsiteX11" fmla="*/ 810145 w 1243013"/>
                  <a:gd name="connsiteY11" fmla="*/ 1058069 h 1254946"/>
                  <a:gd name="connsiteX12" fmla="*/ 883965 w 1243013"/>
                  <a:gd name="connsiteY12" fmla="*/ 479425 h 1254946"/>
                  <a:gd name="connsiteX13" fmla="*/ 1113631 w 1243013"/>
                  <a:gd name="connsiteY13" fmla="*/ 319881 h 1254946"/>
                  <a:gd name="connsiteX14" fmla="*/ 1243013 w 1243013"/>
                  <a:gd name="connsiteY14" fmla="*/ 0 h 1254946"/>
                  <a:gd name="connsiteX0" fmla="*/ 0 w 1243013"/>
                  <a:gd name="connsiteY0" fmla="*/ 758031 h 1376217"/>
                  <a:gd name="connsiteX1" fmla="*/ 469900 w 1243013"/>
                  <a:gd name="connsiteY1" fmla="*/ 719931 h 1376217"/>
                  <a:gd name="connsiteX2" fmla="*/ 130175 w 1243013"/>
                  <a:gd name="connsiteY2" fmla="*/ 1375568 h 1376217"/>
                  <a:gd name="connsiteX3" fmla="*/ 407988 w 1243013"/>
                  <a:gd name="connsiteY3" fmla="*/ 838200 h 1376217"/>
                  <a:gd name="connsiteX4" fmla="*/ 601663 w 1243013"/>
                  <a:gd name="connsiteY4" fmla="*/ 642144 h 1376217"/>
                  <a:gd name="connsiteX5" fmla="*/ 366713 w 1243013"/>
                  <a:gd name="connsiteY5" fmla="*/ 1210468 h 1376217"/>
                  <a:gd name="connsiteX6" fmla="*/ 650602 w 1243013"/>
                  <a:gd name="connsiteY6" fmla="*/ 686594 h 1376217"/>
                  <a:gd name="connsiteX7" fmla="*/ 688702 w 1243013"/>
                  <a:gd name="connsiteY7" fmla="*/ 677068 h 1376217"/>
                  <a:gd name="connsiteX8" fmla="*/ 555352 w 1243013"/>
                  <a:gd name="connsiteY8" fmla="*/ 1253331 h 1376217"/>
                  <a:gd name="connsiteX9" fmla="*/ 757759 w 1243013"/>
                  <a:gd name="connsiteY9" fmla="*/ 641350 h 1376217"/>
                  <a:gd name="connsiteX10" fmla="*/ 796925 w 1243013"/>
                  <a:gd name="connsiteY10" fmla="*/ 547687 h 1376217"/>
                  <a:gd name="connsiteX11" fmla="*/ 810145 w 1243013"/>
                  <a:gd name="connsiteY11" fmla="*/ 1058069 h 1376217"/>
                  <a:gd name="connsiteX12" fmla="*/ 883965 w 1243013"/>
                  <a:gd name="connsiteY12" fmla="*/ 479425 h 1376217"/>
                  <a:gd name="connsiteX13" fmla="*/ 1113631 w 1243013"/>
                  <a:gd name="connsiteY13" fmla="*/ 319881 h 1376217"/>
                  <a:gd name="connsiteX14" fmla="*/ 1243013 w 1243013"/>
                  <a:gd name="connsiteY14" fmla="*/ 0 h 1376217"/>
                  <a:gd name="connsiteX0" fmla="*/ 0 w 1243013"/>
                  <a:gd name="connsiteY0" fmla="*/ 758031 h 1376402"/>
                  <a:gd name="connsiteX1" fmla="*/ 469900 w 1243013"/>
                  <a:gd name="connsiteY1" fmla="*/ 719931 h 1376402"/>
                  <a:gd name="connsiteX2" fmla="*/ 130175 w 1243013"/>
                  <a:gd name="connsiteY2" fmla="*/ 1375568 h 1376402"/>
                  <a:gd name="connsiteX3" fmla="*/ 438944 w 1243013"/>
                  <a:gd name="connsiteY3" fmla="*/ 852488 h 1376402"/>
                  <a:gd name="connsiteX4" fmla="*/ 601663 w 1243013"/>
                  <a:gd name="connsiteY4" fmla="*/ 642144 h 1376402"/>
                  <a:gd name="connsiteX5" fmla="*/ 366713 w 1243013"/>
                  <a:gd name="connsiteY5" fmla="*/ 1210468 h 1376402"/>
                  <a:gd name="connsiteX6" fmla="*/ 650602 w 1243013"/>
                  <a:gd name="connsiteY6" fmla="*/ 686594 h 1376402"/>
                  <a:gd name="connsiteX7" fmla="*/ 688702 w 1243013"/>
                  <a:gd name="connsiteY7" fmla="*/ 677068 h 1376402"/>
                  <a:gd name="connsiteX8" fmla="*/ 555352 w 1243013"/>
                  <a:gd name="connsiteY8" fmla="*/ 1253331 h 1376402"/>
                  <a:gd name="connsiteX9" fmla="*/ 757759 w 1243013"/>
                  <a:gd name="connsiteY9" fmla="*/ 641350 h 1376402"/>
                  <a:gd name="connsiteX10" fmla="*/ 796925 w 1243013"/>
                  <a:gd name="connsiteY10" fmla="*/ 547687 h 1376402"/>
                  <a:gd name="connsiteX11" fmla="*/ 810145 w 1243013"/>
                  <a:gd name="connsiteY11" fmla="*/ 1058069 h 1376402"/>
                  <a:gd name="connsiteX12" fmla="*/ 883965 w 1243013"/>
                  <a:gd name="connsiteY12" fmla="*/ 479425 h 1376402"/>
                  <a:gd name="connsiteX13" fmla="*/ 1113631 w 1243013"/>
                  <a:gd name="connsiteY13" fmla="*/ 319881 h 1376402"/>
                  <a:gd name="connsiteX14" fmla="*/ 1243013 w 1243013"/>
                  <a:gd name="connsiteY14" fmla="*/ 0 h 1376402"/>
                  <a:gd name="connsiteX0" fmla="*/ 0 w 1243013"/>
                  <a:gd name="connsiteY0" fmla="*/ 758031 h 1376306"/>
                  <a:gd name="connsiteX1" fmla="*/ 469900 w 1243013"/>
                  <a:gd name="connsiteY1" fmla="*/ 719931 h 1376306"/>
                  <a:gd name="connsiteX2" fmla="*/ 130175 w 1243013"/>
                  <a:gd name="connsiteY2" fmla="*/ 1375568 h 1376306"/>
                  <a:gd name="connsiteX3" fmla="*/ 400844 w 1243013"/>
                  <a:gd name="connsiteY3" fmla="*/ 845344 h 1376306"/>
                  <a:gd name="connsiteX4" fmla="*/ 601663 w 1243013"/>
                  <a:gd name="connsiteY4" fmla="*/ 642144 h 1376306"/>
                  <a:gd name="connsiteX5" fmla="*/ 366713 w 1243013"/>
                  <a:gd name="connsiteY5" fmla="*/ 1210468 h 1376306"/>
                  <a:gd name="connsiteX6" fmla="*/ 650602 w 1243013"/>
                  <a:gd name="connsiteY6" fmla="*/ 686594 h 1376306"/>
                  <a:gd name="connsiteX7" fmla="*/ 688702 w 1243013"/>
                  <a:gd name="connsiteY7" fmla="*/ 677068 h 1376306"/>
                  <a:gd name="connsiteX8" fmla="*/ 555352 w 1243013"/>
                  <a:gd name="connsiteY8" fmla="*/ 1253331 h 1376306"/>
                  <a:gd name="connsiteX9" fmla="*/ 757759 w 1243013"/>
                  <a:gd name="connsiteY9" fmla="*/ 641350 h 1376306"/>
                  <a:gd name="connsiteX10" fmla="*/ 796925 w 1243013"/>
                  <a:gd name="connsiteY10" fmla="*/ 547687 h 1376306"/>
                  <a:gd name="connsiteX11" fmla="*/ 810145 w 1243013"/>
                  <a:gd name="connsiteY11" fmla="*/ 1058069 h 1376306"/>
                  <a:gd name="connsiteX12" fmla="*/ 883965 w 1243013"/>
                  <a:gd name="connsiteY12" fmla="*/ 479425 h 1376306"/>
                  <a:gd name="connsiteX13" fmla="*/ 1113631 w 1243013"/>
                  <a:gd name="connsiteY13" fmla="*/ 319881 h 1376306"/>
                  <a:gd name="connsiteX14" fmla="*/ 1243013 w 1243013"/>
                  <a:gd name="connsiteY14" fmla="*/ 0 h 1376306"/>
                  <a:gd name="connsiteX0" fmla="*/ 0 w 1243013"/>
                  <a:gd name="connsiteY0" fmla="*/ 758031 h 1376616"/>
                  <a:gd name="connsiteX1" fmla="*/ 469900 w 1243013"/>
                  <a:gd name="connsiteY1" fmla="*/ 719931 h 1376616"/>
                  <a:gd name="connsiteX2" fmla="*/ 130175 w 1243013"/>
                  <a:gd name="connsiteY2" fmla="*/ 1375568 h 1376616"/>
                  <a:gd name="connsiteX3" fmla="*/ 450851 w 1243013"/>
                  <a:gd name="connsiteY3" fmla="*/ 866775 h 1376616"/>
                  <a:gd name="connsiteX4" fmla="*/ 601663 w 1243013"/>
                  <a:gd name="connsiteY4" fmla="*/ 642144 h 1376616"/>
                  <a:gd name="connsiteX5" fmla="*/ 366713 w 1243013"/>
                  <a:gd name="connsiteY5" fmla="*/ 1210468 h 1376616"/>
                  <a:gd name="connsiteX6" fmla="*/ 650602 w 1243013"/>
                  <a:gd name="connsiteY6" fmla="*/ 686594 h 1376616"/>
                  <a:gd name="connsiteX7" fmla="*/ 688702 w 1243013"/>
                  <a:gd name="connsiteY7" fmla="*/ 677068 h 1376616"/>
                  <a:gd name="connsiteX8" fmla="*/ 555352 w 1243013"/>
                  <a:gd name="connsiteY8" fmla="*/ 1253331 h 1376616"/>
                  <a:gd name="connsiteX9" fmla="*/ 757759 w 1243013"/>
                  <a:gd name="connsiteY9" fmla="*/ 641350 h 1376616"/>
                  <a:gd name="connsiteX10" fmla="*/ 796925 w 1243013"/>
                  <a:gd name="connsiteY10" fmla="*/ 547687 h 1376616"/>
                  <a:gd name="connsiteX11" fmla="*/ 810145 w 1243013"/>
                  <a:gd name="connsiteY11" fmla="*/ 1058069 h 1376616"/>
                  <a:gd name="connsiteX12" fmla="*/ 883965 w 1243013"/>
                  <a:gd name="connsiteY12" fmla="*/ 479425 h 1376616"/>
                  <a:gd name="connsiteX13" fmla="*/ 1113631 w 1243013"/>
                  <a:gd name="connsiteY13" fmla="*/ 319881 h 1376616"/>
                  <a:gd name="connsiteX14" fmla="*/ 1243013 w 1243013"/>
                  <a:gd name="connsiteY14" fmla="*/ 0 h 1376616"/>
                  <a:gd name="connsiteX0" fmla="*/ 0 w 1243013"/>
                  <a:gd name="connsiteY0" fmla="*/ 758031 h 1375571"/>
                  <a:gd name="connsiteX1" fmla="*/ 469900 w 1243013"/>
                  <a:gd name="connsiteY1" fmla="*/ 719931 h 1375571"/>
                  <a:gd name="connsiteX2" fmla="*/ 376759 w 1243013"/>
                  <a:gd name="connsiteY2" fmla="*/ 874710 h 1375571"/>
                  <a:gd name="connsiteX3" fmla="*/ 130175 w 1243013"/>
                  <a:gd name="connsiteY3" fmla="*/ 1375568 h 1375571"/>
                  <a:gd name="connsiteX4" fmla="*/ 450851 w 1243013"/>
                  <a:gd name="connsiteY4" fmla="*/ 866775 h 1375571"/>
                  <a:gd name="connsiteX5" fmla="*/ 601663 w 1243013"/>
                  <a:gd name="connsiteY5" fmla="*/ 642144 h 1375571"/>
                  <a:gd name="connsiteX6" fmla="*/ 366713 w 1243013"/>
                  <a:gd name="connsiteY6" fmla="*/ 1210468 h 1375571"/>
                  <a:gd name="connsiteX7" fmla="*/ 650602 w 1243013"/>
                  <a:gd name="connsiteY7" fmla="*/ 686594 h 1375571"/>
                  <a:gd name="connsiteX8" fmla="*/ 688702 w 1243013"/>
                  <a:gd name="connsiteY8" fmla="*/ 677068 h 1375571"/>
                  <a:gd name="connsiteX9" fmla="*/ 555352 w 1243013"/>
                  <a:gd name="connsiteY9" fmla="*/ 1253331 h 1375571"/>
                  <a:gd name="connsiteX10" fmla="*/ 757759 w 1243013"/>
                  <a:gd name="connsiteY10" fmla="*/ 641350 h 1375571"/>
                  <a:gd name="connsiteX11" fmla="*/ 796925 w 1243013"/>
                  <a:gd name="connsiteY11" fmla="*/ 547687 h 1375571"/>
                  <a:gd name="connsiteX12" fmla="*/ 810145 w 1243013"/>
                  <a:gd name="connsiteY12" fmla="*/ 1058069 h 1375571"/>
                  <a:gd name="connsiteX13" fmla="*/ 883965 w 1243013"/>
                  <a:gd name="connsiteY13" fmla="*/ 479425 h 1375571"/>
                  <a:gd name="connsiteX14" fmla="*/ 1113631 w 1243013"/>
                  <a:gd name="connsiteY14" fmla="*/ 319881 h 1375571"/>
                  <a:gd name="connsiteX15" fmla="*/ 1243013 w 1243013"/>
                  <a:gd name="connsiteY15" fmla="*/ 0 h 1375571"/>
                  <a:gd name="connsiteX0" fmla="*/ 0 w 1243013"/>
                  <a:gd name="connsiteY0" fmla="*/ 758031 h 1375571"/>
                  <a:gd name="connsiteX1" fmla="*/ 429419 w 1243013"/>
                  <a:gd name="connsiteY1" fmla="*/ 688974 h 1375571"/>
                  <a:gd name="connsiteX2" fmla="*/ 376759 w 1243013"/>
                  <a:gd name="connsiteY2" fmla="*/ 874710 h 1375571"/>
                  <a:gd name="connsiteX3" fmla="*/ 130175 w 1243013"/>
                  <a:gd name="connsiteY3" fmla="*/ 1375568 h 1375571"/>
                  <a:gd name="connsiteX4" fmla="*/ 450851 w 1243013"/>
                  <a:gd name="connsiteY4" fmla="*/ 866775 h 1375571"/>
                  <a:gd name="connsiteX5" fmla="*/ 601663 w 1243013"/>
                  <a:gd name="connsiteY5" fmla="*/ 642144 h 1375571"/>
                  <a:gd name="connsiteX6" fmla="*/ 366713 w 1243013"/>
                  <a:gd name="connsiteY6" fmla="*/ 1210468 h 1375571"/>
                  <a:gd name="connsiteX7" fmla="*/ 650602 w 1243013"/>
                  <a:gd name="connsiteY7" fmla="*/ 686594 h 1375571"/>
                  <a:gd name="connsiteX8" fmla="*/ 688702 w 1243013"/>
                  <a:gd name="connsiteY8" fmla="*/ 677068 h 1375571"/>
                  <a:gd name="connsiteX9" fmla="*/ 555352 w 1243013"/>
                  <a:gd name="connsiteY9" fmla="*/ 1253331 h 1375571"/>
                  <a:gd name="connsiteX10" fmla="*/ 757759 w 1243013"/>
                  <a:gd name="connsiteY10" fmla="*/ 641350 h 1375571"/>
                  <a:gd name="connsiteX11" fmla="*/ 796925 w 1243013"/>
                  <a:gd name="connsiteY11" fmla="*/ 547687 h 1375571"/>
                  <a:gd name="connsiteX12" fmla="*/ 810145 w 1243013"/>
                  <a:gd name="connsiteY12" fmla="*/ 1058069 h 1375571"/>
                  <a:gd name="connsiteX13" fmla="*/ 883965 w 1243013"/>
                  <a:gd name="connsiteY13" fmla="*/ 479425 h 1375571"/>
                  <a:gd name="connsiteX14" fmla="*/ 1113631 w 1243013"/>
                  <a:gd name="connsiteY14" fmla="*/ 319881 h 1375571"/>
                  <a:gd name="connsiteX15" fmla="*/ 1243013 w 1243013"/>
                  <a:gd name="connsiteY15" fmla="*/ 0 h 1375571"/>
                  <a:gd name="connsiteX0" fmla="*/ 0 w 1243013"/>
                  <a:gd name="connsiteY0" fmla="*/ 758031 h 1375573"/>
                  <a:gd name="connsiteX1" fmla="*/ 429419 w 1243013"/>
                  <a:gd name="connsiteY1" fmla="*/ 688974 h 1375573"/>
                  <a:gd name="connsiteX2" fmla="*/ 393428 w 1243013"/>
                  <a:gd name="connsiteY2" fmla="*/ 877091 h 1375573"/>
                  <a:gd name="connsiteX3" fmla="*/ 130175 w 1243013"/>
                  <a:gd name="connsiteY3" fmla="*/ 1375568 h 1375573"/>
                  <a:gd name="connsiteX4" fmla="*/ 450851 w 1243013"/>
                  <a:gd name="connsiteY4" fmla="*/ 866775 h 1375573"/>
                  <a:gd name="connsiteX5" fmla="*/ 601663 w 1243013"/>
                  <a:gd name="connsiteY5" fmla="*/ 642144 h 1375573"/>
                  <a:gd name="connsiteX6" fmla="*/ 366713 w 1243013"/>
                  <a:gd name="connsiteY6" fmla="*/ 1210468 h 1375573"/>
                  <a:gd name="connsiteX7" fmla="*/ 650602 w 1243013"/>
                  <a:gd name="connsiteY7" fmla="*/ 686594 h 1375573"/>
                  <a:gd name="connsiteX8" fmla="*/ 688702 w 1243013"/>
                  <a:gd name="connsiteY8" fmla="*/ 677068 h 1375573"/>
                  <a:gd name="connsiteX9" fmla="*/ 555352 w 1243013"/>
                  <a:gd name="connsiteY9" fmla="*/ 1253331 h 1375573"/>
                  <a:gd name="connsiteX10" fmla="*/ 757759 w 1243013"/>
                  <a:gd name="connsiteY10" fmla="*/ 641350 h 1375573"/>
                  <a:gd name="connsiteX11" fmla="*/ 796925 w 1243013"/>
                  <a:gd name="connsiteY11" fmla="*/ 547687 h 1375573"/>
                  <a:gd name="connsiteX12" fmla="*/ 810145 w 1243013"/>
                  <a:gd name="connsiteY12" fmla="*/ 1058069 h 1375573"/>
                  <a:gd name="connsiteX13" fmla="*/ 883965 w 1243013"/>
                  <a:gd name="connsiteY13" fmla="*/ 479425 h 1375573"/>
                  <a:gd name="connsiteX14" fmla="*/ 1113631 w 1243013"/>
                  <a:gd name="connsiteY14" fmla="*/ 319881 h 1375573"/>
                  <a:gd name="connsiteX15" fmla="*/ 1243013 w 1243013"/>
                  <a:gd name="connsiteY15" fmla="*/ 0 h 1375573"/>
                  <a:gd name="connsiteX0" fmla="*/ 0 w 1243013"/>
                  <a:gd name="connsiteY0" fmla="*/ 758031 h 1451772"/>
                  <a:gd name="connsiteX1" fmla="*/ 429419 w 1243013"/>
                  <a:gd name="connsiteY1" fmla="*/ 688974 h 1451772"/>
                  <a:gd name="connsiteX2" fmla="*/ 393428 w 1243013"/>
                  <a:gd name="connsiteY2" fmla="*/ 877091 h 1451772"/>
                  <a:gd name="connsiteX3" fmla="*/ 96838 w 1243013"/>
                  <a:gd name="connsiteY3" fmla="*/ 1451768 h 1451772"/>
                  <a:gd name="connsiteX4" fmla="*/ 450851 w 1243013"/>
                  <a:gd name="connsiteY4" fmla="*/ 866775 h 1451772"/>
                  <a:gd name="connsiteX5" fmla="*/ 601663 w 1243013"/>
                  <a:gd name="connsiteY5" fmla="*/ 642144 h 1451772"/>
                  <a:gd name="connsiteX6" fmla="*/ 366713 w 1243013"/>
                  <a:gd name="connsiteY6" fmla="*/ 1210468 h 1451772"/>
                  <a:gd name="connsiteX7" fmla="*/ 650602 w 1243013"/>
                  <a:gd name="connsiteY7" fmla="*/ 686594 h 1451772"/>
                  <a:gd name="connsiteX8" fmla="*/ 688702 w 1243013"/>
                  <a:gd name="connsiteY8" fmla="*/ 677068 h 1451772"/>
                  <a:gd name="connsiteX9" fmla="*/ 555352 w 1243013"/>
                  <a:gd name="connsiteY9" fmla="*/ 1253331 h 1451772"/>
                  <a:gd name="connsiteX10" fmla="*/ 757759 w 1243013"/>
                  <a:gd name="connsiteY10" fmla="*/ 641350 h 1451772"/>
                  <a:gd name="connsiteX11" fmla="*/ 796925 w 1243013"/>
                  <a:gd name="connsiteY11" fmla="*/ 547687 h 1451772"/>
                  <a:gd name="connsiteX12" fmla="*/ 810145 w 1243013"/>
                  <a:gd name="connsiteY12" fmla="*/ 1058069 h 1451772"/>
                  <a:gd name="connsiteX13" fmla="*/ 883965 w 1243013"/>
                  <a:gd name="connsiteY13" fmla="*/ 479425 h 1451772"/>
                  <a:gd name="connsiteX14" fmla="*/ 1113631 w 1243013"/>
                  <a:gd name="connsiteY14" fmla="*/ 319881 h 1451772"/>
                  <a:gd name="connsiteX15" fmla="*/ 1243013 w 1243013"/>
                  <a:gd name="connsiteY15" fmla="*/ 0 h 1451772"/>
                  <a:gd name="connsiteX0" fmla="*/ 0 w 1243013"/>
                  <a:gd name="connsiteY0" fmla="*/ 758031 h 1451772"/>
                  <a:gd name="connsiteX1" fmla="*/ 415132 w 1243013"/>
                  <a:gd name="connsiteY1" fmla="*/ 686593 h 1451772"/>
                  <a:gd name="connsiteX2" fmla="*/ 393428 w 1243013"/>
                  <a:gd name="connsiteY2" fmla="*/ 877091 h 1451772"/>
                  <a:gd name="connsiteX3" fmla="*/ 96838 w 1243013"/>
                  <a:gd name="connsiteY3" fmla="*/ 1451768 h 1451772"/>
                  <a:gd name="connsiteX4" fmla="*/ 450851 w 1243013"/>
                  <a:gd name="connsiteY4" fmla="*/ 866775 h 1451772"/>
                  <a:gd name="connsiteX5" fmla="*/ 601663 w 1243013"/>
                  <a:gd name="connsiteY5" fmla="*/ 642144 h 1451772"/>
                  <a:gd name="connsiteX6" fmla="*/ 366713 w 1243013"/>
                  <a:gd name="connsiteY6" fmla="*/ 1210468 h 1451772"/>
                  <a:gd name="connsiteX7" fmla="*/ 650602 w 1243013"/>
                  <a:gd name="connsiteY7" fmla="*/ 686594 h 1451772"/>
                  <a:gd name="connsiteX8" fmla="*/ 688702 w 1243013"/>
                  <a:gd name="connsiteY8" fmla="*/ 677068 h 1451772"/>
                  <a:gd name="connsiteX9" fmla="*/ 555352 w 1243013"/>
                  <a:gd name="connsiteY9" fmla="*/ 1253331 h 1451772"/>
                  <a:gd name="connsiteX10" fmla="*/ 757759 w 1243013"/>
                  <a:gd name="connsiteY10" fmla="*/ 641350 h 1451772"/>
                  <a:gd name="connsiteX11" fmla="*/ 796925 w 1243013"/>
                  <a:gd name="connsiteY11" fmla="*/ 547687 h 1451772"/>
                  <a:gd name="connsiteX12" fmla="*/ 810145 w 1243013"/>
                  <a:gd name="connsiteY12" fmla="*/ 1058069 h 1451772"/>
                  <a:gd name="connsiteX13" fmla="*/ 883965 w 1243013"/>
                  <a:gd name="connsiteY13" fmla="*/ 479425 h 1451772"/>
                  <a:gd name="connsiteX14" fmla="*/ 1113631 w 1243013"/>
                  <a:gd name="connsiteY14" fmla="*/ 319881 h 1451772"/>
                  <a:gd name="connsiteX15" fmla="*/ 1243013 w 1243013"/>
                  <a:gd name="connsiteY15" fmla="*/ 0 h 1451772"/>
                  <a:gd name="connsiteX0" fmla="*/ 0 w 1243013"/>
                  <a:gd name="connsiteY0" fmla="*/ 758031 h 1451772"/>
                  <a:gd name="connsiteX1" fmla="*/ 415132 w 1243013"/>
                  <a:gd name="connsiteY1" fmla="*/ 686593 h 1451772"/>
                  <a:gd name="connsiteX2" fmla="*/ 510109 w 1243013"/>
                  <a:gd name="connsiteY2" fmla="*/ 662779 h 1451772"/>
                  <a:gd name="connsiteX3" fmla="*/ 393428 w 1243013"/>
                  <a:gd name="connsiteY3" fmla="*/ 877091 h 1451772"/>
                  <a:gd name="connsiteX4" fmla="*/ 96838 w 1243013"/>
                  <a:gd name="connsiteY4" fmla="*/ 1451768 h 1451772"/>
                  <a:gd name="connsiteX5" fmla="*/ 450851 w 1243013"/>
                  <a:gd name="connsiteY5" fmla="*/ 866775 h 1451772"/>
                  <a:gd name="connsiteX6" fmla="*/ 601663 w 1243013"/>
                  <a:gd name="connsiteY6" fmla="*/ 642144 h 1451772"/>
                  <a:gd name="connsiteX7" fmla="*/ 366713 w 1243013"/>
                  <a:gd name="connsiteY7" fmla="*/ 1210468 h 1451772"/>
                  <a:gd name="connsiteX8" fmla="*/ 650602 w 1243013"/>
                  <a:gd name="connsiteY8" fmla="*/ 686594 h 1451772"/>
                  <a:gd name="connsiteX9" fmla="*/ 688702 w 1243013"/>
                  <a:gd name="connsiteY9" fmla="*/ 677068 h 1451772"/>
                  <a:gd name="connsiteX10" fmla="*/ 555352 w 1243013"/>
                  <a:gd name="connsiteY10" fmla="*/ 1253331 h 1451772"/>
                  <a:gd name="connsiteX11" fmla="*/ 757759 w 1243013"/>
                  <a:gd name="connsiteY11" fmla="*/ 641350 h 1451772"/>
                  <a:gd name="connsiteX12" fmla="*/ 796925 w 1243013"/>
                  <a:gd name="connsiteY12" fmla="*/ 547687 h 1451772"/>
                  <a:gd name="connsiteX13" fmla="*/ 810145 w 1243013"/>
                  <a:gd name="connsiteY13" fmla="*/ 1058069 h 1451772"/>
                  <a:gd name="connsiteX14" fmla="*/ 883965 w 1243013"/>
                  <a:gd name="connsiteY14" fmla="*/ 479425 h 1451772"/>
                  <a:gd name="connsiteX15" fmla="*/ 1113631 w 1243013"/>
                  <a:gd name="connsiteY15" fmla="*/ 319881 h 1451772"/>
                  <a:gd name="connsiteX16" fmla="*/ 1243013 w 1243013"/>
                  <a:gd name="connsiteY16" fmla="*/ 0 h 1451772"/>
                  <a:gd name="connsiteX0" fmla="*/ 0 w 1247776"/>
                  <a:gd name="connsiteY0" fmla="*/ 1022350 h 1451772"/>
                  <a:gd name="connsiteX1" fmla="*/ 419895 w 1247776"/>
                  <a:gd name="connsiteY1" fmla="*/ 686593 h 1451772"/>
                  <a:gd name="connsiteX2" fmla="*/ 514872 w 1247776"/>
                  <a:gd name="connsiteY2" fmla="*/ 662779 h 1451772"/>
                  <a:gd name="connsiteX3" fmla="*/ 398191 w 1247776"/>
                  <a:gd name="connsiteY3" fmla="*/ 877091 h 1451772"/>
                  <a:gd name="connsiteX4" fmla="*/ 101601 w 1247776"/>
                  <a:gd name="connsiteY4" fmla="*/ 1451768 h 1451772"/>
                  <a:gd name="connsiteX5" fmla="*/ 455614 w 1247776"/>
                  <a:gd name="connsiteY5" fmla="*/ 866775 h 1451772"/>
                  <a:gd name="connsiteX6" fmla="*/ 606426 w 1247776"/>
                  <a:gd name="connsiteY6" fmla="*/ 642144 h 1451772"/>
                  <a:gd name="connsiteX7" fmla="*/ 371476 w 1247776"/>
                  <a:gd name="connsiteY7" fmla="*/ 1210468 h 1451772"/>
                  <a:gd name="connsiteX8" fmla="*/ 655365 w 1247776"/>
                  <a:gd name="connsiteY8" fmla="*/ 686594 h 1451772"/>
                  <a:gd name="connsiteX9" fmla="*/ 693465 w 1247776"/>
                  <a:gd name="connsiteY9" fmla="*/ 677068 h 1451772"/>
                  <a:gd name="connsiteX10" fmla="*/ 560115 w 1247776"/>
                  <a:gd name="connsiteY10" fmla="*/ 1253331 h 1451772"/>
                  <a:gd name="connsiteX11" fmla="*/ 762522 w 1247776"/>
                  <a:gd name="connsiteY11" fmla="*/ 641350 h 1451772"/>
                  <a:gd name="connsiteX12" fmla="*/ 801688 w 1247776"/>
                  <a:gd name="connsiteY12" fmla="*/ 547687 h 1451772"/>
                  <a:gd name="connsiteX13" fmla="*/ 814908 w 1247776"/>
                  <a:gd name="connsiteY13" fmla="*/ 1058069 h 1451772"/>
                  <a:gd name="connsiteX14" fmla="*/ 888728 w 1247776"/>
                  <a:gd name="connsiteY14" fmla="*/ 479425 h 1451772"/>
                  <a:gd name="connsiteX15" fmla="*/ 1118394 w 1247776"/>
                  <a:gd name="connsiteY15" fmla="*/ 319881 h 1451772"/>
                  <a:gd name="connsiteX16" fmla="*/ 1247776 w 1247776"/>
                  <a:gd name="connsiteY16" fmla="*/ 0 h 1451772"/>
                  <a:gd name="connsiteX0" fmla="*/ 0 w 1247776"/>
                  <a:gd name="connsiteY0" fmla="*/ 1022350 h 1451772"/>
                  <a:gd name="connsiteX1" fmla="*/ 419895 w 1247776"/>
                  <a:gd name="connsiteY1" fmla="*/ 686593 h 1451772"/>
                  <a:gd name="connsiteX2" fmla="*/ 529160 w 1247776"/>
                  <a:gd name="connsiteY2" fmla="*/ 638967 h 1451772"/>
                  <a:gd name="connsiteX3" fmla="*/ 398191 w 1247776"/>
                  <a:gd name="connsiteY3" fmla="*/ 877091 h 1451772"/>
                  <a:gd name="connsiteX4" fmla="*/ 101601 w 1247776"/>
                  <a:gd name="connsiteY4" fmla="*/ 1451768 h 1451772"/>
                  <a:gd name="connsiteX5" fmla="*/ 455614 w 1247776"/>
                  <a:gd name="connsiteY5" fmla="*/ 866775 h 1451772"/>
                  <a:gd name="connsiteX6" fmla="*/ 606426 w 1247776"/>
                  <a:gd name="connsiteY6" fmla="*/ 642144 h 1451772"/>
                  <a:gd name="connsiteX7" fmla="*/ 371476 w 1247776"/>
                  <a:gd name="connsiteY7" fmla="*/ 1210468 h 1451772"/>
                  <a:gd name="connsiteX8" fmla="*/ 655365 w 1247776"/>
                  <a:gd name="connsiteY8" fmla="*/ 686594 h 1451772"/>
                  <a:gd name="connsiteX9" fmla="*/ 693465 w 1247776"/>
                  <a:gd name="connsiteY9" fmla="*/ 677068 h 1451772"/>
                  <a:gd name="connsiteX10" fmla="*/ 560115 w 1247776"/>
                  <a:gd name="connsiteY10" fmla="*/ 1253331 h 1451772"/>
                  <a:gd name="connsiteX11" fmla="*/ 762522 w 1247776"/>
                  <a:gd name="connsiteY11" fmla="*/ 641350 h 1451772"/>
                  <a:gd name="connsiteX12" fmla="*/ 801688 w 1247776"/>
                  <a:gd name="connsiteY12" fmla="*/ 547687 h 1451772"/>
                  <a:gd name="connsiteX13" fmla="*/ 814908 w 1247776"/>
                  <a:gd name="connsiteY13" fmla="*/ 1058069 h 1451772"/>
                  <a:gd name="connsiteX14" fmla="*/ 888728 w 1247776"/>
                  <a:gd name="connsiteY14" fmla="*/ 479425 h 1451772"/>
                  <a:gd name="connsiteX15" fmla="*/ 1118394 w 1247776"/>
                  <a:gd name="connsiteY15" fmla="*/ 319881 h 1451772"/>
                  <a:gd name="connsiteX16" fmla="*/ 1247776 w 1247776"/>
                  <a:gd name="connsiteY16" fmla="*/ 0 h 1451772"/>
                  <a:gd name="connsiteX0" fmla="*/ 0 w 1247776"/>
                  <a:gd name="connsiteY0" fmla="*/ 1022350 h 1451772"/>
                  <a:gd name="connsiteX1" fmla="*/ 443707 w 1247776"/>
                  <a:gd name="connsiteY1" fmla="*/ 710405 h 1451772"/>
                  <a:gd name="connsiteX2" fmla="*/ 529160 w 1247776"/>
                  <a:gd name="connsiteY2" fmla="*/ 638967 h 1451772"/>
                  <a:gd name="connsiteX3" fmla="*/ 398191 w 1247776"/>
                  <a:gd name="connsiteY3" fmla="*/ 877091 h 1451772"/>
                  <a:gd name="connsiteX4" fmla="*/ 101601 w 1247776"/>
                  <a:gd name="connsiteY4" fmla="*/ 1451768 h 1451772"/>
                  <a:gd name="connsiteX5" fmla="*/ 455614 w 1247776"/>
                  <a:gd name="connsiteY5" fmla="*/ 866775 h 1451772"/>
                  <a:gd name="connsiteX6" fmla="*/ 606426 w 1247776"/>
                  <a:gd name="connsiteY6" fmla="*/ 642144 h 1451772"/>
                  <a:gd name="connsiteX7" fmla="*/ 371476 w 1247776"/>
                  <a:gd name="connsiteY7" fmla="*/ 1210468 h 1451772"/>
                  <a:gd name="connsiteX8" fmla="*/ 655365 w 1247776"/>
                  <a:gd name="connsiteY8" fmla="*/ 686594 h 1451772"/>
                  <a:gd name="connsiteX9" fmla="*/ 693465 w 1247776"/>
                  <a:gd name="connsiteY9" fmla="*/ 677068 h 1451772"/>
                  <a:gd name="connsiteX10" fmla="*/ 560115 w 1247776"/>
                  <a:gd name="connsiteY10" fmla="*/ 1253331 h 1451772"/>
                  <a:gd name="connsiteX11" fmla="*/ 762522 w 1247776"/>
                  <a:gd name="connsiteY11" fmla="*/ 641350 h 1451772"/>
                  <a:gd name="connsiteX12" fmla="*/ 801688 w 1247776"/>
                  <a:gd name="connsiteY12" fmla="*/ 547687 h 1451772"/>
                  <a:gd name="connsiteX13" fmla="*/ 814908 w 1247776"/>
                  <a:gd name="connsiteY13" fmla="*/ 1058069 h 1451772"/>
                  <a:gd name="connsiteX14" fmla="*/ 888728 w 1247776"/>
                  <a:gd name="connsiteY14" fmla="*/ 479425 h 1451772"/>
                  <a:gd name="connsiteX15" fmla="*/ 1118394 w 1247776"/>
                  <a:gd name="connsiteY15" fmla="*/ 319881 h 1451772"/>
                  <a:gd name="connsiteX16" fmla="*/ 1247776 w 1247776"/>
                  <a:gd name="connsiteY16" fmla="*/ 0 h 1451772"/>
                  <a:gd name="connsiteX0" fmla="*/ 0 w 1247776"/>
                  <a:gd name="connsiteY0" fmla="*/ 1022350 h 1451772"/>
                  <a:gd name="connsiteX1" fmla="*/ 41004 w 1247776"/>
                  <a:gd name="connsiteY1" fmla="*/ 1065210 h 1451772"/>
                  <a:gd name="connsiteX2" fmla="*/ 443707 w 1247776"/>
                  <a:gd name="connsiteY2" fmla="*/ 710405 h 1451772"/>
                  <a:gd name="connsiteX3" fmla="*/ 529160 w 1247776"/>
                  <a:gd name="connsiteY3" fmla="*/ 638967 h 1451772"/>
                  <a:gd name="connsiteX4" fmla="*/ 398191 w 1247776"/>
                  <a:gd name="connsiteY4" fmla="*/ 877091 h 1451772"/>
                  <a:gd name="connsiteX5" fmla="*/ 101601 w 1247776"/>
                  <a:gd name="connsiteY5" fmla="*/ 1451768 h 1451772"/>
                  <a:gd name="connsiteX6" fmla="*/ 455614 w 1247776"/>
                  <a:gd name="connsiteY6" fmla="*/ 866775 h 1451772"/>
                  <a:gd name="connsiteX7" fmla="*/ 606426 w 1247776"/>
                  <a:gd name="connsiteY7" fmla="*/ 642144 h 1451772"/>
                  <a:gd name="connsiteX8" fmla="*/ 371476 w 1247776"/>
                  <a:gd name="connsiteY8" fmla="*/ 1210468 h 1451772"/>
                  <a:gd name="connsiteX9" fmla="*/ 655365 w 1247776"/>
                  <a:gd name="connsiteY9" fmla="*/ 686594 h 1451772"/>
                  <a:gd name="connsiteX10" fmla="*/ 693465 w 1247776"/>
                  <a:gd name="connsiteY10" fmla="*/ 677068 h 1451772"/>
                  <a:gd name="connsiteX11" fmla="*/ 560115 w 1247776"/>
                  <a:gd name="connsiteY11" fmla="*/ 1253331 h 1451772"/>
                  <a:gd name="connsiteX12" fmla="*/ 762522 w 1247776"/>
                  <a:gd name="connsiteY12" fmla="*/ 641350 h 1451772"/>
                  <a:gd name="connsiteX13" fmla="*/ 801688 w 1247776"/>
                  <a:gd name="connsiteY13" fmla="*/ 547687 h 1451772"/>
                  <a:gd name="connsiteX14" fmla="*/ 814908 w 1247776"/>
                  <a:gd name="connsiteY14" fmla="*/ 1058069 h 1451772"/>
                  <a:gd name="connsiteX15" fmla="*/ 888728 w 1247776"/>
                  <a:gd name="connsiteY15" fmla="*/ 479425 h 1451772"/>
                  <a:gd name="connsiteX16" fmla="*/ 1118394 w 1247776"/>
                  <a:gd name="connsiteY16" fmla="*/ 319881 h 1451772"/>
                  <a:gd name="connsiteX17" fmla="*/ 1247776 w 1247776"/>
                  <a:gd name="connsiteY17" fmla="*/ 0 h 1451772"/>
                  <a:gd name="connsiteX0" fmla="*/ 227559 w 1218160"/>
                  <a:gd name="connsiteY0" fmla="*/ 772318 h 1451772"/>
                  <a:gd name="connsiteX1" fmla="*/ 11388 w 1218160"/>
                  <a:gd name="connsiteY1" fmla="*/ 1065210 h 1451772"/>
                  <a:gd name="connsiteX2" fmla="*/ 414091 w 1218160"/>
                  <a:gd name="connsiteY2" fmla="*/ 710405 h 1451772"/>
                  <a:gd name="connsiteX3" fmla="*/ 499544 w 1218160"/>
                  <a:gd name="connsiteY3" fmla="*/ 638967 h 1451772"/>
                  <a:gd name="connsiteX4" fmla="*/ 368575 w 1218160"/>
                  <a:gd name="connsiteY4" fmla="*/ 877091 h 1451772"/>
                  <a:gd name="connsiteX5" fmla="*/ 71985 w 1218160"/>
                  <a:gd name="connsiteY5" fmla="*/ 1451768 h 1451772"/>
                  <a:gd name="connsiteX6" fmla="*/ 425998 w 1218160"/>
                  <a:gd name="connsiteY6" fmla="*/ 866775 h 1451772"/>
                  <a:gd name="connsiteX7" fmla="*/ 576810 w 1218160"/>
                  <a:gd name="connsiteY7" fmla="*/ 642144 h 1451772"/>
                  <a:gd name="connsiteX8" fmla="*/ 341860 w 1218160"/>
                  <a:gd name="connsiteY8" fmla="*/ 1210468 h 1451772"/>
                  <a:gd name="connsiteX9" fmla="*/ 625749 w 1218160"/>
                  <a:gd name="connsiteY9" fmla="*/ 686594 h 1451772"/>
                  <a:gd name="connsiteX10" fmla="*/ 663849 w 1218160"/>
                  <a:gd name="connsiteY10" fmla="*/ 677068 h 1451772"/>
                  <a:gd name="connsiteX11" fmla="*/ 530499 w 1218160"/>
                  <a:gd name="connsiteY11" fmla="*/ 1253331 h 1451772"/>
                  <a:gd name="connsiteX12" fmla="*/ 732906 w 1218160"/>
                  <a:gd name="connsiteY12" fmla="*/ 641350 h 1451772"/>
                  <a:gd name="connsiteX13" fmla="*/ 772072 w 1218160"/>
                  <a:gd name="connsiteY13" fmla="*/ 547687 h 1451772"/>
                  <a:gd name="connsiteX14" fmla="*/ 785292 w 1218160"/>
                  <a:gd name="connsiteY14" fmla="*/ 1058069 h 1451772"/>
                  <a:gd name="connsiteX15" fmla="*/ 859112 w 1218160"/>
                  <a:gd name="connsiteY15" fmla="*/ 479425 h 1451772"/>
                  <a:gd name="connsiteX16" fmla="*/ 1088778 w 1218160"/>
                  <a:gd name="connsiteY16" fmla="*/ 319881 h 1451772"/>
                  <a:gd name="connsiteX17" fmla="*/ 1218160 w 1218160"/>
                  <a:gd name="connsiteY17" fmla="*/ 0 h 1451772"/>
                  <a:gd name="connsiteX0" fmla="*/ 439974 w 1213881"/>
                  <a:gd name="connsiteY0" fmla="*/ 627061 h 1451772"/>
                  <a:gd name="connsiteX1" fmla="*/ 7109 w 1213881"/>
                  <a:gd name="connsiteY1" fmla="*/ 1065210 h 1451772"/>
                  <a:gd name="connsiteX2" fmla="*/ 409812 w 1213881"/>
                  <a:gd name="connsiteY2" fmla="*/ 710405 h 1451772"/>
                  <a:gd name="connsiteX3" fmla="*/ 495265 w 1213881"/>
                  <a:gd name="connsiteY3" fmla="*/ 638967 h 1451772"/>
                  <a:gd name="connsiteX4" fmla="*/ 364296 w 1213881"/>
                  <a:gd name="connsiteY4" fmla="*/ 877091 h 1451772"/>
                  <a:gd name="connsiteX5" fmla="*/ 67706 w 1213881"/>
                  <a:gd name="connsiteY5" fmla="*/ 1451768 h 1451772"/>
                  <a:gd name="connsiteX6" fmla="*/ 421719 w 1213881"/>
                  <a:gd name="connsiteY6" fmla="*/ 866775 h 1451772"/>
                  <a:gd name="connsiteX7" fmla="*/ 572531 w 1213881"/>
                  <a:gd name="connsiteY7" fmla="*/ 642144 h 1451772"/>
                  <a:gd name="connsiteX8" fmla="*/ 337581 w 1213881"/>
                  <a:gd name="connsiteY8" fmla="*/ 1210468 h 1451772"/>
                  <a:gd name="connsiteX9" fmla="*/ 621470 w 1213881"/>
                  <a:gd name="connsiteY9" fmla="*/ 686594 h 1451772"/>
                  <a:gd name="connsiteX10" fmla="*/ 659570 w 1213881"/>
                  <a:gd name="connsiteY10" fmla="*/ 677068 h 1451772"/>
                  <a:gd name="connsiteX11" fmla="*/ 526220 w 1213881"/>
                  <a:gd name="connsiteY11" fmla="*/ 1253331 h 1451772"/>
                  <a:gd name="connsiteX12" fmla="*/ 728627 w 1213881"/>
                  <a:gd name="connsiteY12" fmla="*/ 641350 h 1451772"/>
                  <a:gd name="connsiteX13" fmla="*/ 767793 w 1213881"/>
                  <a:gd name="connsiteY13" fmla="*/ 547687 h 1451772"/>
                  <a:gd name="connsiteX14" fmla="*/ 781013 w 1213881"/>
                  <a:gd name="connsiteY14" fmla="*/ 1058069 h 1451772"/>
                  <a:gd name="connsiteX15" fmla="*/ 854833 w 1213881"/>
                  <a:gd name="connsiteY15" fmla="*/ 479425 h 1451772"/>
                  <a:gd name="connsiteX16" fmla="*/ 1084499 w 1213881"/>
                  <a:gd name="connsiteY16" fmla="*/ 319881 h 1451772"/>
                  <a:gd name="connsiteX17" fmla="*/ 1213881 w 1213881"/>
                  <a:gd name="connsiteY17" fmla="*/ 0 h 1451772"/>
                  <a:gd name="connsiteX0" fmla="*/ 553098 w 1212705"/>
                  <a:gd name="connsiteY0" fmla="*/ 531811 h 1451772"/>
                  <a:gd name="connsiteX1" fmla="*/ 5933 w 1212705"/>
                  <a:gd name="connsiteY1" fmla="*/ 1065210 h 1451772"/>
                  <a:gd name="connsiteX2" fmla="*/ 408636 w 1212705"/>
                  <a:gd name="connsiteY2" fmla="*/ 710405 h 1451772"/>
                  <a:gd name="connsiteX3" fmla="*/ 494089 w 1212705"/>
                  <a:gd name="connsiteY3" fmla="*/ 638967 h 1451772"/>
                  <a:gd name="connsiteX4" fmla="*/ 363120 w 1212705"/>
                  <a:gd name="connsiteY4" fmla="*/ 877091 h 1451772"/>
                  <a:gd name="connsiteX5" fmla="*/ 66530 w 1212705"/>
                  <a:gd name="connsiteY5" fmla="*/ 1451768 h 1451772"/>
                  <a:gd name="connsiteX6" fmla="*/ 420543 w 1212705"/>
                  <a:gd name="connsiteY6" fmla="*/ 866775 h 1451772"/>
                  <a:gd name="connsiteX7" fmla="*/ 571355 w 1212705"/>
                  <a:gd name="connsiteY7" fmla="*/ 642144 h 1451772"/>
                  <a:gd name="connsiteX8" fmla="*/ 336405 w 1212705"/>
                  <a:gd name="connsiteY8" fmla="*/ 1210468 h 1451772"/>
                  <a:gd name="connsiteX9" fmla="*/ 620294 w 1212705"/>
                  <a:gd name="connsiteY9" fmla="*/ 686594 h 1451772"/>
                  <a:gd name="connsiteX10" fmla="*/ 658394 w 1212705"/>
                  <a:gd name="connsiteY10" fmla="*/ 677068 h 1451772"/>
                  <a:gd name="connsiteX11" fmla="*/ 525044 w 1212705"/>
                  <a:gd name="connsiteY11" fmla="*/ 1253331 h 1451772"/>
                  <a:gd name="connsiteX12" fmla="*/ 727451 w 1212705"/>
                  <a:gd name="connsiteY12" fmla="*/ 641350 h 1451772"/>
                  <a:gd name="connsiteX13" fmla="*/ 766617 w 1212705"/>
                  <a:gd name="connsiteY13" fmla="*/ 547687 h 1451772"/>
                  <a:gd name="connsiteX14" fmla="*/ 779837 w 1212705"/>
                  <a:gd name="connsiteY14" fmla="*/ 1058069 h 1451772"/>
                  <a:gd name="connsiteX15" fmla="*/ 853657 w 1212705"/>
                  <a:gd name="connsiteY15" fmla="*/ 479425 h 1451772"/>
                  <a:gd name="connsiteX16" fmla="*/ 1083323 w 1212705"/>
                  <a:gd name="connsiteY16" fmla="*/ 319881 h 1451772"/>
                  <a:gd name="connsiteX17" fmla="*/ 1212705 w 1212705"/>
                  <a:gd name="connsiteY17" fmla="*/ 0 h 1451772"/>
                  <a:gd name="connsiteX0" fmla="*/ 547409 w 1207016"/>
                  <a:gd name="connsiteY0" fmla="*/ 531811 h 1451772"/>
                  <a:gd name="connsiteX1" fmla="*/ 293137 w 1207016"/>
                  <a:gd name="connsiteY1" fmla="*/ 710404 h 1451772"/>
                  <a:gd name="connsiteX2" fmla="*/ 244 w 1207016"/>
                  <a:gd name="connsiteY2" fmla="*/ 1065210 h 1451772"/>
                  <a:gd name="connsiteX3" fmla="*/ 402947 w 1207016"/>
                  <a:gd name="connsiteY3" fmla="*/ 710405 h 1451772"/>
                  <a:gd name="connsiteX4" fmla="*/ 488400 w 1207016"/>
                  <a:gd name="connsiteY4" fmla="*/ 638967 h 1451772"/>
                  <a:gd name="connsiteX5" fmla="*/ 357431 w 1207016"/>
                  <a:gd name="connsiteY5" fmla="*/ 877091 h 1451772"/>
                  <a:gd name="connsiteX6" fmla="*/ 60841 w 1207016"/>
                  <a:gd name="connsiteY6" fmla="*/ 1451768 h 1451772"/>
                  <a:gd name="connsiteX7" fmla="*/ 414854 w 1207016"/>
                  <a:gd name="connsiteY7" fmla="*/ 866775 h 1451772"/>
                  <a:gd name="connsiteX8" fmla="*/ 565666 w 1207016"/>
                  <a:gd name="connsiteY8" fmla="*/ 642144 h 1451772"/>
                  <a:gd name="connsiteX9" fmla="*/ 330716 w 1207016"/>
                  <a:gd name="connsiteY9" fmla="*/ 1210468 h 1451772"/>
                  <a:gd name="connsiteX10" fmla="*/ 614605 w 1207016"/>
                  <a:gd name="connsiteY10" fmla="*/ 686594 h 1451772"/>
                  <a:gd name="connsiteX11" fmla="*/ 652705 w 1207016"/>
                  <a:gd name="connsiteY11" fmla="*/ 677068 h 1451772"/>
                  <a:gd name="connsiteX12" fmla="*/ 519355 w 1207016"/>
                  <a:gd name="connsiteY12" fmla="*/ 1253331 h 1451772"/>
                  <a:gd name="connsiteX13" fmla="*/ 721762 w 1207016"/>
                  <a:gd name="connsiteY13" fmla="*/ 641350 h 1451772"/>
                  <a:gd name="connsiteX14" fmla="*/ 760928 w 1207016"/>
                  <a:gd name="connsiteY14" fmla="*/ 547687 h 1451772"/>
                  <a:gd name="connsiteX15" fmla="*/ 774148 w 1207016"/>
                  <a:gd name="connsiteY15" fmla="*/ 1058069 h 1451772"/>
                  <a:gd name="connsiteX16" fmla="*/ 847968 w 1207016"/>
                  <a:gd name="connsiteY16" fmla="*/ 479425 h 1451772"/>
                  <a:gd name="connsiteX17" fmla="*/ 1077634 w 1207016"/>
                  <a:gd name="connsiteY17" fmla="*/ 319881 h 1451772"/>
                  <a:gd name="connsiteX18" fmla="*/ 1207016 w 1207016"/>
                  <a:gd name="connsiteY18" fmla="*/ 0 h 1451772"/>
                  <a:gd name="connsiteX0" fmla="*/ 555399 w 1215006"/>
                  <a:gd name="connsiteY0" fmla="*/ 531811 h 1451772"/>
                  <a:gd name="connsiteX1" fmla="*/ 301127 w 1215006"/>
                  <a:gd name="connsiteY1" fmla="*/ 710404 h 1451772"/>
                  <a:gd name="connsiteX2" fmla="*/ 70145 w 1215006"/>
                  <a:gd name="connsiteY2" fmla="*/ 798510 h 1451772"/>
                  <a:gd name="connsiteX3" fmla="*/ 8234 w 1215006"/>
                  <a:gd name="connsiteY3" fmla="*/ 1065210 h 1451772"/>
                  <a:gd name="connsiteX4" fmla="*/ 410937 w 1215006"/>
                  <a:gd name="connsiteY4" fmla="*/ 710405 h 1451772"/>
                  <a:gd name="connsiteX5" fmla="*/ 496390 w 1215006"/>
                  <a:gd name="connsiteY5" fmla="*/ 638967 h 1451772"/>
                  <a:gd name="connsiteX6" fmla="*/ 365421 w 1215006"/>
                  <a:gd name="connsiteY6" fmla="*/ 877091 h 1451772"/>
                  <a:gd name="connsiteX7" fmla="*/ 68831 w 1215006"/>
                  <a:gd name="connsiteY7" fmla="*/ 1451768 h 1451772"/>
                  <a:gd name="connsiteX8" fmla="*/ 422844 w 1215006"/>
                  <a:gd name="connsiteY8" fmla="*/ 866775 h 1451772"/>
                  <a:gd name="connsiteX9" fmla="*/ 573656 w 1215006"/>
                  <a:gd name="connsiteY9" fmla="*/ 642144 h 1451772"/>
                  <a:gd name="connsiteX10" fmla="*/ 338706 w 1215006"/>
                  <a:gd name="connsiteY10" fmla="*/ 1210468 h 1451772"/>
                  <a:gd name="connsiteX11" fmla="*/ 622595 w 1215006"/>
                  <a:gd name="connsiteY11" fmla="*/ 686594 h 1451772"/>
                  <a:gd name="connsiteX12" fmla="*/ 660695 w 1215006"/>
                  <a:gd name="connsiteY12" fmla="*/ 677068 h 1451772"/>
                  <a:gd name="connsiteX13" fmla="*/ 527345 w 1215006"/>
                  <a:gd name="connsiteY13" fmla="*/ 1253331 h 1451772"/>
                  <a:gd name="connsiteX14" fmla="*/ 729752 w 1215006"/>
                  <a:gd name="connsiteY14" fmla="*/ 641350 h 1451772"/>
                  <a:gd name="connsiteX15" fmla="*/ 768918 w 1215006"/>
                  <a:gd name="connsiteY15" fmla="*/ 547687 h 1451772"/>
                  <a:gd name="connsiteX16" fmla="*/ 782138 w 1215006"/>
                  <a:gd name="connsiteY16" fmla="*/ 1058069 h 1451772"/>
                  <a:gd name="connsiteX17" fmla="*/ 855958 w 1215006"/>
                  <a:gd name="connsiteY17" fmla="*/ 479425 h 1451772"/>
                  <a:gd name="connsiteX18" fmla="*/ 1085624 w 1215006"/>
                  <a:gd name="connsiteY18" fmla="*/ 319881 h 1451772"/>
                  <a:gd name="connsiteX19" fmla="*/ 1215006 w 1215006"/>
                  <a:gd name="connsiteY19" fmla="*/ 0 h 1451772"/>
                  <a:gd name="connsiteX0" fmla="*/ 555399 w 1215006"/>
                  <a:gd name="connsiteY0" fmla="*/ 531811 h 1451772"/>
                  <a:gd name="connsiteX1" fmla="*/ 232071 w 1215006"/>
                  <a:gd name="connsiteY1" fmla="*/ 667541 h 1451772"/>
                  <a:gd name="connsiteX2" fmla="*/ 70145 w 1215006"/>
                  <a:gd name="connsiteY2" fmla="*/ 798510 h 1451772"/>
                  <a:gd name="connsiteX3" fmla="*/ 8234 w 1215006"/>
                  <a:gd name="connsiteY3" fmla="*/ 1065210 h 1451772"/>
                  <a:gd name="connsiteX4" fmla="*/ 410937 w 1215006"/>
                  <a:gd name="connsiteY4" fmla="*/ 710405 h 1451772"/>
                  <a:gd name="connsiteX5" fmla="*/ 496390 w 1215006"/>
                  <a:gd name="connsiteY5" fmla="*/ 638967 h 1451772"/>
                  <a:gd name="connsiteX6" fmla="*/ 365421 w 1215006"/>
                  <a:gd name="connsiteY6" fmla="*/ 877091 h 1451772"/>
                  <a:gd name="connsiteX7" fmla="*/ 68831 w 1215006"/>
                  <a:gd name="connsiteY7" fmla="*/ 1451768 h 1451772"/>
                  <a:gd name="connsiteX8" fmla="*/ 422844 w 1215006"/>
                  <a:gd name="connsiteY8" fmla="*/ 866775 h 1451772"/>
                  <a:gd name="connsiteX9" fmla="*/ 573656 w 1215006"/>
                  <a:gd name="connsiteY9" fmla="*/ 642144 h 1451772"/>
                  <a:gd name="connsiteX10" fmla="*/ 338706 w 1215006"/>
                  <a:gd name="connsiteY10" fmla="*/ 1210468 h 1451772"/>
                  <a:gd name="connsiteX11" fmla="*/ 622595 w 1215006"/>
                  <a:gd name="connsiteY11" fmla="*/ 686594 h 1451772"/>
                  <a:gd name="connsiteX12" fmla="*/ 660695 w 1215006"/>
                  <a:gd name="connsiteY12" fmla="*/ 677068 h 1451772"/>
                  <a:gd name="connsiteX13" fmla="*/ 527345 w 1215006"/>
                  <a:gd name="connsiteY13" fmla="*/ 1253331 h 1451772"/>
                  <a:gd name="connsiteX14" fmla="*/ 729752 w 1215006"/>
                  <a:gd name="connsiteY14" fmla="*/ 641350 h 1451772"/>
                  <a:gd name="connsiteX15" fmla="*/ 768918 w 1215006"/>
                  <a:gd name="connsiteY15" fmla="*/ 547687 h 1451772"/>
                  <a:gd name="connsiteX16" fmla="*/ 782138 w 1215006"/>
                  <a:gd name="connsiteY16" fmla="*/ 1058069 h 1451772"/>
                  <a:gd name="connsiteX17" fmla="*/ 855958 w 1215006"/>
                  <a:gd name="connsiteY17" fmla="*/ 479425 h 1451772"/>
                  <a:gd name="connsiteX18" fmla="*/ 1085624 w 1215006"/>
                  <a:gd name="connsiteY18" fmla="*/ 319881 h 1451772"/>
                  <a:gd name="connsiteX19" fmla="*/ 1215006 w 1215006"/>
                  <a:gd name="connsiteY19" fmla="*/ 0 h 1451772"/>
                  <a:gd name="connsiteX0" fmla="*/ 553156 w 1212763"/>
                  <a:gd name="connsiteY0" fmla="*/ 531811 h 1451772"/>
                  <a:gd name="connsiteX1" fmla="*/ 229828 w 1212763"/>
                  <a:gd name="connsiteY1" fmla="*/ 667541 h 1451772"/>
                  <a:gd name="connsiteX2" fmla="*/ 379846 w 1212763"/>
                  <a:gd name="connsiteY2" fmla="*/ 658017 h 1451772"/>
                  <a:gd name="connsiteX3" fmla="*/ 67902 w 1212763"/>
                  <a:gd name="connsiteY3" fmla="*/ 798510 h 1451772"/>
                  <a:gd name="connsiteX4" fmla="*/ 5991 w 1212763"/>
                  <a:gd name="connsiteY4" fmla="*/ 1065210 h 1451772"/>
                  <a:gd name="connsiteX5" fmla="*/ 408694 w 1212763"/>
                  <a:gd name="connsiteY5" fmla="*/ 710405 h 1451772"/>
                  <a:gd name="connsiteX6" fmla="*/ 494147 w 1212763"/>
                  <a:gd name="connsiteY6" fmla="*/ 638967 h 1451772"/>
                  <a:gd name="connsiteX7" fmla="*/ 363178 w 1212763"/>
                  <a:gd name="connsiteY7" fmla="*/ 877091 h 1451772"/>
                  <a:gd name="connsiteX8" fmla="*/ 66588 w 1212763"/>
                  <a:gd name="connsiteY8" fmla="*/ 1451768 h 1451772"/>
                  <a:gd name="connsiteX9" fmla="*/ 420601 w 1212763"/>
                  <a:gd name="connsiteY9" fmla="*/ 866775 h 1451772"/>
                  <a:gd name="connsiteX10" fmla="*/ 571413 w 1212763"/>
                  <a:gd name="connsiteY10" fmla="*/ 642144 h 1451772"/>
                  <a:gd name="connsiteX11" fmla="*/ 336463 w 1212763"/>
                  <a:gd name="connsiteY11" fmla="*/ 1210468 h 1451772"/>
                  <a:gd name="connsiteX12" fmla="*/ 620352 w 1212763"/>
                  <a:gd name="connsiteY12" fmla="*/ 686594 h 1451772"/>
                  <a:gd name="connsiteX13" fmla="*/ 658452 w 1212763"/>
                  <a:gd name="connsiteY13" fmla="*/ 677068 h 1451772"/>
                  <a:gd name="connsiteX14" fmla="*/ 525102 w 1212763"/>
                  <a:gd name="connsiteY14" fmla="*/ 1253331 h 1451772"/>
                  <a:gd name="connsiteX15" fmla="*/ 727509 w 1212763"/>
                  <a:gd name="connsiteY15" fmla="*/ 641350 h 1451772"/>
                  <a:gd name="connsiteX16" fmla="*/ 766675 w 1212763"/>
                  <a:gd name="connsiteY16" fmla="*/ 547687 h 1451772"/>
                  <a:gd name="connsiteX17" fmla="*/ 779895 w 1212763"/>
                  <a:gd name="connsiteY17" fmla="*/ 1058069 h 1451772"/>
                  <a:gd name="connsiteX18" fmla="*/ 853715 w 1212763"/>
                  <a:gd name="connsiteY18" fmla="*/ 479425 h 1451772"/>
                  <a:gd name="connsiteX19" fmla="*/ 1083381 w 1212763"/>
                  <a:gd name="connsiteY19" fmla="*/ 319881 h 1451772"/>
                  <a:gd name="connsiteX20" fmla="*/ 1212763 w 1212763"/>
                  <a:gd name="connsiteY20" fmla="*/ 0 h 1451772"/>
                  <a:gd name="connsiteX0" fmla="*/ 553156 w 1212763"/>
                  <a:gd name="connsiteY0" fmla="*/ 531811 h 1451772"/>
                  <a:gd name="connsiteX1" fmla="*/ 48853 w 1212763"/>
                  <a:gd name="connsiteY1" fmla="*/ 665160 h 1451772"/>
                  <a:gd name="connsiteX2" fmla="*/ 379846 w 1212763"/>
                  <a:gd name="connsiteY2" fmla="*/ 658017 h 1451772"/>
                  <a:gd name="connsiteX3" fmla="*/ 67902 w 1212763"/>
                  <a:gd name="connsiteY3" fmla="*/ 798510 h 1451772"/>
                  <a:gd name="connsiteX4" fmla="*/ 5991 w 1212763"/>
                  <a:gd name="connsiteY4" fmla="*/ 1065210 h 1451772"/>
                  <a:gd name="connsiteX5" fmla="*/ 408694 w 1212763"/>
                  <a:gd name="connsiteY5" fmla="*/ 710405 h 1451772"/>
                  <a:gd name="connsiteX6" fmla="*/ 494147 w 1212763"/>
                  <a:gd name="connsiteY6" fmla="*/ 638967 h 1451772"/>
                  <a:gd name="connsiteX7" fmla="*/ 363178 w 1212763"/>
                  <a:gd name="connsiteY7" fmla="*/ 877091 h 1451772"/>
                  <a:gd name="connsiteX8" fmla="*/ 66588 w 1212763"/>
                  <a:gd name="connsiteY8" fmla="*/ 1451768 h 1451772"/>
                  <a:gd name="connsiteX9" fmla="*/ 420601 w 1212763"/>
                  <a:gd name="connsiteY9" fmla="*/ 866775 h 1451772"/>
                  <a:gd name="connsiteX10" fmla="*/ 571413 w 1212763"/>
                  <a:gd name="connsiteY10" fmla="*/ 642144 h 1451772"/>
                  <a:gd name="connsiteX11" fmla="*/ 336463 w 1212763"/>
                  <a:gd name="connsiteY11" fmla="*/ 1210468 h 1451772"/>
                  <a:gd name="connsiteX12" fmla="*/ 620352 w 1212763"/>
                  <a:gd name="connsiteY12" fmla="*/ 686594 h 1451772"/>
                  <a:gd name="connsiteX13" fmla="*/ 658452 w 1212763"/>
                  <a:gd name="connsiteY13" fmla="*/ 677068 h 1451772"/>
                  <a:gd name="connsiteX14" fmla="*/ 525102 w 1212763"/>
                  <a:gd name="connsiteY14" fmla="*/ 1253331 h 1451772"/>
                  <a:gd name="connsiteX15" fmla="*/ 727509 w 1212763"/>
                  <a:gd name="connsiteY15" fmla="*/ 641350 h 1451772"/>
                  <a:gd name="connsiteX16" fmla="*/ 766675 w 1212763"/>
                  <a:gd name="connsiteY16" fmla="*/ 547687 h 1451772"/>
                  <a:gd name="connsiteX17" fmla="*/ 779895 w 1212763"/>
                  <a:gd name="connsiteY17" fmla="*/ 1058069 h 1451772"/>
                  <a:gd name="connsiteX18" fmla="*/ 853715 w 1212763"/>
                  <a:gd name="connsiteY18" fmla="*/ 479425 h 1451772"/>
                  <a:gd name="connsiteX19" fmla="*/ 1083381 w 1212763"/>
                  <a:gd name="connsiteY19" fmla="*/ 319881 h 1451772"/>
                  <a:gd name="connsiteX20" fmla="*/ 1212763 w 1212763"/>
                  <a:gd name="connsiteY20" fmla="*/ 0 h 1451772"/>
                  <a:gd name="connsiteX0" fmla="*/ 553156 w 1212763"/>
                  <a:gd name="connsiteY0" fmla="*/ 531811 h 1451772"/>
                  <a:gd name="connsiteX1" fmla="*/ 277452 w 1212763"/>
                  <a:gd name="connsiteY1" fmla="*/ 605629 h 1451772"/>
                  <a:gd name="connsiteX2" fmla="*/ 48853 w 1212763"/>
                  <a:gd name="connsiteY2" fmla="*/ 665160 h 1451772"/>
                  <a:gd name="connsiteX3" fmla="*/ 379846 w 1212763"/>
                  <a:gd name="connsiteY3" fmla="*/ 658017 h 1451772"/>
                  <a:gd name="connsiteX4" fmla="*/ 67902 w 1212763"/>
                  <a:gd name="connsiteY4" fmla="*/ 798510 h 1451772"/>
                  <a:gd name="connsiteX5" fmla="*/ 5991 w 1212763"/>
                  <a:gd name="connsiteY5" fmla="*/ 1065210 h 1451772"/>
                  <a:gd name="connsiteX6" fmla="*/ 408694 w 1212763"/>
                  <a:gd name="connsiteY6" fmla="*/ 710405 h 1451772"/>
                  <a:gd name="connsiteX7" fmla="*/ 494147 w 1212763"/>
                  <a:gd name="connsiteY7" fmla="*/ 638967 h 1451772"/>
                  <a:gd name="connsiteX8" fmla="*/ 363178 w 1212763"/>
                  <a:gd name="connsiteY8" fmla="*/ 877091 h 1451772"/>
                  <a:gd name="connsiteX9" fmla="*/ 66588 w 1212763"/>
                  <a:gd name="connsiteY9" fmla="*/ 1451768 h 1451772"/>
                  <a:gd name="connsiteX10" fmla="*/ 420601 w 1212763"/>
                  <a:gd name="connsiteY10" fmla="*/ 866775 h 1451772"/>
                  <a:gd name="connsiteX11" fmla="*/ 571413 w 1212763"/>
                  <a:gd name="connsiteY11" fmla="*/ 642144 h 1451772"/>
                  <a:gd name="connsiteX12" fmla="*/ 336463 w 1212763"/>
                  <a:gd name="connsiteY12" fmla="*/ 1210468 h 1451772"/>
                  <a:gd name="connsiteX13" fmla="*/ 620352 w 1212763"/>
                  <a:gd name="connsiteY13" fmla="*/ 686594 h 1451772"/>
                  <a:gd name="connsiteX14" fmla="*/ 658452 w 1212763"/>
                  <a:gd name="connsiteY14" fmla="*/ 677068 h 1451772"/>
                  <a:gd name="connsiteX15" fmla="*/ 525102 w 1212763"/>
                  <a:gd name="connsiteY15" fmla="*/ 1253331 h 1451772"/>
                  <a:gd name="connsiteX16" fmla="*/ 727509 w 1212763"/>
                  <a:gd name="connsiteY16" fmla="*/ 641350 h 1451772"/>
                  <a:gd name="connsiteX17" fmla="*/ 766675 w 1212763"/>
                  <a:gd name="connsiteY17" fmla="*/ 547687 h 1451772"/>
                  <a:gd name="connsiteX18" fmla="*/ 779895 w 1212763"/>
                  <a:gd name="connsiteY18" fmla="*/ 1058069 h 1451772"/>
                  <a:gd name="connsiteX19" fmla="*/ 853715 w 1212763"/>
                  <a:gd name="connsiteY19" fmla="*/ 479425 h 1451772"/>
                  <a:gd name="connsiteX20" fmla="*/ 1083381 w 1212763"/>
                  <a:gd name="connsiteY20" fmla="*/ 319881 h 1451772"/>
                  <a:gd name="connsiteX21" fmla="*/ 1212763 w 1212763"/>
                  <a:gd name="connsiteY21" fmla="*/ 0 h 1451772"/>
                  <a:gd name="connsiteX0" fmla="*/ 605706 w 1265313"/>
                  <a:gd name="connsiteY0" fmla="*/ 531811 h 1451772"/>
                  <a:gd name="connsiteX1" fmla="*/ 330002 w 1265313"/>
                  <a:gd name="connsiteY1" fmla="*/ 605629 h 1451772"/>
                  <a:gd name="connsiteX2" fmla="*/ 6153 w 1265313"/>
                  <a:gd name="connsiteY2" fmla="*/ 712785 h 1451772"/>
                  <a:gd name="connsiteX3" fmla="*/ 432396 w 1265313"/>
                  <a:gd name="connsiteY3" fmla="*/ 658017 h 1451772"/>
                  <a:gd name="connsiteX4" fmla="*/ 120452 w 1265313"/>
                  <a:gd name="connsiteY4" fmla="*/ 798510 h 1451772"/>
                  <a:gd name="connsiteX5" fmla="*/ 58541 w 1265313"/>
                  <a:gd name="connsiteY5" fmla="*/ 1065210 h 1451772"/>
                  <a:gd name="connsiteX6" fmla="*/ 461244 w 1265313"/>
                  <a:gd name="connsiteY6" fmla="*/ 710405 h 1451772"/>
                  <a:gd name="connsiteX7" fmla="*/ 546697 w 1265313"/>
                  <a:gd name="connsiteY7" fmla="*/ 638967 h 1451772"/>
                  <a:gd name="connsiteX8" fmla="*/ 415728 w 1265313"/>
                  <a:gd name="connsiteY8" fmla="*/ 877091 h 1451772"/>
                  <a:gd name="connsiteX9" fmla="*/ 119138 w 1265313"/>
                  <a:gd name="connsiteY9" fmla="*/ 1451768 h 1451772"/>
                  <a:gd name="connsiteX10" fmla="*/ 473151 w 1265313"/>
                  <a:gd name="connsiteY10" fmla="*/ 866775 h 1451772"/>
                  <a:gd name="connsiteX11" fmla="*/ 623963 w 1265313"/>
                  <a:gd name="connsiteY11" fmla="*/ 642144 h 1451772"/>
                  <a:gd name="connsiteX12" fmla="*/ 389013 w 1265313"/>
                  <a:gd name="connsiteY12" fmla="*/ 1210468 h 1451772"/>
                  <a:gd name="connsiteX13" fmla="*/ 672902 w 1265313"/>
                  <a:gd name="connsiteY13" fmla="*/ 686594 h 1451772"/>
                  <a:gd name="connsiteX14" fmla="*/ 711002 w 1265313"/>
                  <a:gd name="connsiteY14" fmla="*/ 677068 h 1451772"/>
                  <a:gd name="connsiteX15" fmla="*/ 577652 w 1265313"/>
                  <a:gd name="connsiteY15" fmla="*/ 1253331 h 1451772"/>
                  <a:gd name="connsiteX16" fmla="*/ 780059 w 1265313"/>
                  <a:gd name="connsiteY16" fmla="*/ 641350 h 1451772"/>
                  <a:gd name="connsiteX17" fmla="*/ 819225 w 1265313"/>
                  <a:gd name="connsiteY17" fmla="*/ 547687 h 1451772"/>
                  <a:gd name="connsiteX18" fmla="*/ 832445 w 1265313"/>
                  <a:gd name="connsiteY18" fmla="*/ 1058069 h 1451772"/>
                  <a:gd name="connsiteX19" fmla="*/ 906265 w 1265313"/>
                  <a:gd name="connsiteY19" fmla="*/ 479425 h 1451772"/>
                  <a:gd name="connsiteX20" fmla="*/ 1135931 w 1265313"/>
                  <a:gd name="connsiteY20" fmla="*/ 319881 h 1451772"/>
                  <a:gd name="connsiteX21" fmla="*/ 1265313 w 1265313"/>
                  <a:gd name="connsiteY21" fmla="*/ 0 h 1451772"/>
                  <a:gd name="connsiteX0" fmla="*/ 604937 w 1264544"/>
                  <a:gd name="connsiteY0" fmla="*/ 531811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119683 w 1264544"/>
                  <a:gd name="connsiteY4" fmla="*/ 798510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4937 w 1264544"/>
                  <a:gd name="connsiteY0" fmla="*/ 531811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10170 w 1264544"/>
                  <a:gd name="connsiteY4" fmla="*/ 84137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4937 w 1264544"/>
                  <a:gd name="connsiteY0" fmla="*/ 531811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10170 w 1264544"/>
                  <a:gd name="connsiteY4" fmla="*/ 84137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4937 w 1264544"/>
                  <a:gd name="connsiteY0" fmla="*/ 531811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10170 w 1264544"/>
                  <a:gd name="connsiteY4" fmla="*/ 84137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4937 w 1264544"/>
                  <a:gd name="connsiteY0" fmla="*/ 531811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31601 w 1264544"/>
                  <a:gd name="connsiteY4" fmla="*/ 86042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9699 w 1264544"/>
                  <a:gd name="connsiteY0" fmla="*/ 538955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31601 w 1264544"/>
                  <a:gd name="connsiteY4" fmla="*/ 86042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  <a:gd name="connsiteX0" fmla="*/ 609699 w 1264544"/>
                  <a:gd name="connsiteY0" fmla="*/ 538955 h 1451772"/>
                  <a:gd name="connsiteX1" fmla="*/ 329233 w 1264544"/>
                  <a:gd name="connsiteY1" fmla="*/ 605629 h 1451772"/>
                  <a:gd name="connsiteX2" fmla="*/ 5384 w 1264544"/>
                  <a:gd name="connsiteY2" fmla="*/ 712785 h 1451772"/>
                  <a:gd name="connsiteX3" fmla="*/ 512589 w 1264544"/>
                  <a:gd name="connsiteY3" fmla="*/ 600867 h 1451772"/>
                  <a:gd name="connsiteX4" fmla="*/ 250651 w 1264544"/>
                  <a:gd name="connsiteY4" fmla="*/ 860422 h 1451772"/>
                  <a:gd name="connsiteX5" fmla="*/ 57772 w 1264544"/>
                  <a:gd name="connsiteY5" fmla="*/ 1065210 h 1451772"/>
                  <a:gd name="connsiteX6" fmla="*/ 460475 w 1264544"/>
                  <a:gd name="connsiteY6" fmla="*/ 710405 h 1451772"/>
                  <a:gd name="connsiteX7" fmla="*/ 545928 w 1264544"/>
                  <a:gd name="connsiteY7" fmla="*/ 638967 h 1451772"/>
                  <a:gd name="connsiteX8" fmla="*/ 414959 w 1264544"/>
                  <a:gd name="connsiteY8" fmla="*/ 877091 h 1451772"/>
                  <a:gd name="connsiteX9" fmla="*/ 118369 w 1264544"/>
                  <a:gd name="connsiteY9" fmla="*/ 1451768 h 1451772"/>
                  <a:gd name="connsiteX10" fmla="*/ 472382 w 1264544"/>
                  <a:gd name="connsiteY10" fmla="*/ 866775 h 1451772"/>
                  <a:gd name="connsiteX11" fmla="*/ 623194 w 1264544"/>
                  <a:gd name="connsiteY11" fmla="*/ 642144 h 1451772"/>
                  <a:gd name="connsiteX12" fmla="*/ 388244 w 1264544"/>
                  <a:gd name="connsiteY12" fmla="*/ 1210468 h 1451772"/>
                  <a:gd name="connsiteX13" fmla="*/ 672133 w 1264544"/>
                  <a:gd name="connsiteY13" fmla="*/ 686594 h 1451772"/>
                  <a:gd name="connsiteX14" fmla="*/ 710233 w 1264544"/>
                  <a:gd name="connsiteY14" fmla="*/ 677068 h 1451772"/>
                  <a:gd name="connsiteX15" fmla="*/ 576883 w 1264544"/>
                  <a:gd name="connsiteY15" fmla="*/ 1253331 h 1451772"/>
                  <a:gd name="connsiteX16" fmla="*/ 779290 w 1264544"/>
                  <a:gd name="connsiteY16" fmla="*/ 641350 h 1451772"/>
                  <a:gd name="connsiteX17" fmla="*/ 818456 w 1264544"/>
                  <a:gd name="connsiteY17" fmla="*/ 547687 h 1451772"/>
                  <a:gd name="connsiteX18" fmla="*/ 831676 w 1264544"/>
                  <a:gd name="connsiteY18" fmla="*/ 1058069 h 1451772"/>
                  <a:gd name="connsiteX19" fmla="*/ 905496 w 1264544"/>
                  <a:gd name="connsiteY19" fmla="*/ 479425 h 1451772"/>
                  <a:gd name="connsiteX20" fmla="*/ 1135162 w 1264544"/>
                  <a:gd name="connsiteY20" fmla="*/ 319881 h 1451772"/>
                  <a:gd name="connsiteX21" fmla="*/ 1264544 w 1264544"/>
                  <a:gd name="connsiteY21" fmla="*/ 0 h 1451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64544" h="1451772">
                    <a:moveTo>
                      <a:pt x="609699" y="538955"/>
                    </a:moveTo>
                    <a:cubicBezTo>
                      <a:pt x="565336" y="547686"/>
                      <a:pt x="413283" y="583404"/>
                      <a:pt x="329233" y="605629"/>
                    </a:cubicBezTo>
                    <a:cubicBezTo>
                      <a:pt x="245183" y="627854"/>
                      <a:pt x="-10094" y="700482"/>
                      <a:pt x="5384" y="712785"/>
                    </a:cubicBezTo>
                    <a:cubicBezTo>
                      <a:pt x="-62792" y="745726"/>
                      <a:pt x="539576" y="579039"/>
                      <a:pt x="512589" y="600867"/>
                    </a:cubicBezTo>
                    <a:cubicBezTo>
                      <a:pt x="485602" y="622695"/>
                      <a:pt x="326057" y="797319"/>
                      <a:pt x="250651" y="860422"/>
                    </a:cubicBezTo>
                    <a:cubicBezTo>
                      <a:pt x="182389" y="918762"/>
                      <a:pt x="31930" y="1072354"/>
                      <a:pt x="57772" y="1065210"/>
                    </a:cubicBezTo>
                    <a:cubicBezTo>
                      <a:pt x="83614" y="1058066"/>
                      <a:pt x="379116" y="781445"/>
                      <a:pt x="460475" y="710405"/>
                    </a:cubicBezTo>
                    <a:cubicBezTo>
                      <a:pt x="541834" y="639365"/>
                      <a:pt x="549545" y="607217"/>
                      <a:pt x="545928" y="638967"/>
                    </a:cubicBezTo>
                    <a:cubicBezTo>
                      <a:pt x="542311" y="670717"/>
                      <a:pt x="473916" y="754721"/>
                      <a:pt x="414959" y="877091"/>
                    </a:cubicBezTo>
                    <a:cubicBezTo>
                      <a:pt x="356002" y="999461"/>
                      <a:pt x="108799" y="1453487"/>
                      <a:pt x="118369" y="1451768"/>
                    </a:cubicBezTo>
                    <a:cubicBezTo>
                      <a:pt x="127940" y="1450049"/>
                      <a:pt x="388245" y="1001712"/>
                      <a:pt x="472382" y="866775"/>
                    </a:cubicBezTo>
                    <a:cubicBezTo>
                      <a:pt x="556519" y="731838"/>
                      <a:pt x="637217" y="584862"/>
                      <a:pt x="623194" y="642144"/>
                    </a:cubicBezTo>
                    <a:cubicBezTo>
                      <a:pt x="609171" y="699426"/>
                      <a:pt x="380088" y="1203060"/>
                      <a:pt x="388244" y="1210468"/>
                    </a:cubicBezTo>
                    <a:cubicBezTo>
                      <a:pt x="396400" y="1217876"/>
                      <a:pt x="627993" y="776288"/>
                      <a:pt x="672133" y="686594"/>
                    </a:cubicBezTo>
                    <a:cubicBezTo>
                      <a:pt x="716273" y="596900"/>
                      <a:pt x="720552" y="582612"/>
                      <a:pt x="710233" y="677068"/>
                    </a:cubicBezTo>
                    <a:cubicBezTo>
                      <a:pt x="730560" y="596899"/>
                      <a:pt x="556465" y="1292754"/>
                      <a:pt x="576883" y="1253331"/>
                    </a:cubicBezTo>
                    <a:cubicBezTo>
                      <a:pt x="592758" y="1240234"/>
                      <a:pt x="746965" y="757767"/>
                      <a:pt x="779290" y="641350"/>
                    </a:cubicBezTo>
                    <a:cubicBezTo>
                      <a:pt x="811615" y="524933"/>
                      <a:pt x="809725" y="478234"/>
                      <a:pt x="818456" y="547687"/>
                    </a:cubicBezTo>
                    <a:cubicBezTo>
                      <a:pt x="827187" y="617140"/>
                      <a:pt x="817963" y="1057540"/>
                      <a:pt x="831676" y="1058069"/>
                    </a:cubicBezTo>
                    <a:cubicBezTo>
                      <a:pt x="845389" y="1058598"/>
                      <a:pt x="843406" y="515541"/>
                      <a:pt x="905496" y="479425"/>
                    </a:cubicBezTo>
                    <a:cubicBezTo>
                      <a:pt x="967586" y="443309"/>
                      <a:pt x="1075321" y="399785"/>
                      <a:pt x="1135162" y="319881"/>
                    </a:cubicBezTo>
                    <a:cubicBezTo>
                      <a:pt x="1195003" y="239977"/>
                      <a:pt x="1213744" y="8467"/>
                      <a:pt x="1264544" y="0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/>
              <p:cNvSpPr/>
              <p:nvPr/>
            </p:nvSpPr>
            <p:spPr>
              <a:xfrm>
                <a:off x="2743200" y="1993900"/>
                <a:ext cx="920750" cy="3416300"/>
              </a:xfrm>
              <a:custGeom>
                <a:avLst/>
                <a:gdLst>
                  <a:gd name="connsiteX0" fmla="*/ 558800 w 882650"/>
                  <a:gd name="connsiteY0" fmla="*/ 0 h 3327400"/>
                  <a:gd name="connsiteX1" fmla="*/ 622300 w 882650"/>
                  <a:gd name="connsiteY1" fmla="*/ 1358900 h 3327400"/>
                  <a:gd name="connsiteX2" fmla="*/ 749300 w 882650"/>
                  <a:gd name="connsiteY2" fmla="*/ 2260600 h 3327400"/>
                  <a:gd name="connsiteX3" fmla="*/ 863600 w 882650"/>
                  <a:gd name="connsiteY3" fmla="*/ 2743200 h 3327400"/>
                  <a:gd name="connsiteX4" fmla="*/ 825500 w 882650"/>
                  <a:gd name="connsiteY4" fmla="*/ 3073400 h 3327400"/>
                  <a:gd name="connsiteX5" fmla="*/ 330200 w 882650"/>
                  <a:gd name="connsiteY5" fmla="*/ 3035300 h 3327400"/>
                  <a:gd name="connsiteX6" fmla="*/ 63500 w 882650"/>
                  <a:gd name="connsiteY6" fmla="*/ 3073400 h 3327400"/>
                  <a:gd name="connsiteX7" fmla="*/ 0 w 882650"/>
                  <a:gd name="connsiteY7" fmla="*/ 3327400 h 3327400"/>
                  <a:gd name="connsiteX0" fmla="*/ 596900 w 920750"/>
                  <a:gd name="connsiteY0" fmla="*/ 0 h 3314700"/>
                  <a:gd name="connsiteX1" fmla="*/ 660400 w 920750"/>
                  <a:gd name="connsiteY1" fmla="*/ 1358900 h 3314700"/>
                  <a:gd name="connsiteX2" fmla="*/ 787400 w 920750"/>
                  <a:gd name="connsiteY2" fmla="*/ 2260600 h 3314700"/>
                  <a:gd name="connsiteX3" fmla="*/ 901700 w 920750"/>
                  <a:gd name="connsiteY3" fmla="*/ 2743200 h 3314700"/>
                  <a:gd name="connsiteX4" fmla="*/ 863600 w 920750"/>
                  <a:gd name="connsiteY4" fmla="*/ 3073400 h 3314700"/>
                  <a:gd name="connsiteX5" fmla="*/ 368300 w 920750"/>
                  <a:gd name="connsiteY5" fmla="*/ 3035300 h 3314700"/>
                  <a:gd name="connsiteX6" fmla="*/ 101600 w 920750"/>
                  <a:gd name="connsiteY6" fmla="*/ 3073400 h 3314700"/>
                  <a:gd name="connsiteX7" fmla="*/ 0 w 920750"/>
                  <a:gd name="connsiteY7" fmla="*/ 3314700 h 3314700"/>
                  <a:gd name="connsiteX0" fmla="*/ 615950 w 939800"/>
                  <a:gd name="connsiteY0" fmla="*/ 0 h 3405188"/>
                  <a:gd name="connsiteX1" fmla="*/ 679450 w 939800"/>
                  <a:gd name="connsiteY1" fmla="*/ 1358900 h 3405188"/>
                  <a:gd name="connsiteX2" fmla="*/ 806450 w 939800"/>
                  <a:gd name="connsiteY2" fmla="*/ 2260600 h 3405188"/>
                  <a:gd name="connsiteX3" fmla="*/ 920750 w 939800"/>
                  <a:gd name="connsiteY3" fmla="*/ 2743200 h 3405188"/>
                  <a:gd name="connsiteX4" fmla="*/ 882650 w 939800"/>
                  <a:gd name="connsiteY4" fmla="*/ 3073400 h 3405188"/>
                  <a:gd name="connsiteX5" fmla="*/ 387350 w 939800"/>
                  <a:gd name="connsiteY5" fmla="*/ 3035300 h 3405188"/>
                  <a:gd name="connsiteX6" fmla="*/ 120650 w 939800"/>
                  <a:gd name="connsiteY6" fmla="*/ 3073400 h 3405188"/>
                  <a:gd name="connsiteX7" fmla="*/ 0 w 939800"/>
                  <a:gd name="connsiteY7" fmla="*/ 3405188 h 3405188"/>
                  <a:gd name="connsiteX0" fmla="*/ 596900 w 920750"/>
                  <a:gd name="connsiteY0" fmla="*/ 0 h 3400425"/>
                  <a:gd name="connsiteX1" fmla="*/ 660400 w 920750"/>
                  <a:gd name="connsiteY1" fmla="*/ 1358900 h 3400425"/>
                  <a:gd name="connsiteX2" fmla="*/ 787400 w 920750"/>
                  <a:gd name="connsiteY2" fmla="*/ 2260600 h 3400425"/>
                  <a:gd name="connsiteX3" fmla="*/ 901700 w 920750"/>
                  <a:gd name="connsiteY3" fmla="*/ 2743200 h 3400425"/>
                  <a:gd name="connsiteX4" fmla="*/ 863600 w 920750"/>
                  <a:gd name="connsiteY4" fmla="*/ 3073400 h 3400425"/>
                  <a:gd name="connsiteX5" fmla="*/ 368300 w 920750"/>
                  <a:gd name="connsiteY5" fmla="*/ 3035300 h 3400425"/>
                  <a:gd name="connsiteX6" fmla="*/ 101600 w 920750"/>
                  <a:gd name="connsiteY6" fmla="*/ 3073400 h 3400425"/>
                  <a:gd name="connsiteX7" fmla="*/ 0 w 920750"/>
                  <a:gd name="connsiteY7" fmla="*/ 3400425 h 3400425"/>
                  <a:gd name="connsiteX0" fmla="*/ 596900 w 920750"/>
                  <a:gd name="connsiteY0" fmla="*/ 0 h 3416300"/>
                  <a:gd name="connsiteX1" fmla="*/ 660400 w 920750"/>
                  <a:gd name="connsiteY1" fmla="*/ 1358900 h 3416300"/>
                  <a:gd name="connsiteX2" fmla="*/ 787400 w 920750"/>
                  <a:gd name="connsiteY2" fmla="*/ 2260600 h 3416300"/>
                  <a:gd name="connsiteX3" fmla="*/ 901700 w 920750"/>
                  <a:gd name="connsiteY3" fmla="*/ 2743200 h 3416300"/>
                  <a:gd name="connsiteX4" fmla="*/ 863600 w 920750"/>
                  <a:gd name="connsiteY4" fmla="*/ 3073400 h 3416300"/>
                  <a:gd name="connsiteX5" fmla="*/ 368300 w 920750"/>
                  <a:gd name="connsiteY5" fmla="*/ 3035300 h 3416300"/>
                  <a:gd name="connsiteX6" fmla="*/ 101600 w 920750"/>
                  <a:gd name="connsiteY6" fmla="*/ 3073400 h 3416300"/>
                  <a:gd name="connsiteX7" fmla="*/ 0 w 920750"/>
                  <a:gd name="connsiteY7" fmla="*/ 3416300 h 341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20750" h="3416300">
                    <a:moveTo>
                      <a:pt x="596900" y="0"/>
                    </a:moveTo>
                    <a:cubicBezTo>
                      <a:pt x="612775" y="491066"/>
                      <a:pt x="628650" y="982133"/>
                      <a:pt x="660400" y="1358900"/>
                    </a:cubicBezTo>
                    <a:cubicBezTo>
                      <a:pt x="692150" y="1735667"/>
                      <a:pt x="747183" y="2029883"/>
                      <a:pt x="787400" y="2260600"/>
                    </a:cubicBezTo>
                    <a:cubicBezTo>
                      <a:pt x="827617" y="2491317"/>
                      <a:pt x="889000" y="2607733"/>
                      <a:pt x="901700" y="2743200"/>
                    </a:cubicBezTo>
                    <a:cubicBezTo>
                      <a:pt x="914400" y="2878667"/>
                      <a:pt x="952500" y="3024717"/>
                      <a:pt x="863600" y="3073400"/>
                    </a:cubicBezTo>
                    <a:cubicBezTo>
                      <a:pt x="774700" y="3122083"/>
                      <a:pt x="495300" y="3035300"/>
                      <a:pt x="368300" y="3035300"/>
                    </a:cubicBezTo>
                    <a:cubicBezTo>
                      <a:pt x="241300" y="3035300"/>
                      <a:pt x="162983" y="3009900"/>
                      <a:pt x="101600" y="3073400"/>
                    </a:cubicBezTo>
                    <a:cubicBezTo>
                      <a:pt x="40217" y="3136900"/>
                      <a:pt x="0" y="3416300"/>
                      <a:pt x="0" y="3416300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/>
              <p:cNvSpPr/>
              <p:nvPr/>
            </p:nvSpPr>
            <p:spPr>
              <a:xfrm>
                <a:off x="774223" y="4669047"/>
                <a:ext cx="3789242" cy="3774867"/>
              </a:xfrm>
              <a:custGeom>
                <a:avLst/>
                <a:gdLst>
                  <a:gd name="connsiteX0" fmla="*/ 1840098 w 3676193"/>
                  <a:gd name="connsiteY0" fmla="*/ 654100 h 3105200"/>
                  <a:gd name="connsiteX1" fmla="*/ 1166998 w 3676193"/>
                  <a:gd name="connsiteY1" fmla="*/ 628700 h 3105200"/>
                  <a:gd name="connsiteX2" fmla="*/ 1078098 w 3676193"/>
                  <a:gd name="connsiteY2" fmla="*/ 323900 h 3105200"/>
                  <a:gd name="connsiteX3" fmla="*/ 1141598 w 3676193"/>
                  <a:gd name="connsiteY3" fmla="*/ 133400 h 3105200"/>
                  <a:gd name="connsiteX4" fmla="*/ 1535298 w 3676193"/>
                  <a:gd name="connsiteY4" fmla="*/ 57200 h 3105200"/>
                  <a:gd name="connsiteX5" fmla="*/ 1776598 w 3676193"/>
                  <a:gd name="connsiteY5" fmla="*/ 6400 h 3105200"/>
                  <a:gd name="connsiteX6" fmla="*/ 1166998 w 3676193"/>
                  <a:gd name="connsiteY6" fmla="*/ 19100 h 3105200"/>
                  <a:gd name="connsiteX7" fmla="*/ 1001898 w 3676193"/>
                  <a:gd name="connsiteY7" fmla="*/ 171500 h 3105200"/>
                  <a:gd name="connsiteX8" fmla="*/ 976498 w 3676193"/>
                  <a:gd name="connsiteY8" fmla="*/ 158800 h 3105200"/>
                  <a:gd name="connsiteX9" fmla="*/ 862198 w 3676193"/>
                  <a:gd name="connsiteY9" fmla="*/ 44500 h 3105200"/>
                  <a:gd name="connsiteX10" fmla="*/ 493898 w 3676193"/>
                  <a:gd name="connsiteY10" fmla="*/ 19100 h 3105200"/>
                  <a:gd name="connsiteX11" fmla="*/ 481198 w 3676193"/>
                  <a:gd name="connsiteY11" fmla="*/ 31800 h 3105200"/>
                  <a:gd name="connsiteX12" fmla="*/ 887598 w 3676193"/>
                  <a:gd name="connsiteY12" fmla="*/ 158800 h 3105200"/>
                  <a:gd name="connsiteX13" fmla="*/ 963798 w 3676193"/>
                  <a:gd name="connsiteY13" fmla="*/ 476300 h 3105200"/>
                  <a:gd name="connsiteX14" fmla="*/ 900298 w 3676193"/>
                  <a:gd name="connsiteY14" fmla="*/ 641400 h 3105200"/>
                  <a:gd name="connsiteX15" fmla="*/ 430398 w 3676193"/>
                  <a:gd name="connsiteY15" fmla="*/ 654100 h 3105200"/>
                  <a:gd name="connsiteX16" fmla="*/ 11298 w 3676193"/>
                  <a:gd name="connsiteY16" fmla="*/ 654100 h 3105200"/>
                  <a:gd name="connsiteX17" fmla="*/ 900298 w 3676193"/>
                  <a:gd name="connsiteY17" fmla="*/ 730300 h 3105200"/>
                  <a:gd name="connsiteX18" fmla="*/ 1459098 w 3676193"/>
                  <a:gd name="connsiteY18" fmla="*/ 793800 h 3105200"/>
                  <a:gd name="connsiteX19" fmla="*/ 1776598 w 3676193"/>
                  <a:gd name="connsiteY19" fmla="*/ 831900 h 3105200"/>
                  <a:gd name="connsiteX20" fmla="*/ 1814698 w 3676193"/>
                  <a:gd name="connsiteY20" fmla="*/ 870000 h 3105200"/>
                  <a:gd name="connsiteX21" fmla="*/ 1814698 w 3676193"/>
                  <a:gd name="connsiteY21" fmla="*/ 1505000 h 3105200"/>
                  <a:gd name="connsiteX22" fmla="*/ 1979798 w 3676193"/>
                  <a:gd name="connsiteY22" fmla="*/ 2013000 h 3105200"/>
                  <a:gd name="connsiteX23" fmla="*/ 2856098 w 3676193"/>
                  <a:gd name="connsiteY23" fmla="*/ 2076500 h 3105200"/>
                  <a:gd name="connsiteX24" fmla="*/ 3579998 w 3676193"/>
                  <a:gd name="connsiteY24" fmla="*/ 2076500 h 3105200"/>
                  <a:gd name="connsiteX25" fmla="*/ 3656198 w 3676193"/>
                  <a:gd name="connsiteY25" fmla="*/ 2228900 h 3105200"/>
                  <a:gd name="connsiteX26" fmla="*/ 3465698 w 3676193"/>
                  <a:gd name="connsiteY26" fmla="*/ 2317800 h 3105200"/>
                  <a:gd name="connsiteX27" fmla="*/ 2233798 w 3676193"/>
                  <a:gd name="connsiteY27" fmla="*/ 2406700 h 3105200"/>
                  <a:gd name="connsiteX28" fmla="*/ 2043298 w 3676193"/>
                  <a:gd name="connsiteY28" fmla="*/ 2927400 h 3105200"/>
                  <a:gd name="connsiteX29" fmla="*/ 2132198 w 3676193"/>
                  <a:gd name="connsiteY29" fmla="*/ 3105200 h 3105200"/>
                  <a:gd name="connsiteX0" fmla="*/ 1840098 w 3676193"/>
                  <a:gd name="connsiteY0" fmla="*/ 654100 h 3410000"/>
                  <a:gd name="connsiteX1" fmla="*/ 1166998 w 3676193"/>
                  <a:gd name="connsiteY1" fmla="*/ 628700 h 3410000"/>
                  <a:gd name="connsiteX2" fmla="*/ 1078098 w 3676193"/>
                  <a:gd name="connsiteY2" fmla="*/ 323900 h 3410000"/>
                  <a:gd name="connsiteX3" fmla="*/ 1141598 w 3676193"/>
                  <a:gd name="connsiteY3" fmla="*/ 133400 h 3410000"/>
                  <a:gd name="connsiteX4" fmla="*/ 1535298 w 3676193"/>
                  <a:gd name="connsiteY4" fmla="*/ 57200 h 3410000"/>
                  <a:gd name="connsiteX5" fmla="*/ 1776598 w 3676193"/>
                  <a:gd name="connsiteY5" fmla="*/ 6400 h 3410000"/>
                  <a:gd name="connsiteX6" fmla="*/ 1166998 w 3676193"/>
                  <a:gd name="connsiteY6" fmla="*/ 19100 h 3410000"/>
                  <a:gd name="connsiteX7" fmla="*/ 1001898 w 3676193"/>
                  <a:gd name="connsiteY7" fmla="*/ 171500 h 3410000"/>
                  <a:gd name="connsiteX8" fmla="*/ 976498 w 3676193"/>
                  <a:gd name="connsiteY8" fmla="*/ 158800 h 3410000"/>
                  <a:gd name="connsiteX9" fmla="*/ 862198 w 3676193"/>
                  <a:gd name="connsiteY9" fmla="*/ 44500 h 3410000"/>
                  <a:gd name="connsiteX10" fmla="*/ 493898 w 3676193"/>
                  <a:gd name="connsiteY10" fmla="*/ 19100 h 3410000"/>
                  <a:gd name="connsiteX11" fmla="*/ 481198 w 3676193"/>
                  <a:gd name="connsiteY11" fmla="*/ 31800 h 3410000"/>
                  <a:gd name="connsiteX12" fmla="*/ 887598 w 3676193"/>
                  <a:gd name="connsiteY12" fmla="*/ 158800 h 3410000"/>
                  <a:gd name="connsiteX13" fmla="*/ 963798 w 3676193"/>
                  <a:gd name="connsiteY13" fmla="*/ 476300 h 3410000"/>
                  <a:gd name="connsiteX14" fmla="*/ 900298 w 3676193"/>
                  <a:gd name="connsiteY14" fmla="*/ 641400 h 3410000"/>
                  <a:gd name="connsiteX15" fmla="*/ 430398 w 3676193"/>
                  <a:gd name="connsiteY15" fmla="*/ 654100 h 3410000"/>
                  <a:gd name="connsiteX16" fmla="*/ 11298 w 3676193"/>
                  <a:gd name="connsiteY16" fmla="*/ 654100 h 3410000"/>
                  <a:gd name="connsiteX17" fmla="*/ 900298 w 3676193"/>
                  <a:gd name="connsiteY17" fmla="*/ 730300 h 3410000"/>
                  <a:gd name="connsiteX18" fmla="*/ 1459098 w 3676193"/>
                  <a:gd name="connsiteY18" fmla="*/ 793800 h 3410000"/>
                  <a:gd name="connsiteX19" fmla="*/ 1776598 w 3676193"/>
                  <a:gd name="connsiteY19" fmla="*/ 831900 h 3410000"/>
                  <a:gd name="connsiteX20" fmla="*/ 1814698 w 3676193"/>
                  <a:gd name="connsiteY20" fmla="*/ 870000 h 3410000"/>
                  <a:gd name="connsiteX21" fmla="*/ 1814698 w 3676193"/>
                  <a:gd name="connsiteY21" fmla="*/ 1505000 h 3410000"/>
                  <a:gd name="connsiteX22" fmla="*/ 1979798 w 3676193"/>
                  <a:gd name="connsiteY22" fmla="*/ 2013000 h 3410000"/>
                  <a:gd name="connsiteX23" fmla="*/ 2856098 w 3676193"/>
                  <a:gd name="connsiteY23" fmla="*/ 2076500 h 3410000"/>
                  <a:gd name="connsiteX24" fmla="*/ 3579998 w 3676193"/>
                  <a:gd name="connsiteY24" fmla="*/ 2076500 h 3410000"/>
                  <a:gd name="connsiteX25" fmla="*/ 3656198 w 3676193"/>
                  <a:gd name="connsiteY25" fmla="*/ 2228900 h 3410000"/>
                  <a:gd name="connsiteX26" fmla="*/ 3465698 w 3676193"/>
                  <a:gd name="connsiteY26" fmla="*/ 2317800 h 3410000"/>
                  <a:gd name="connsiteX27" fmla="*/ 2233798 w 3676193"/>
                  <a:gd name="connsiteY27" fmla="*/ 2406700 h 3410000"/>
                  <a:gd name="connsiteX28" fmla="*/ 2043298 w 3676193"/>
                  <a:gd name="connsiteY28" fmla="*/ 2927400 h 3410000"/>
                  <a:gd name="connsiteX29" fmla="*/ 2297298 w 3676193"/>
                  <a:gd name="connsiteY29" fmla="*/ 3410000 h 3410000"/>
                  <a:gd name="connsiteX0" fmla="*/ 1840098 w 3676193"/>
                  <a:gd name="connsiteY0" fmla="*/ 654100 h 3587800"/>
                  <a:gd name="connsiteX1" fmla="*/ 1166998 w 3676193"/>
                  <a:gd name="connsiteY1" fmla="*/ 628700 h 3587800"/>
                  <a:gd name="connsiteX2" fmla="*/ 1078098 w 3676193"/>
                  <a:gd name="connsiteY2" fmla="*/ 323900 h 3587800"/>
                  <a:gd name="connsiteX3" fmla="*/ 1141598 w 3676193"/>
                  <a:gd name="connsiteY3" fmla="*/ 133400 h 3587800"/>
                  <a:gd name="connsiteX4" fmla="*/ 1535298 w 3676193"/>
                  <a:gd name="connsiteY4" fmla="*/ 57200 h 3587800"/>
                  <a:gd name="connsiteX5" fmla="*/ 1776598 w 3676193"/>
                  <a:gd name="connsiteY5" fmla="*/ 6400 h 3587800"/>
                  <a:gd name="connsiteX6" fmla="*/ 1166998 w 3676193"/>
                  <a:gd name="connsiteY6" fmla="*/ 19100 h 3587800"/>
                  <a:gd name="connsiteX7" fmla="*/ 1001898 w 3676193"/>
                  <a:gd name="connsiteY7" fmla="*/ 171500 h 3587800"/>
                  <a:gd name="connsiteX8" fmla="*/ 976498 w 3676193"/>
                  <a:gd name="connsiteY8" fmla="*/ 158800 h 3587800"/>
                  <a:gd name="connsiteX9" fmla="*/ 862198 w 3676193"/>
                  <a:gd name="connsiteY9" fmla="*/ 44500 h 3587800"/>
                  <a:gd name="connsiteX10" fmla="*/ 493898 w 3676193"/>
                  <a:gd name="connsiteY10" fmla="*/ 19100 h 3587800"/>
                  <a:gd name="connsiteX11" fmla="*/ 481198 w 3676193"/>
                  <a:gd name="connsiteY11" fmla="*/ 31800 h 3587800"/>
                  <a:gd name="connsiteX12" fmla="*/ 887598 w 3676193"/>
                  <a:gd name="connsiteY12" fmla="*/ 158800 h 3587800"/>
                  <a:gd name="connsiteX13" fmla="*/ 963798 w 3676193"/>
                  <a:gd name="connsiteY13" fmla="*/ 476300 h 3587800"/>
                  <a:gd name="connsiteX14" fmla="*/ 900298 w 3676193"/>
                  <a:gd name="connsiteY14" fmla="*/ 641400 h 3587800"/>
                  <a:gd name="connsiteX15" fmla="*/ 430398 w 3676193"/>
                  <a:gd name="connsiteY15" fmla="*/ 654100 h 3587800"/>
                  <a:gd name="connsiteX16" fmla="*/ 11298 w 3676193"/>
                  <a:gd name="connsiteY16" fmla="*/ 654100 h 3587800"/>
                  <a:gd name="connsiteX17" fmla="*/ 900298 w 3676193"/>
                  <a:gd name="connsiteY17" fmla="*/ 730300 h 3587800"/>
                  <a:gd name="connsiteX18" fmla="*/ 1459098 w 3676193"/>
                  <a:gd name="connsiteY18" fmla="*/ 793800 h 3587800"/>
                  <a:gd name="connsiteX19" fmla="*/ 1776598 w 3676193"/>
                  <a:gd name="connsiteY19" fmla="*/ 831900 h 3587800"/>
                  <a:gd name="connsiteX20" fmla="*/ 1814698 w 3676193"/>
                  <a:gd name="connsiteY20" fmla="*/ 870000 h 3587800"/>
                  <a:gd name="connsiteX21" fmla="*/ 1814698 w 3676193"/>
                  <a:gd name="connsiteY21" fmla="*/ 1505000 h 3587800"/>
                  <a:gd name="connsiteX22" fmla="*/ 1979798 w 3676193"/>
                  <a:gd name="connsiteY22" fmla="*/ 2013000 h 3587800"/>
                  <a:gd name="connsiteX23" fmla="*/ 2856098 w 3676193"/>
                  <a:gd name="connsiteY23" fmla="*/ 2076500 h 3587800"/>
                  <a:gd name="connsiteX24" fmla="*/ 3579998 w 3676193"/>
                  <a:gd name="connsiteY24" fmla="*/ 2076500 h 3587800"/>
                  <a:gd name="connsiteX25" fmla="*/ 3656198 w 3676193"/>
                  <a:gd name="connsiteY25" fmla="*/ 2228900 h 3587800"/>
                  <a:gd name="connsiteX26" fmla="*/ 3465698 w 3676193"/>
                  <a:gd name="connsiteY26" fmla="*/ 2317800 h 3587800"/>
                  <a:gd name="connsiteX27" fmla="*/ 2233798 w 3676193"/>
                  <a:gd name="connsiteY27" fmla="*/ 2406700 h 3587800"/>
                  <a:gd name="connsiteX28" fmla="*/ 2043298 w 3676193"/>
                  <a:gd name="connsiteY28" fmla="*/ 2927400 h 3587800"/>
                  <a:gd name="connsiteX29" fmla="*/ 2576698 w 3676193"/>
                  <a:gd name="connsiteY29" fmla="*/ 3587800 h 3587800"/>
                  <a:gd name="connsiteX0" fmla="*/ 1840098 w 3676193"/>
                  <a:gd name="connsiteY0" fmla="*/ 654100 h 3959741"/>
                  <a:gd name="connsiteX1" fmla="*/ 1166998 w 3676193"/>
                  <a:gd name="connsiteY1" fmla="*/ 628700 h 3959741"/>
                  <a:gd name="connsiteX2" fmla="*/ 1078098 w 3676193"/>
                  <a:gd name="connsiteY2" fmla="*/ 323900 h 3959741"/>
                  <a:gd name="connsiteX3" fmla="*/ 1141598 w 3676193"/>
                  <a:gd name="connsiteY3" fmla="*/ 133400 h 3959741"/>
                  <a:gd name="connsiteX4" fmla="*/ 1535298 w 3676193"/>
                  <a:gd name="connsiteY4" fmla="*/ 57200 h 3959741"/>
                  <a:gd name="connsiteX5" fmla="*/ 1776598 w 3676193"/>
                  <a:gd name="connsiteY5" fmla="*/ 6400 h 3959741"/>
                  <a:gd name="connsiteX6" fmla="*/ 1166998 w 3676193"/>
                  <a:gd name="connsiteY6" fmla="*/ 19100 h 3959741"/>
                  <a:gd name="connsiteX7" fmla="*/ 1001898 w 3676193"/>
                  <a:gd name="connsiteY7" fmla="*/ 171500 h 3959741"/>
                  <a:gd name="connsiteX8" fmla="*/ 976498 w 3676193"/>
                  <a:gd name="connsiteY8" fmla="*/ 158800 h 3959741"/>
                  <a:gd name="connsiteX9" fmla="*/ 862198 w 3676193"/>
                  <a:gd name="connsiteY9" fmla="*/ 44500 h 3959741"/>
                  <a:gd name="connsiteX10" fmla="*/ 493898 w 3676193"/>
                  <a:gd name="connsiteY10" fmla="*/ 19100 h 3959741"/>
                  <a:gd name="connsiteX11" fmla="*/ 481198 w 3676193"/>
                  <a:gd name="connsiteY11" fmla="*/ 31800 h 3959741"/>
                  <a:gd name="connsiteX12" fmla="*/ 887598 w 3676193"/>
                  <a:gd name="connsiteY12" fmla="*/ 158800 h 3959741"/>
                  <a:gd name="connsiteX13" fmla="*/ 963798 w 3676193"/>
                  <a:gd name="connsiteY13" fmla="*/ 476300 h 3959741"/>
                  <a:gd name="connsiteX14" fmla="*/ 900298 w 3676193"/>
                  <a:gd name="connsiteY14" fmla="*/ 641400 h 3959741"/>
                  <a:gd name="connsiteX15" fmla="*/ 430398 w 3676193"/>
                  <a:gd name="connsiteY15" fmla="*/ 654100 h 3959741"/>
                  <a:gd name="connsiteX16" fmla="*/ 11298 w 3676193"/>
                  <a:gd name="connsiteY16" fmla="*/ 654100 h 3959741"/>
                  <a:gd name="connsiteX17" fmla="*/ 900298 w 3676193"/>
                  <a:gd name="connsiteY17" fmla="*/ 730300 h 3959741"/>
                  <a:gd name="connsiteX18" fmla="*/ 1459098 w 3676193"/>
                  <a:gd name="connsiteY18" fmla="*/ 793800 h 3959741"/>
                  <a:gd name="connsiteX19" fmla="*/ 1776598 w 3676193"/>
                  <a:gd name="connsiteY19" fmla="*/ 831900 h 3959741"/>
                  <a:gd name="connsiteX20" fmla="*/ 1814698 w 3676193"/>
                  <a:gd name="connsiteY20" fmla="*/ 870000 h 3959741"/>
                  <a:gd name="connsiteX21" fmla="*/ 1814698 w 3676193"/>
                  <a:gd name="connsiteY21" fmla="*/ 1505000 h 3959741"/>
                  <a:gd name="connsiteX22" fmla="*/ 1979798 w 3676193"/>
                  <a:gd name="connsiteY22" fmla="*/ 2013000 h 3959741"/>
                  <a:gd name="connsiteX23" fmla="*/ 2856098 w 3676193"/>
                  <a:gd name="connsiteY23" fmla="*/ 2076500 h 3959741"/>
                  <a:gd name="connsiteX24" fmla="*/ 3579998 w 3676193"/>
                  <a:gd name="connsiteY24" fmla="*/ 2076500 h 3959741"/>
                  <a:gd name="connsiteX25" fmla="*/ 3656198 w 3676193"/>
                  <a:gd name="connsiteY25" fmla="*/ 2228900 h 3959741"/>
                  <a:gd name="connsiteX26" fmla="*/ 3465698 w 3676193"/>
                  <a:gd name="connsiteY26" fmla="*/ 2317800 h 3959741"/>
                  <a:gd name="connsiteX27" fmla="*/ 2233798 w 3676193"/>
                  <a:gd name="connsiteY27" fmla="*/ 2406700 h 3959741"/>
                  <a:gd name="connsiteX28" fmla="*/ 2043298 w 3676193"/>
                  <a:gd name="connsiteY28" fmla="*/ 2927400 h 3959741"/>
                  <a:gd name="connsiteX29" fmla="*/ 2665598 w 3676193"/>
                  <a:gd name="connsiteY29" fmla="*/ 3943400 h 3959741"/>
                  <a:gd name="connsiteX30" fmla="*/ 2576698 w 3676193"/>
                  <a:gd name="connsiteY30" fmla="*/ 3587800 h 3959741"/>
                  <a:gd name="connsiteX0" fmla="*/ 1840098 w 3676193"/>
                  <a:gd name="connsiteY0" fmla="*/ 654100 h 3587800"/>
                  <a:gd name="connsiteX1" fmla="*/ 1166998 w 3676193"/>
                  <a:gd name="connsiteY1" fmla="*/ 628700 h 3587800"/>
                  <a:gd name="connsiteX2" fmla="*/ 1078098 w 3676193"/>
                  <a:gd name="connsiteY2" fmla="*/ 323900 h 3587800"/>
                  <a:gd name="connsiteX3" fmla="*/ 1141598 w 3676193"/>
                  <a:gd name="connsiteY3" fmla="*/ 133400 h 3587800"/>
                  <a:gd name="connsiteX4" fmla="*/ 1535298 w 3676193"/>
                  <a:gd name="connsiteY4" fmla="*/ 57200 h 3587800"/>
                  <a:gd name="connsiteX5" fmla="*/ 1776598 w 3676193"/>
                  <a:gd name="connsiteY5" fmla="*/ 6400 h 3587800"/>
                  <a:gd name="connsiteX6" fmla="*/ 1166998 w 3676193"/>
                  <a:gd name="connsiteY6" fmla="*/ 19100 h 3587800"/>
                  <a:gd name="connsiteX7" fmla="*/ 1001898 w 3676193"/>
                  <a:gd name="connsiteY7" fmla="*/ 171500 h 3587800"/>
                  <a:gd name="connsiteX8" fmla="*/ 976498 w 3676193"/>
                  <a:gd name="connsiteY8" fmla="*/ 158800 h 3587800"/>
                  <a:gd name="connsiteX9" fmla="*/ 862198 w 3676193"/>
                  <a:gd name="connsiteY9" fmla="*/ 44500 h 3587800"/>
                  <a:gd name="connsiteX10" fmla="*/ 493898 w 3676193"/>
                  <a:gd name="connsiteY10" fmla="*/ 19100 h 3587800"/>
                  <a:gd name="connsiteX11" fmla="*/ 481198 w 3676193"/>
                  <a:gd name="connsiteY11" fmla="*/ 31800 h 3587800"/>
                  <a:gd name="connsiteX12" fmla="*/ 887598 w 3676193"/>
                  <a:gd name="connsiteY12" fmla="*/ 158800 h 3587800"/>
                  <a:gd name="connsiteX13" fmla="*/ 963798 w 3676193"/>
                  <a:gd name="connsiteY13" fmla="*/ 476300 h 3587800"/>
                  <a:gd name="connsiteX14" fmla="*/ 900298 w 3676193"/>
                  <a:gd name="connsiteY14" fmla="*/ 641400 h 3587800"/>
                  <a:gd name="connsiteX15" fmla="*/ 430398 w 3676193"/>
                  <a:gd name="connsiteY15" fmla="*/ 654100 h 3587800"/>
                  <a:gd name="connsiteX16" fmla="*/ 11298 w 3676193"/>
                  <a:gd name="connsiteY16" fmla="*/ 654100 h 3587800"/>
                  <a:gd name="connsiteX17" fmla="*/ 900298 w 3676193"/>
                  <a:gd name="connsiteY17" fmla="*/ 730300 h 3587800"/>
                  <a:gd name="connsiteX18" fmla="*/ 1459098 w 3676193"/>
                  <a:gd name="connsiteY18" fmla="*/ 793800 h 3587800"/>
                  <a:gd name="connsiteX19" fmla="*/ 1776598 w 3676193"/>
                  <a:gd name="connsiteY19" fmla="*/ 831900 h 3587800"/>
                  <a:gd name="connsiteX20" fmla="*/ 1814698 w 3676193"/>
                  <a:gd name="connsiteY20" fmla="*/ 870000 h 3587800"/>
                  <a:gd name="connsiteX21" fmla="*/ 1814698 w 3676193"/>
                  <a:gd name="connsiteY21" fmla="*/ 1505000 h 3587800"/>
                  <a:gd name="connsiteX22" fmla="*/ 1979798 w 3676193"/>
                  <a:gd name="connsiteY22" fmla="*/ 2013000 h 3587800"/>
                  <a:gd name="connsiteX23" fmla="*/ 2856098 w 3676193"/>
                  <a:gd name="connsiteY23" fmla="*/ 2076500 h 3587800"/>
                  <a:gd name="connsiteX24" fmla="*/ 3579998 w 3676193"/>
                  <a:gd name="connsiteY24" fmla="*/ 2076500 h 3587800"/>
                  <a:gd name="connsiteX25" fmla="*/ 3656198 w 3676193"/>
                  <a:gd name="connsiteY25" fmla="*/ 2228900 h 3587800"/>
                  <a:gd name="connsiteX26" fmla="*/ 3465698 w 3676193"/>
                  <a:gd name="connsiteY26" fmla="*/ 2317800 h 3587800"/>
                  <a:gd name="connsiteX27" fmla="*/ 2233798 w 3676193"/>
                  <a:gd name="connsiteY27" fmla="*/ 2406700 h 3587800"/>
                  <a:gd name="connsiteX28" fmla="*/ 2043298 w 3676193"/>
                  <a:gd name="connsiteY28" fmla="*/ 2927400 h 3587800"/>
                  <a:gd name="connsiteX29" fmla="*/ 2462398 w 3676193"/>
                  <a:gd name="connsiteY29" fmla="*/ 3435400 h 3587800"/>
                  <a:gd name="connsiteX30" fmla="*/ 2576698 w 3676193"/>
                  <a:gd name="connsiteY30" fmla="*/ 3587800 h 3587800"/>
                  <a:gd name="connsiteX0" fmla="*/ 1840098 w 3676193"/>
                  <a:gd name="connsiteY0" fmla="*/ 654100 h 3587800"/>
                  <a:gd name="connsiteX1" fmla="*/ 1166998 w 3676193"/>
                  <a:gd name="connsiteY1" fmla="*/ 628700 h 3587800"/>
                  <a:gd name="connsiteX2" fmla="*/ 1078098 w 3676193"/>
                  <a:gd name="connsiteY2" fmla="*/ 323900 h 3587800"/>
                  <a:gd name="connsiteX3" fmla="*/ 1141598 w 3676193"/>
                  <a:gd name="connsiteY3" fmla="*/ 133400 h 3587800"/>
                  <a:gd name="connsiteX4" fmla="*/ 1535298 w 3676193"/>
                  <a:gd name="connsiteY4" fmla="*/ 57200 h 3587800"/>
                  <a:gd name="connsiteX5" fmla="*/ 1776598 w 3676193"/>
                  <a:gd name="connsiteY5" fmla="*/ 6400 h 3587800"/>
                  <a:gd name="connsiteX6" fmla="*/ 1166998 w 3676193"/>
                  <a:gd name="connsiteY6" fmla="*/ 19100 h 3587800"/>
                  <a:gd name="connsiteX7" fmla="*/ 1001898 w 3676193"/>
                  <a:gd name="connsiteY7" fmla="*/ 171500 h 3587800"/>
                  <a:gd name="connsiteX8" fmla="*/ 976498 w 3676193"/>
                  <a:gd name="connsiteY8" fmla="*/ 158800 h 3587800"/>
                  <a:gd name="connsiteX9" fmla="*/ 862198 w 3676193"/>
                  <a:gd name="connsiteY9" fmla="*/ 44500 h 3587800"/>
                  <a:gd name="connsiteX10" fmla="*/ 493898 w 3676193"/>
                  <a:gd name="connsiteY10" fmla="*/ 19100 h 3587800"/>
                  <a:gd name="connsiteX11" fmla="*/ 481198 w 3676193"/>
                  <a:gd name="connsiteY11" fmla="*/ 31800 h 3587800"/>
                  <a:gd name="connsiteX12" fmla="*/ 887598 w 3676193"/>
                  <a:gd name="connsiteY12" fmla="*/ 158800 h 3587800"/>
                  <a:gd name="connsiteX13" fmla="*/ 963798 w 3676193"/>
                  <a:gd name="connsiteY13" fmla="*/ 476300 h 3587800"/>
                  <a:gd name="connsiteX14" fmla="*/ 900298 w 3676193"/>
                  <a:gd name="connsiteY14" fmla="*/ 641400 h 3587800"/>
                  <a:gd name="connsiteX15" fmla="*/ 430398 w 3676193"/>
                  <a:gd name="connsiteY15" fmla="*/ 654100 h 3587800"/>
                  <a:gd name="connsiteX16" fmla="*/ 11298 w 3676193"/>
                  <a:gd name="connsiteY16" fmla="*/ 654100 h 3587800"/>
                  <a:gd name="connsiteX17" fmla="*/ 900298 w 3676193"/>
                  <a:gd name="connsiteY17" fmla="*/ 730300 h 3587800"/>
                  <a:gd name="connsiteX18" fmla="*/ 1459098 w 3676193"/>
                  <a:gd name="connsiteY18" fmla="*/ 793800 h 3587800"/>
                  <a:gd name="connsiteX19" fmla="*/ 1776598 w 3676193"/>
                  <a:gd name="connsiteY19" fmla="*/ 831900 h 3587800"/>
                  <a:gd name="connsiteX20" fmla="*/ 1814698 w 3676193"/>
                  <a:gd name="connsiteY20" fmla="*/ 870000 h 3587800"/>
                  <a:gd name="connsiteX21" fmla="*/ 1814698 w 3676193"/>
                  <a:gd name="connsiteY21" fmla="*/ 1505000 h 3587800"/>
                  <a:gd name="connsiteX22" fmla="*/ 1979798 w 3676193"/>
                  <a:gd name="connsiteY22" fmla="*/ 2013000 h 3587800"/>
                  <a:gd name="connsiteX23" fmla="*/ 2856098 w 3676193"/>
                  <a:gd name="connsiteY23" fmla="*/ 2076500 h 3587800"/>
                  <a:gd name="connsiteX24" fmla="*/ 3579998 w 3676193"/>
                  <a:gd name="connsiteY24" fmla="*/ 2076500 h 3587800"/>
                  <a:gd name="connsiteX25" fmla="*/ 3656198 w 3676193"/>
                  <a:gd name="connsiteY25" fmla="*/ 2228900 h 3587800"/>
                  <a:gd name="connsiteX26" fmla="*/ 3465698 w 3676193"/>
                  <a:gd name="connsiteY26" fmla="*/ 2317800 h 3587800"/>
                  <a:gd name="connsiteX27" fmla="*/ 2233798 w 3676193"/>
                  <a:gd name="connsiteY27" fmla="*/ 2406700 h 3587800"/>
                  <a:gd name="connsiteX28" fmla="*/ 2043298 w 3676193"/>
                  <a:gd name="connsiteY28" fmla="*/ 2927400 h 3587800"/>
                  <a:gd name="connsiteX29" fmla="*/ 2462398 w 3676193"/>
                  <a:gd name="connsiteY29" fmla="*/ 3435400 h 3587800"/>
                  <a:gd name="connsiteX30" fmla="*/ 2576698 w 3676193"/>
                  <a:gd name="connsiteY30" fmla="*/ 3587800 h 35878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462398 w 3676193"/>
                  <a:gd name="connsiteY29" fmla="*/ 34354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538598 w 3676193"/>
                  <a:gd name="connsiteY29" fmla="*/ 35751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919598 w 3676193"/>
                  <a:gd name="connsiteY29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741798 w 3676193"/>
                  <a:gd name="connsiteY29" fmla="*/ 37402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563998 w 3676193"/>
                  <a:gd name="connsiteY29" fmla="*/ 35878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919598 w 3676193"/>
                  <a:gd name="connsiteY29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576698 w 3676193"/>
                  <a:gd name="connsiteY29" fmla="*/ 35624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576698 w 3676193"/>
                  <a:gd name="connsiteY29" fmla="*/ 35624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956100"/>
                  <a:gd name="connsiteX1" fmla="*/ 1166998 w 3676193"/>
                  <a:gd name="connsiteY1" fmla="*/ 628700 h 3956100"/>
                  <a:gd name="connsiteX2" fmla="*/ 1078098 w 3676193"/>
                  <a:gd name="connsiteY2" fmla="*/ 323900 h 3956100"/>
                  <a:gd name="connsiteX3" fmla="*/ 1141598 w 3676193"/>
                  <a:gd name="connsiteY3" fmla="*/ 133400 h 3956100"/>
                  <a:gd name="connsiteX4" fmla="*/ 1535298 w 3676193"/>
                  <a:gd name="connsiteY4" fmla="*/ 57200 h 3956100"/>
                  <a:gd name="connsiteX5" fmla="*/ 1776598 w 3676193"/>
                  <a:gd name="connsiteY5" fmla="*/ 6400 h 3956100"/>
                  <a:gd name="connsiteX6" fmla="*/ 1166998 w 3676193"/>
                  <a:gd name="connsiteY6" fmla="*/ 19100 h 3956100"/>
                  <a:gd name="connsiteX7" fmla="*/ 1001898 w 3676193"/>
                  <a:gd name="connsiteY7" fmla="*/ 171500 h 3956100"/>
                  <a:gd name="connsiteX8" fmla="*/ 976498 w 3676193"/>
                  <a:gd name="connsiteY8" fmla="*/ 158800 h 3956100"/>
                  <a:gd name="connsiteX9" fmla="*/ 862198 w 3676193"/>
                  <a:gd name="connsiteY9" fmla="*/ 44500 h 3956100"/>
                  <a:gd name="connsiteX10" fmla="*/ 493898 w 3676193"/>
                  <a:gd name="connsiteY10" fmla="*/ 19100 h 3956100"/>
                  <a:gd name="connsiteX11" fmla="*/ 481198 w 3676193"/>
                  <a:gd name="connsiteY11" fmla="*/ 31800 h 3956100"/>
                  <a:gd name="connsiteX12" fmla="*/ 887598 w 3676193"/>
                  <a:gd name="connsiteY12" fmla="*/ 158800 h 3956100"/>
                  <a:gd name="connsiteX13" fmla="*/ 963798 w 3676193"/>
                  <a:gd name="connsiteY13" fmla="*/ 476300 h 3956100"/>
                  <a:gd name="connsiteX14" fmla="*/ 900298 w 3676193"/>
                  <a:gd name="connsiteY14" fmla="*/ 641400 h 3956100"/>
                  <a:gd name="connsiteX15" fmla="*/ 430398 w 3676193"/>
                  <a:gd name="connsiteY15" fmla="*/ 654100 h 3956100"/>
                  <a:gd name="connsiteX16" fmla="*/ 11298 w 3676193"/>
                  <a:gd name="connsiteY16" fmla="*/ 654100 h 3956100"/>
                  <a:gd name="connsiteX17" fmla="*/ 900298 w 3676193"/>
                  <a:gd name="connsiteY17" fmla="*/ 730300 h 3956100"/>
                  <a:gd name="connsiteX18" fmla="*/ 1459098 w 3676193"/>
                  <a:gd name="connsiteY18" fmla="*/ 793800 h 3956100"/>
                  <a:gd name="connsiteX19" fmla="*/ 1776598 w 3676193"/>
                  <a:gd name="connsiteY19" fmla="*/ 831900 h 3956100"/>
                  <a:gd name="connsiteX20" fmla="*/ 1814698 w 3676193"/>
                  <a:gd name="connsiteY20" fmla="*/ 870000 h 3956100"/>
                  <a:gd name="connsiteX21" fmla="*/ 1814698 w 3676193"/>
                  <a:gd name="connsiteY21" fmla="*/ 1505000 h 3956100"/>
                  <a:gd name="connsiteX22" fmla="*/ 1979798 w 3676193"/>
                  <a:gd name="connsiteY22" fmla="*/ 2013000 h 3956100"/>
                  <a:gd name="connsiteX23" fmla="*/ 2856098 w 3676193"/>
                  <a:gd name="connsiteY23" fmla="*/ 2076500 h 3956100"/>
                  <a:gd name="connsiteX24" fmla="*/ 3579998 w 3676193"/>
                  <a:gd name="connsiteY24" fmla="*/ 2076500 h 3956100"/>
                  <a:gd name="connsiteX25" fmla="*/ 3656198 w 3676193"/>
                  <a:gd name="connsiteY25" fmla="*/ 2228900 h 3956100"/>
                  <a:gd name="connsiteX26" fmla="*/ 3465698 w 3676193"/>
                  <a:gd name="connsiteY26" fmla="*/ 2317800 h 3956100"/>
                  <a:gd name="connsiteX27" fmla="*/ 2233798 w 3676193"/>
                  <a:gd name="connsiteY27" fmla="*/ 2406700 h 3956100"/>
                  <a:gd name="connsiteX28" fmla="*/ 2043298 w 3676193"/>
                  <a:gd name="connsiteY28" fmla="*/ 2927400 h 3956100"/>
                  <a:gd name="connsiteX29" fmla="*/ 2576698 w 3676193"/>
                  <a:gd name="connsiteY29" fmla="*/ 3562400 h 3956100"/>
                  <a:gd name="connsiteX30" fmla="*/ 2919598 w 3676193"/>
                  <a:gd name="connsiteY30" fmla="*/ 3956100 h 39561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233798 w 3676193"/>
                  <a:gd name="connsiteY27" fmla="*/ 2406700 h 3816400"/>
                  <a:gd name="connsiteX28" fmla="*/ 2043298 w 3676193"/>
                  <a:gd name="connsiteY28" fmla="*/ 2927400 h 3816400"/>
                  <a:gd name="connsiteX29" fmla="*/ 2576698 w 3676193"/>
                  <a:gd name="connsiteY29" fmla="*/ 3562400 h 3816400"/>
                  <a:gd name="connsiteX30" fmla="*/ 2856098 w 3676193"/>
                  <a:gd name="connsiteY30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309998 w 3676193"/>
                  <a:gd name="connsiteY27" fmla="*/ 2444800 h 3816400"/>
                  <a:gd name="connsiteX28" fmla="*/ 2233798 w 3676193"/>
                  <a:gd name="connsiteY28" fmla="*/ 2406700 h 3816400"/>
                  <a:gd name="connsiteX29" fmla="*/ 2043298 w 3676193"/>
                  <a:gd name="connsiteY29" fmla="*/ 2927400 h 3816400"/>
                  <a:gd name="connsiteX30" fmla="*/ 2576698 w 3676193"/>
                  <a:gd name="connsiteY30" fmla="*/ 3562400 h 3816400"/>
                  <a:gd name="connsiteX31" fmla="*/ 2856098 w 3676193"/>
                  <a:gd name="connsiteY31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309998 w 3676193"/>
                  <a:gd name="connsiteY27" fmla="*/ 2444800 h 3816400"/>
                  <a:gd name="connsiteX28" fmla="*/ 2233798 w 3676193"/>
                  <a:gd name="connsiteY28" fmla="*/ 2406700 h 3816400"/>
                  <a:gd name="connsiteX29" fmla="*/ 2144898 w 3676193"/>
                  <a:gd name="connsiteY29" fmla="*/ 2914700 h 3816400"/>
                  <a:gd name="connsiteX30" fmla="*/ 2576698 w 3676193"/>
                  <a:gd name="connsiteY30" fmla="*/ 3562400 h 3816400"/>
                  <a:gd name="connsiteX31" fmla="*/ 2856098 w 3676193"/>
                  <a:gd name="connsiteY31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49698 w 3676193"/>
                  <a:gd name="connsiteY27" fmla="*/ 2432100 h 3816400"/>
                  <a:gd name="connsiteX28" fmla="*/ 2233798 w 3676193"/>
                  <a:gd name="connsiteY28" fmla="*/ 2406700 h 3816400"/>
                  <a:gd name="connsiteX29" fmla="*/ 2144898 w 3676193"/>
                  <a:gd name="connsiteY29" fmla="*/ 2914700 h 3816400"/>
                  <a:gd name="connsiteX30" fmla="*/ 2576698 w 3676193"/>
                  <a:gd name="connsiteY30" fmla="*/ 3562400 h 3816400"/>
                  <a:gd name="connsiteX31" fmla="*/ 2856098 w 3676193"/>
                  <a:gd name="connsiteY31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49698 w 3676193"/>
                  <a:gd name="connsiteY27" fmla="*/ 2432100 h 3816400"/>
                  <a:gd name="connsiteX28" fmla="*/ 2208398 w 3676193"/>
                  <a:gd name="connsiteY28" fmla="*/ 2584500 h 3816400"/>
                  <a:gd name="connsiteX29" fmla="*/ 2144898 w 3676193"/>
                  <a:gd name="connsiteY29" fmla="*/ 2914700 h 3816400"/>
                  <a:gd name="connsiteX30" fmla="*/ 2576698 w 3676193"/>
                  <a:gd name="connsiteY30" fmla="*/ 3562400 h 3816400"/>
                  <a:gd name="connsiteX31" fmla="*/ 2856098 w 3676193"/>
                  <a:gd name="connsiteY31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449698 w 3676193"/>
                  <a:gd name="connsiteY28" fmla="*/ 2432100 h 3816400"/>
                  <a:gd name="connsiteX29" fmla="*/ 2208398 w 3676193"/>
                  <a:gd name="connsiteY29" fmla="*/ 2584500 h 3816400"/>
                  <a:gd name="connsiteX30" fmla="*/ 2144898 w 3676193"/>
                  <a:gd name="connsiteY30" fmla="*/ 2914700 h 3816400"/>
                  <a:gd name="connsiteX31" fmla="*/ 2576698 w 3676193"/>
                  <a:gd name="connsiteY31" fmla="*/ 35624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84598 w 3676193"/>
                  <a:gd name="connsiteY28" fmla="*/ 2419400 h 3816400"/>
                  <a:gd name="connsiteX29" fmla="*/ 2208398 w 3676193"/>
                  <a:gd name="connsiteY29" fmla="*/ 2584500 h 3816400"/>
                  <a:gd name="connsiteX30" fmla="*/ 2144898 w 3676193"/>
                  <a:gd name="connsiteY30" fmla="*/ 2914700 h 3816400"/>
                  <a:gd name="connsiteX31" fmla="*/ 2576698 w 3676193"/>
                  <a:gd name="connsiteY31" fmla="*/ 35624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84598 w 3676193"/>
                  <a:gd name="connsiteY28" fmla="*/ 2419400 h 3816400"/>
                  <a:gd name="connsiteX29" fmla="*/ 2246498 w 3676193"/>
                  <a:gd name="connsiteY29" fmla="*/ 2584500 h 3816400"/>
                  <a:gd name="connsiteX30" fmla="*/ 2144898 w 3676193"/>
                  <a:gd name="connsiteY30" fmla="*/ 2914700 h 3816400"/>
                  <a:gd name="connsiteX31" fmla="*/ 2576698 w 3676193"/>
                  <a:gd name="connsiteY31" fmla="*/ 35624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360798 w 3676193"/>
                  <a:gd name="connsiteY28" fmla="*/ 2457500 h 3816400"/>
                  <a:gd name="connsiteX29" fmla="*/ 2246498 w 3676193"/>
                  <a:gd name="connsiteY29" fmla="*/ 2584500 h 3816400"/>
                  <a:gd name="connsiteX30" fmla="*/ 2144898 w 3676193"/>
                  <a:gd name="connsiteY30" fmla="*/ 2914700 h 3816400"/>
                  <a:gd name="connsiteX31" fmla="*/ 2576698 w 3676193"/>
                  <a:gd name="connsiteY31" fmla="*/ 35624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360798 w 3676193"/>
                  <a:gd name="connsiteY28" fmla="*/ 2457500 h 3816400"/>
                  <a:gd name="connsiteX29" fmla="*/ 2246498 w 3676193"/>
                  <a:gd name="connsiteY29" fmla="*/ 2584500 h 3816400"/>
                  <a:gd name="connsiteX30" fmla="*/ 2208398 w 3676193"/>
                  <a:gd name="connsiteY30" fmla="*/ 2927400 h 3816400"/>
                  <a:gd name="connsiteX31" fmla="*/ 2576698 w 3676193"/>
                  <a:gd name="connsiteY31" fmla="*/ 35624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360798 w 3676193"/>
                  <a:gd name="connsiteY28" fmla="*/ 2457500 h 3816400"/>
                  <a:gd name="connsiteX29" fmla="*/ 2246498 w 3676193"/>
                  <a:gd name="connsiteY29" fmla="*/ 2584500 h 3816400"/>
                  <a:gd name="connsiteX30" fmla="*/ 2208398 w 3676193"/>
                  <a:gd name="connsiteY30" fmla="*/ 29274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246498 w 3676193"/>
                  <a:gd name="connsiteY29" fmla="*/ 2584500 h 3816400"/>
                  <a:gd name="connsiteX30" fmla="*/ 2208398 w 3676193"/>
                  <a:gd name="connsiteY30" fmla="*/ 29274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208398 w 3676193"/>
                  <a:gd name="connsiteY30" fmla="*/ 29274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6147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5512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97298 w 3676193"/>
                  <a:gd name="connsiteY28" fmla="*/ 24448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5512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233798 w 3676193"/>
                  <a:gd name="connsiteY28" fmla="*/ 2482900 h 3816400"/>
                  <a:gd name="connsiteX29" fmla="*/ 2170298 w 3676193"/>
                  <a:gd name="connsiteY29" fmla="*/ 2597200 h 3816400"/>
                  <a:gd name="connsiteX30" fmla="*/ 2132198 w 3676193"/>
                  <a:gd name="connsiteY30" fmla="*/ 2940100 h 3816400"/>
                  <a:gd name="connsiteX31" fmla="*/ 2551298 w 3676193"/>
                  <a:gd name="connsiteY31" fmla="*/ 3511600 h 3816400"/>
                  <a:gd name="connsiteX32" fmla="*/ 2856098 w 3676193"/>
                  <a:gd name="connsiteY32" fmla="*/ 3816400 h 3816400"/>
                  <a:gd name="connsiteX0" fmla="*/ 1840098 w 3676193"/>
                  <a:gd name="connsiteY0" fmla="*/ 654100 h 3816400"/>
                  <a:gd name="connsiteX1" fmla="*/ 1166998 w 3676193"/>
                  <a:gd name="connsiteY1" fmla="*/ 628700 h 3816400"/>
                  <a:gd name="connsiteX2" fmla="*/ 1078098 w 3676193"/>
                  <a:gd name="connsiteY2" fmla="*/ 323900 h 3816400"/>
                  <a:gd name="connsiteX3" fmla="*/ 1141598 w 3676193"/>
                  <a:gd name="connsiteY3" fmla="*/ 133400 h 3816400"/>
                  <a:gd name="connsiteX4" fmla="*/ 1535298 w 3676193"/>
                  <a:gd name="connsiteY4" fmla="*/ 57200 h 3816400"/>
                  <a:gd name="connsiteX5" fmla="*/ 1776598 w 3676193"/>
                  <a:gd name="connsiteY5" fmla="*/ 6400 h 3816400"/>
                  <a:gd name="connsiteX6" fmla="*/ 1166998 w 3676193"/>
                  <a:gd name="connsiteY6" fmla="*/ 19100 h 3816400"/>
                  <a:gd name="connsiteX7" fmla="*/ 1001898 w 3676193"/>
                  <a:gd name="connsiteY7" fmla="*/ 171500 h 3816400"/>
                  <a:gd name="connsiteX8" fmla="*/ 976498 w 3676193"/>
                  <a:gd name="connsiteY8" fmla="*/ 158800 h 3816400"/>
                  <a:gd name="connsiteX9" fmla="*/ 862198 w 3676193"/>
                  <a:gd name="connsiteY9" fmla="*/ 44500 h 3816400"/>
                  <a:gd name="connsiteX10" fmla="*/ 493898 w 3676193"/>
                  <a:gd name="connsiteY10" fmla="*/ 19100 h 3816400"/>
                  <a:gd name="connsiteX11" fmla="*/ 481198 w 3676193"/>
                  <a:gd name="connsiteY11" fmla="*/ 31800 h 3816400"/>
                  <a:gd name="connsiteX12" fmla="*/ 887598 w 3676193"/>
                  <a:gd name="connsiteY12" fmla="*/ 158800 h 3816400"/>
                  <a:gd name="connsiteX13" fmla="*/ 963798 w 3676193"/>
                  <a:gd name="connsiteY13" fmla="*/ 476300 h 3816400"/>
                  <a:gd name="connsiteX14" fmla="*/ 900298 w 3676193"/>
                  <a:gd name="connsiteY14" fmla="*/ 641400 h 3816400"/>
                  <a:gd name="connsiteX15" fmla="*/ 430398 w 3676193"/>
                  <a:gd name="connsiteY15" fmla="*/ 654100 h 3816400"/>
                  <a:gd name="connsiteX16" fmla="*/ 11298 w 3676193"/>
                  <a:gd name="connsiteY16" fmla="*/ 654100 h 3816400"/>
                  <a:gd name="connsiteX17" fmla="*/ 900298 w 3676193"/>
                  <a:gd name="connsiteY17" fmla="*/ 730300 h 3816400"/>
                  <a:gd name="connsiteX18" fmla="*/ 1459098 w 3676193"/>
                  <a:gd name="connsiteY18" fmla="*/ 793800 h 3816400"/>
                  <a:gd name="connsiteX19" fmla="*/ 1776598 w 3676193"/>
                  <a:gd name="connsiteY19" fmla="*/ 831900 h 3816400"/>
                  <a:gd name="connsiteX20" fmla="*/ 1814698 w 3676193"/>
                  <a:gd name="connsiteY20" fmla="*/ 870000 h 3816400"/>
                  <a:gd name="connsiteX21" fmla="*/ 1814698 w 3676193"/>
                  <a:gd name="connsiteY21" fmla="*/ 1505000 h 3816400"/>
                  <a:gd name="connsiteX22" fmla="*/ 1979798 w 3676193"/>
                  <a:gd name="connsiteY22" fmla="*/ 2013000 h 3816400"/>
                  <a:gd name="connsiteX23" fmla="*/ 2856098 w 3676193"/>
                  <a:gd name="connsiteY23" fmla="*/ 2076500 h 3816400"/>
                  <a:gd name="connsiteX24" fmla="*/ 3579998 w 3676193"/>
                  <a:gd name="connsiteY24" fmla="*/ 2076500 h 3816400"/>
                  <a:gd name="connsiteX25" fmla="*/ 3656198 w 3676193"/>
                  <a:gd name="connsiteY25" fmla="*/ 2228900 h 3816400"/>
                  <a:gd name="connsiteX26" fmla="*/ 3465698 w 3676193"/>
                  <a:gd name="connsiteY26" fmla="*/ 2317800 h 3816400"/>
                  <a:gd name="connsiteX27" fmla="*/ 2462398 w 3676193"/>
                  <a:gd name="connsiteY27" fmla="*/ 2381300 h 3816400"/>
                  <a:gd name="connsiteX28" fmla="*/ 2170298 w 3676193"/>
                  <a:gd name="connsiteY28" fmla="*/ 2597200 h 3816400"/>
                  <a:gd name="connsiteX29" fmla="*/ 2132198 w 3676193"/>
                  <a:gd name="connsiteY29" fmla="*/ 2940100 h 3816400"/>
                  <a:gd name="connsiteX30" fmla="*/ 2551298 w 3676193"/>
                  <a:gd name="connsiteY30" fmla="*/ 3511600 h 3816400"/>
                  <a:gd name="connsiteX31" fmla="*/ 2856098 w 3676193"/>
                  <a:gd name="connsiteY31" fmla="*/ 3816400 h 3816400"/>
                  <a:gd name="connsiteX0" fmla="*/ 1840098 w 3637595"/>
                  <a:gd name="connsiteY0" fmla="*/ 654100 h 3816400"/>
                  <a:gd name="connsiteX1" fmla="*/ 1166998 w 3637595"/>
                  <a:gd name="connsiteY1" fmla="*/ 628700 h 3816400"/>
                  <a:gd name="connsiteX2" fmla="*/ 1078098 w 3637595"/>
                  <a:gd name="connsiteY2" fmla="*/ 323900 h 3816400"/>
                  <a:gd name="connsiteX3" fmla="*/ 1141598 w 3637595"/>
                  <a:gd name="connsiteY3" fmla="*/ 133400 h 3816400"/>
                  <a:gd name="connsiteX4" fmla="*/ 1535298 w 3637595"/>
                  <a:gd name="connsiteY4" fmla="*/ 57200 h 3816400"/>
                  <a:gd name="connsiteX5" fmla="*/ 1776598 w 3637595"/>
                  <a:gd name="connsiteY5" fmla="*/ 6400 h 3816400"/>
                  <a:gd name="connsiteX6" fmla="*/ 1166998 w 3637595"/>
                  <a:gd name="connsiteY6" fmla="*/ 19100 h 3816400"/>
                  <a:gd name="connsiteX7" fmla="*/ 1001898 w 3637595"/>
                  <a:gd name="connsiteY7" fmla="*/ 171500 h 3816400"/>
                  <a:gd name="connsiteX8" fmla="*/ 976498 w 3637595"/>
                  <a:gd name="connsiteY8" fmla="*/ 158800 h 3816400"/>
                  <a:gd name="connsiteX9" fmla="*/ 862198 w 3637595"/>
                  <a:gd name="connsiteY9" fmla="*/ 44500 h 3816400"/>
                  <a:gd name="connsiteX10" fmla="*/ 493898 w 3637595"/>
                  <a:gd name="connsiteY10" fmla="*/ 19100 h 3816400"/>
                  <a:gd name="connsiteX11" fmla="*/ 481198 w 3637595"/>
                  <a:gd name="connsiteY11" fmla="*/ 31800 h 3816400"/>
                  <a:gd name="connsiteX12" fmla="*/ 887598 w 3637595"/>
                  <a:gd name="connsiteY12" fmla="*/ 158800 h 3816400"/>
                  <a:gd name="connsiteX13" fmla="*/ 963798 w 3637595"/>
                  <a:gd name="connsiteY13" fmla="*/ 476300 h 3816400"/>
                  <a:gd name="connsiteX14" fmla="*/ 900298 w 3637595"/>
                  <a:gd name="connsiteY14" fmla="*/ 641400 h 3816400"/>
                  <a:gd name="connsiteX15" fmla="*/ 430398 w 3637595"/>
                  <a:gd name="connsiteY15" fmla="*/ 654100 h 3816400"/>
                  <a:gd name="connsiteX16" fmla="*/ 11298 w 3637595"/>
                  <a:gd name="connsiteY16" fmla="*/ 654100 h 3816400"/>
                  <a:gd name="connsiteX17" fmla="*/ 900298 w 3637595"/>
                  <a:gd name="connsiteY17" fmla="*/ 730300 h 3816400"/>
                  <a:gd name="connsiteX18" fmla="*/ 1459098 w 3637595"/>
                  <a:gd name="connsiteY18" fmla="*/ 793800 h 3816400"/>
                  <a:gd name="connsiteX19" fmla="*/ 1776598 w 3637595"/>
                  <a:gd name="connsiteY19" fmla="*/ 831900 h 3816400"/>
                  <a:gd name="connsiteX20" fmla="*/ 1814698 w 3637595"/>
                  <a:gd name="connsiteY20" fmla="*/ 870000 h 3816400"/>
                  <a:gd name="connsiteX21" fmla="*/ 1814698 w 3637595"/>
                  <a:gd name="connsiteY21" fmla="*/ 1505000 h 3816400"/>
                  <a:gd name="connsiteX22" fmla="*/ 1979798 w 3637595"/>
                  <a:gd name="connsiteY22" fmla="*/ 2013000 h 3816400"/>
                  <a:gd name="connsiteX23" fmla="*/ 2856098 w 3637595"/>
                  <a:gd name="connsiteY23" fmla="*/ 2076500 h 3816400"/>
                  <a:gd name="connsiteX24" fmla="*/ 3579998 w 3637595"/>
                  <a:gd name="connsiteY24" fmla="*/ 2076500 h 3816400"/>
                  <a:gd name="connsiteX25" fmla="*/ 3465698 w 3637595"/>
                  <a:gd name="connsiteY25" fmla="*/ 2317800 h 3816400"/>
                  <a:gd name="connsiteX26" fmla="*/ 2462398 w 3637595"/>
                  <a:gd name="connsiteY26" fmla="*/ 2381300 h 3816400"/>
                  <a:gd name="connsiteX27" fmla="*/ 2170298 w 3637595"/>
                  <a:gd name="connsiteY27" fmla="*/ 2597200 h 3816400"/>
                  <a:gd name="connsiteX28" fmla="*/ 2132198 w 3637595"/>
                  <a:gd name="connsiteY28" fmla="*/ 2940100 h 3816400"/>
                  <a:gd name="connsiteX29" fmla="*/ 2551298 w 3637595"/>
                  <a:gd name="connsiteY29" fmla="*/ 3511600 h 3816400"/>
                  <a:gd name="connsiteX30" fmla="*/ 2856098 w 3637595"/>
                  <a:gd name="connsiteY30" fmla="*/ 3816400 h 3816400"/>
                  <a:gd name="connsiteX0" fmla="*/ 1840098 w 3652310"/>
                  <a:gd name="connsiteY0" fmla="*/ 654100 h 3816400"/>
                  <a:gd name="connsiteX1" fmla="*/ 1166998 w 3652310"/>
                  <a:gd name="connsiteY1" fmla="*/ 628700 h 3816400"/>
                  <a:gd name="connsiteX2" fmla="*/ 1078098 w 3652310"/>
                  <a:gd name="connsiteY2" fmla="*/ 323900 h 3816400"/>
                  <a:gd name="connsiteX3" fmla="*/ 1141598 w 3652310"/>
                  <a:gd name="connsiteY3" fmla="*/ 133400 h 3816400"/>
                  <a:gd name="connsiteX4" fmla="*/ 1535298 w 3652310"/>
                  <a:gd name="connsiteY4" fmla="*/ 57200 h 3816400"/>
                  <a:gd name="connsiteX5" fmla="*/ 1776598 w 3652310"/>
                  <a:gd name="connsiteY5" fmla="*/ 6400 h 3816400"/>
                  <a:gd name="connsiteX6" fmla="*/ 1166998 w 3652310"/>
                  <a:gd name="connsiteY6" fmla="*/ 19100 h 3816400"/>
                  <a:gd name="connsiteX7" fmla="*/ 1001898 w 3652310"/>
                  <a:gd name="connsiteY7" fmla="*/ 171500 h 3816400"/>
                  <a:gd name="connsiteX8" fmla="*/ 976498 w 3652310"/>
                  <a:gd name="connsiteY8" fmla="*/ 158800 h 3816400"/>
                  <a:gd name="connsiteX9" fmla="*/ 862198 w 3652310"/>
                  <a:gd name="connsiteY9" fmla="*/ 44500 h 3816400"/>
                  <a:gd name="connsiteX10" fmla="*/ 493898 w 3652310"/>
                  <a:gd name="connsiteY10" fmla="*/ 19100 h 3816400"/>
                  <a:gd name="connsiteX11" fmla="*/ 481198 w 3652310"/>
                  <a:gd name="connsiteY11" fmla="*/ 31800 h 3816400"/>
                  <a:gd name="connsiteX12" fmla="*/ 887598 w 3652310"/>
                  <a:gd name="connsiteY12" fmla="*/ 158800 h 3816400"/>
                  <a:gd name="connsiteX13" fmla="*/ 963798 w 3652310"/>
                  <a:gd name="connsiteY13" fmla="*/ 476300 h 3816400"/>
                  <a:gd name="connsiteX14" fmla="*/ 900298 w 3652310"/>
                  <a:gd name="connsiteY14" fmla="*/ 641400 h 3816400"/>
                  <a:gd name="connsiteX15" fmla="*/ 430398 w 3652310"/>
                  <a:gd name="connsiteY15" fmla="*/ 654100 h 3816400"/>
                  <a:gd name="connsiteX16" fmla="*/ 11298 w 3652310"/>
                  <a:gd name="connsiteY16" fmla="*/ 654100 h 3816400"/>
                  <a:gd name="connsiteX17" fmla="*/ 900298 w 3652310"/>
                  <a:gd name="connsiteY17" fmla="*/ 730300 h 3816400"/>
                  <a:gd name="connsiteX18" fmla="*/ 1459098 w 3652310"/>
                  <a:gd name="connsiteY18" fmla="*/ 793800 h 3816400"/>
                  <a:gd name="connsiteX19" fmla="*/ 1776598 w 3652310"/>
                  <a:gd name="connsiteY19" fmla="*/ 831900 h 3816400"/>
                  <a:gd name="connsiteX20" fmla="*/ 1814698 w 3652310"/>
                  <a:gd name="connsiteY20" fmla="*/ 870000 h 3816400"/>
                  <a:gd name="connsiteX21" fmla="*/ 1814698 w 3652310"/>
                  <a:gd name="connsiteY21" fmla="*/ 1505000 h 3816400"/>
                  <a:gd name="connsiteX22" fmla="*/ 1979798 w 3652310"/>
                  <a:gd name="connsiteY22" fmla="*/ 2013000 h 3816400"/>
                  <a:gd name="connsiteX23" fmla="*/ 2856098 w 3652310"/>
                  <a:gd name="connsiteY23" fmla="*/ 2076500 h 3816400"/>
                  <a:gd name="connsiteX24" fmla="*/ 3579998 w 3652310"/>
                  <a:gd name="connsiteY24" fmla="*/ 2076500 h 3816400"/>
                  <a:gd name="connsiteX25" fmla="*/ 3465698 w 3652310"/>
                  <a:gd name="connsiteY25" fmla="*/ 2317800 h 3816400"/>
                  <a:gd name="connsiteX26" fmla="*/ 2462398 w 3652310"/>
                  <a:gd name="connsiteY26" fmla="*/ 2381300 h 3816400"/>
                  <a:gd name="connsiteX27" fmla="*/ 2170298 w 3652310"/>
                  <a:gd name="connsiteY27" fmla="*/ 2597200 h 3816400"/>
                  <a:gd name="connsiteX28" fmla="*/ 2132198 w 3652310"/>
                  <a:gd name="connsiteY28" fmla="*/ 2940100 h 3816400"/>
                  <a:gd name="connsiteX29" fmla="*/ 2551298 w 3652310"/>
                  <a:gd name="connsiteY29" fmla="*/ 3511600 h 3816400"/>
                  <a:gd name="connsiteX30" fmla="*/ 2856098 w 3652310"/>
                  <a:gd name="connsiteY30" fmla="*/ 3816400 h 3816400"/>
                  <a:gd name="connsiteX0" fmla="*/ 1840098 w 3652310"/>
                  <a:gd name="connsiteY0" fmla="*/ 654100 h 3816400"/>
                  <a:gd name="connsiteX1" fmla="*/ 1166998 w 3652310"/>
                  <a:gd name="connsiteY1" fmla="*/ 628700 h 3816400"/>
                  <a:gd name="connsiteX2" fmla="*/ 1078098 w 3652310"/>
                  <a:gd name="connsiteY2" fmla="*/ 323900 h 3816400"/>
                  <a:gd name="connsiteX3" fmla="*/ 1141598 w 3652310"/>
                  <a:gd name="connsiteY3" fmla="*/ 133400 h 3816400"/>
                  <a:gd name="connsiteX4" fmla="*/ 1535298 w 3652310"/>
                  <a:gd name="connsiteY4" fmla="*/ 57200 h 3816400"/>
                  <a:gd name="connsiteX5" fmla="*/ 1776598 w 3652310"/>
                  <a:gd name="connsiteY5" fmla="*/ 6400 h 3816400"/>
                  <a:gd name="connsiteX6" fmla="*/ 1166998 w 3652310"/>
                  <a:gd name="connsiteY6" fmla="*/ 19100 h 3816400"/>
                  <a:gd name="connsiteX7" fmla="*/ 1001898 w 3652310"/>
                  <a:gd name="connsiteY7" fmla="*/ 171500 h 3816400"/>
                  <a:gd name="connsiteX8" fmla="*/ 976498 w 3652310"/>
                  <a:gd name="connsiteY8" fmla="*/ 158800 h 3816400"/>
                  <a:gd name="connsiteX9" fmla="*/ 862198 w 3652310"/>
                  <a:gd name="connsiteY9" fmla="*/ 44500 h 3816400"/>
                  <a:gd name="connsiteX10" fmla="*/ 493898 w 3652310"/>
                  <a:gd name="connsiteY10" fmla="*/ 19100 h 3816400"/>
                  <a:gd name="connsiteX11" fmla="*/ 481198 w 3652310"/>
                  <a:gd name="connsiteY11" fmla="*/ 31800 h 3816400"/>
                  <a:gd name="connsiteX12" fmla="*/ 887598 w 3652310"/>
                  <a:gd name="connsiteY12" fmla="*/ 158800 h 3816400"/>
                  <a:gd name="connsiteX13" fmla="*/ 963798 w 3652310"/>
                  <a:gd name="connsiteY13" fmla="*/ 476300 h 3816400"/>
                  <a:gd name="connsiteX14" fmla="*/ 900298 w 3652310"/>
                  <a:gd name="connsiteY14" fmla="*/ 641400 h 3816400"/>
                  <a:gd name="connsiteX15" fmla="*/ 430398 w 3652310"/>
                  <a:gd name="connsiteY15" fmla="*/ 654100 h 3816400"/>
                  <a:gd name="connsiteX16" fmla="*/ 11298 w 3652310"/>
                  <a:gd name="connsiteY16" fmla="*/ 654100 h 3816400"/>
                  <a:gd name="connsiteX17" fmla="*/ 900298 w 3652310"/>
                  <a:gd name="connsiteY17" fmla="*/ 730300 h 3816400"/>
                  <a:gd name="connsiteX18" fmla="*/ 1459098 w 3652310"/>
                  <a:gd name="connsiteY18" fmla="*/ 793800 h 3816400"/>
                  <a:gd name="connsiteX19" fmla="*/ 1776598 w 3652310"/>
                  <a:gd name="connsiteY19" fmla="*/ 831900 h 3816400"/>
                  <a:gd name="connsiteX20" fmla="*/ 1814698 w 3652310"/>
                  <a:gd name="connsiteY20" fmla="*/ 870000 h 3816400"/>
                  <a:gd name="connsiteX21" fmla="*/ 1814698 w 3652310"/>
                  <a:gd name="connsiteY21" fmla="*/ 1505000 h 3816400"/>
                  <a:gd name="connsiteX22" fmla="*/ 1979798 w 3652310"/>
                  <a:gd name="connsiteY22" fmla="*/ 2013000 h 3816400"/>
                  <a:gd name="connsiteX23" fmla="*/ 2856098 w 3652310"/>
                  <a:gd name="connsiteY23" fmla="*/ 2076500 h 3816400"/>
                  <a:gd name="connsiteX24" fmla="*/ 3579998 w 3652310"/>
                  <a:gd name="connsiteY24" fmla="*/ 2076500 h 3816400"/>
                  <a:gd name="connsiteX25" fmla="*/ 3465698 w 3652310"/>
                  <a:gd name="connsiteY25" fmla="*/ 2317800 h 3816400"/>
                  <a:gd name="connsiteX26" fmla="*/ 2462398 w 3652310"/>
                  <a:gd name="connsiteY26" fmla="*/ 2381300 h 3816400"/>
                  <a:gd name="connsiteX27" fmla="*/ 2170298 w 3652310"/>
                  <a:gd name="connsiteY27" fmla="*/ 2597200 h 3816400"/>
                  <a:gd name="connsiteX28" fmla="*/ 2170298 w 3652310"/>
                  <a:gd name="connsiteY28" fmla="*/ 3219500 h 3816400"/>
                  <a:gd name="connsiteX29" fmla="*/ 2551298 w 3652310"/>
                  <a:gd name="connsiteY29" fmla="*/ 3511600 h 3816400"/>
                  <a:gd name="connsiteX30" fmla="*/ 2856098 w 3652310"/>
                  <a:gd name="connsiteY30" fmla="*/ 3816400 h 3816400"/>
                  <a:gd name="connsiteX0" fmla="*/ 1840098 w 3652310"/>
                  <a:gd name="connsiteY0" fmla="*/ 654100 h 3816400"/>
                  <a:gd name="connsiteX1" fmla="*/ 1166998 w 3652310"/>
                  <a:gd name="connsiteY1" fmla="*/ 628700 h 3816400"/>
                  <a:gd name="connsiteX2" fmla="*/ 1078098 w 3652310"/>
                  <a:gd name="connsiteY2" fmla="*/ 323900 h 3816400"/>
                  <a:gd name="connsiteX3" fmla="*/ 1141598 w 3652310"/>
                  <a:gd name="connsiteY3" fmla="*/ 133400 h 3816400"/>
                  <a:gd name="connsiteX4" fmla="*/ 1535298 w 3652310"/>
                  <a:gd name="connsiteY4" fmla="*/ 57200 h 3816400"/>
                  <a:gd name="connsiteX5" fmla="*/ 1776598 w 3652310"/>
                  <a:gd name="connsiteY5" fmla="*/ 6400 h 3816400"/>
                  <a:gd name="connsiteX6" fmla="*/ 1166998 w 3652310"/>
                  <a:gd name="connsiteY6" fmla="*/ 19100 h 3816400"/>
                  <a:gd name="connsiteX7" fmla="*/ 1001898 w 3652310"/>
                  <a:gd name="connsiteY7" fmla="*/ 171500 h 3816400"/>
                  <a:gd name="connsiteX8" fmla="*/ 976498 w 3652310"/>
                  <a:gd name="connsiteY8" fmla="*/ 158800 h 3816400"/>
                  <a:gd name="connsiteX9" fmla="*/ 862198 w 3652310"/>
                  <a:gd name="connsiteY9" fmla="*/ 44500 h 3816400"/>
                  <a:gd name="connsiteX10" fmla="*/ 493898 w 3652310"/>
                  <a:gd name="connsiteY10" fmla="*/ 19100 h 3816400"/>
                  <a:gd name="connsiteX11" fmla="*/ 481198 w 3652310"/>
                  <a:gd name="connsiteY11" fmla="*/ 31800 h 3816400"/>
                  <a:gd name="connsiteX12" fmla="*/ 887598 w 3652310"/>
                  <a:gd name="connsiteY12" fmla="*/ 158800 h 3816400"/>
                  <a:gd name="connsiteX13" fmla="*/ 963798 w 3652310"/>
                  <a:gd name="connsiteY13" fmla="*/ 476300 h 3816400"/>
                  <a:gd name="connsiteX14" fmla="*/ 900298 w 3652310"/>
                  <a:gd name="connsiteY14" fmla="*/ 641400 h 3816400"/>
                  <a:gd name="connsiteX15" fmla="*/ 430398 w 3652310"/>
                  <a:gd name="connsiteY15" fmla="*/ 654100 h 3816400"/>
                  <a:gd name="connsiteX16" fmla="*/ 11298 w 3652310"/>
                  <a:gd name="connsiteY16" fmla="*/ 654100 h 3816400"/>
                  <a:gd name="connsiteX17" fmla="*/ 900298 w 3652310"/>
                  <a:gd name="connsiteY17" fmla="*/ 730300 h 3816400"/>
                  <a:gd name="connsiteX18" fmla="*/ 1459098 w 3652310"/>
                  <a:gd name="connsiteY18" fmla="*/ 793800 h 3816400"/>
                  <a:gd name="connsiteX19" fmla="*/ 1776598 w 3652310"/>
                  <a:gd name="connsiteY19" fmla="*/ 831900 h 3816400"/>
                  <a:gd name="connsiteX20" fmla="*/ 1814698 w 3652310"/>
                  <a:gd name="connsiteY20" fmla="*/ 870000 h 3816400"/>
                  <a:gd name="connsiteX21" fmla="*/ 1814698 w 3652310"/>
                  <a:gd name="connsiteY21" fmla="*/ 1505000 h 3816400"/>
                  <a:gd name="connsiteX22" fmla="*/ 1979798 w 3652310"/>
                  <a:gd name="connsiteY22" fmla="*/ 2013000 h 3816400"/>
                  <a:gd name="connsiteX23" fmla="*/ 2856098 w 3652310"/>
                  <a:gd name="connsiteY23" fmla="*/ 2076500 h 3816400"/>
                  <a:gd name="connsiteX24" fmla="*/ 3579998 w 3652310"/>
                  <a:gd name="connsiteY24" fmla="*/ 2076500 h 3816400"/>
                  <a:gd name="connsiteX25" fmla="*/ 3465698 w 3652310"/>
                  <a:gd name="connsiteY25" fmla="*/ 2317800 h 3816400"/>
                  <a:gd name="connsiteX26" fmla="*/ 2462398 w 3652310"/>
                  <a:gd name="connsiteY26" fmla="*/ 2381300 h 3816400"/>
                  <a:gd name="connsiteX27" fmla="*/ 2170298 w 3652310"/>
                  <a:gd name="connsiteY27" fmla="*/ 2597200 h 3816400"/>
                  <a:gd name="connsiteX28" fmla="*/ 2170298 w 3652310"/>
                  <a:gd name="connsiteY28" fmla="*/ 3219500 h 3816400"/>
                  <a:gd name="connsiteX29" fmla="*/ 2576698 w 3652310"/>
                  <a:gd name="connsiteY29" fmla="*/ 3384600 h 3816400"/>
                  <a:gd name="connsiteX30" fmla="*/ 2856098 w 3652310"/>
                  <a:gd name="connsiteY30" fmla="*/ 3816400 h 3816400"/>
                  <a:gd name="connsiteX0" fmla="*/ 1840098 w 3652310"/>
                  <a:gd name="connsiteY0" fmla="*/ 654100 h 3816400"/>
                  <a:gd name="connsiteX1" fmla="*/ 1166998 w 3652310"/>
                  <a:gd name="connsiteY1" fmla="*/ 628700 h 3816400"/>
                  <a:gd name="connsiteX2" fmla="*/ 1078098 w 3652310"/>
                  <a:gd name="connsiteY2" fmla="*/ 323900 h 3816400"/>
                  <a:gd name="connsiteX3" fmla="*/ 1141598 w 3652310"/>
                  <a:gd name="connsiteY3" fmla="*/ 133400 h 3816400"/>
                  <a:gd name="connsiteX4" fmla="*/ 1535298 w 3652310"/>
                  <a:gd name="connsiteY4" fmla="*/ 57200 h 3816400"/>
                  <a:gd name="connsiteX5" fmla="*/ 1776598 w 3652310"/>
                  <a:gd name="connsiteY5" fmla="*/ 6400 h 3816400"/>
                  <a:gd name="connsiteX6" fmla="*/ 1166998 w 3652310"/>
                  <a:gd name="connsiteY6" fmla="*/ 19100 h 3816400"/>
                  <a:gd name="connsiteX7" fmla="*/ 1001898 w 3652310"/>
                  <a:gd name="connsiteY7" fmla="*/ 171500 h 3816400"/>
                  <a:gd name="connsiteX8" fmla="*/ 976498 w 3652310"/>
                  <a:gd name="connsiteY8" fmla="*/ 158800 h 3816400"/>
                  <a:gd name="connsiteX9" fmla="*/ 862198 w 3652310"/>
                  <a:gd name="connsiteY9" fmla="*/ 44500 h 3816400"/>
                  <a:gd name="connsiteX10" fmla="*/ 493898 w 3652310"/>
                  <a:gd name="connsiteY10" fmla="*/ 19100 h 3816400"/>
                  <a:gd name="connsiteX11" fmla="*/ 481198 w 3652310"/>
                  <a:gd name="connsiteY11" fmla="*/ 31800 h 3816400"/>
                  <a:gd name="connsiteX12" fmla="*/ 887598 w 3652310"/>
                  <a:gd name="connsiteY12" fmla="*/ 158800 h 3816400"/>
                  <a:gd name="connsiteX13" fmla="*/ 963798 w 3652310"/>
                  <a:gd name="connsiteY13" fmla="*/ 476300 h 3816400"/>
                  <a:gd name="connsiteX14" fmla="*/ 900298 w 3652310"/>
                  <a:gd name="connsiteY14" fmla="*/ 641400 h 3816400"/>
                  <a:gd name="connsiteX15" fmla="*/ 430398 w 3652310"/>
                  <a:gd name="connsiteY15" fmla="*/ 654100 h 3816400"/>
                  <a:gd name="connsiteX16" fmla="*/ 11298 w 3652310"/>
                  <a:gd name="connsiteY16" fmla="*/ 654100 h 3816400"/>
                  <a:gd name="connsiteX17" fmla="*/ 900298 w 3652310"/>
                  <a:gd name="connsiteY17" fmla="*/ 730300 h 3816400"/>
                  <a:gd name="connsiteX18" fmla="*/ 1459098 w 3652310"/>
                  <a:gd name="connsiteY18" fmla="*/ 793800 h 3816400"/>
                  <a:gd name="connsiteX19" fmla="*/ 1776598 w 3652310"/>
                  <a:gd name="connsiteY19" fmla="*/ 831900 h 3816400"/>
                  <a:gd name="connsiteX20" fmla="*/ 1814698 w 3652310"/>
                  <a:gd name="connsiteY20" fmla="*/ 870000 h 3816400"/>
                  <a:gd name="connsiteX21" fmla="*/ 1814698 w 3652310"/>
                  <a:gd name="connsiteY21" fmla="*/ 1505000 h 3816400"/>
                  <a:gd name="connsiteX22" fmla="*/ 1979798 w 3652310"/>
                  <a:gd name="connsiteY22" fmla="*/ 2013000 h 3816400"/>
                  <a:gd name="connsiteX23" fmla="*/ 2856098 w 3652310"/>
                  <a:gd name="connsiteY23" fmla="*/ 2076500 h 3816400"/>
                  <a:gd name="connsiteX24" fmla="*/ 3579998 w 3652310"/>
                  <a:gd name="connsiteY24" fmla="*/ 2076500 h 3816400"/>
                  <a:gd name="connsiteX25" fmla="*/ 3465698 w 3652310"/>
                  <a:gd name="connsiteY25" fmla="*/ 2317800 h 3816400"/>
                  <a:gd name="connsiteX26" fmla="*/ 2462398 w 3652310"/>
                  <a:gd name="connsiteY26" fmla="*/ 2381300 h 3816400"/>
                  <a:gd name="connsiteX27" fmla="*/ 2170298 w 3652310"/>
                  <a:gd name="connsiteY27" fmla="*/ 2597200 h 3816400"/>
                  <a:gd name="connsiteX28" fmla="*/ 2170298 w 3652310"/>
                  <a:gd name="connsiteY28" fmla="*/ 3219500 h 3816400"/>
                  <a:gd name="connsiteX29" fmla="*/ 2576698 w 3652310"/>
                  <a:gd name="connsiteY29" fmla="*/ 3384600 h 3816400"/>
                  <a:gd name="connsiteX30" fmla="*/ 2856098 w 3652310"/>
                  <a:gd name="connsiteY30" fmla="*/ 3816400 h 3816400"/>
                  <a:gd name="connsiteX0" fmla="*/ 1840098 w 3652310"/>
                  <a:gd name="connsiteY0" fmla="*/ 654100 h 3778300"/>
                  <a:gd name="connsiteX1" fmla="*/ 1166998 w 3652310"/>
                  <a:gd name="connsiteY1" fmla="*/ 628700 h 3778300"/>
                  <a:gd name="connsiteX2" fmla="*/ 1078098 w 3652310"/>
                  <a:gd name="connsiteY2" fmla="*/ 323900 h 3778300"/>
                  <a:gd name="connsiteX3" fmla="*/ 1141598 w 3652310"/>
                  <a:gd name="connsiteY3" fmla="*/ 133400 h 3778300"/>
                  <a:gd name="connsiteX4" fmla="*/ 1535298 w 3652310"/>
                  <a:gd name="connsiteY4" fmla="*/ 57200 h 3778300"/>
                  <a:gd name="connsiteX5" fmla="*/ 1776598 w 3652310"/>
                  <a:gd name="connsiteY5" fmla="*/ 6400 h 3778300"/>
                  <a:gd name="connsiteX6" fmla="*/ 1166998 w 3652310"/>
                  <a:gd name="connsiteY6" fmla="*/ 19100 h 3778300"/>
                  <a:gd name="connsiteX7" fmla="*/ 1001898 w 3652310"/>
                  <a:gd name="connsiteY7" fmla="*/ 171500 h 3778300"/>
                  <a:gd name="connsiteX8" fmla="*/ 976498 w 3652310"/>
                  <a:gd name="connsiteY8" fmla="*/ 158800 h 3778300"/>
                  <a:gd name="connsiteX9" fmla="*/ 862198 w 3652310"/>
                  <a:gd name="connsiteY9" fmla="*/ 44500 h 3778300"/>
                  <a:gd name="connsiteX10" fmla="*/ 493898 w 3652310"/>
                  <a:gd name="connsiteY10" fmla="*/ 19100 h 3778300"/>
                  <a:gd name="connsiteX11" fmla="*/ 481198 w 3652310"/>
                  <a:gd name="connsiteY11" fmla="*/ 31800 h 3778300"/>
                  <a:gd name="connsiteX12" fmla="*/ 887598 w 3652310"/>
                  <a:gd name="connsiteY12" fmla="*/ 158800 h 3778300"/>
                  <a:gd name="connsiteX13" fmla="*/ 963798 w 3652310"/>
                  <a:gd name="connsiteY13" fmla="*/ 476300 h 3778300"/>
                  <a:gd name="connsiteX14" fmla="*/ 900298 w 3652310"/>
                  <a:gd name="connsiteY14" fmla="*/ 641400 h 3778300"/>
                  <a:gd name="connsiteX15" fmla="*/ 430398 w 3652310"/>
                  <a:gd name="connsiteY15" fmla="*/ 654100 h 3778300"/>
                  <a:gd name="connsiteX16" fmla="*/ 11298 w 3652310"/>
                  <a:gd name="connsiteY16" fmla="*/ 654100 h 3778300"/>
                  <a:gd name="connsiteX17" fmla="*/ 900298 w 3652310"/>
                  <a:gd name="connsiteY17" fmla="*/ 730300 h 3778300"/>
                  <a:gd name="connsiteX18" fmla="*/ 1459098 w 3652310"/>
                  <a:gd name="connsiteY18" fmla="*/ 793800 h 3778300"/>
                  <a:gd name="connsiteX19" fmla="*/ 1776598 w 3652310"/>
                  <a:gd name="connsiteY19" fmla="*/ 831900 h 3778300"/>
                  <a:gd name="connsiteX20" fmla="*/ 1814698 w 3652310"/>
                  <a:gd name="connsiteY20" fmla="*/ 870000 h 3778300"/>
                  <a:gd name="connsiteX21" fmla="*/ 1814698 w 3652310"/>
                  <a:gd name="connsiteY21" fmla="*/ 1505000 h 3778300"/>
                  <a:gd name="connsiteX22" fmla="*/ 1979798 w 3652310"/>
                  <a:gd name="connsiteY22" fmla="*/ 2013000 h 3778300"/>
                  <a:gd name="connsiteX23" fmla="*/ 2856098 w 3652310"/>
                  <a:gd name="connsiteY23" fmla="*/ 2076500 h 3778300"/>
                  <a:gd name="connsiteX24" fmla="*/ 3579998 w 3652310"/>
                  <a:gd name="connsiteY24" fmla="*/ 2076500 h 3778300"/>
                  <a:gd name="connsiteX25" fmla="*/ 3465698 w 3652310"/>
                  <a:gd name="connsiteY25" fmla="*/ 2317800 h 3778300"/>
                  <a:gd name="connsiteX26" fmla="*/ 2462398 w 3652310"/>
                  <a:gd name="connsiteY26" fmla="*/ 2381300 h 3778300"/>
                  <a:gd name="connsiteX27" fmla="*/ 2170298 w 3652310"/>
                  <a:gd name="connsiteY27" fmla="*/ 2597200 h 3778300"/>
                  <a:gd name="connsiteX28" fmla="*/ 2170298 w 3652310"/>
                  <a:gd name="connsiteY28" fmla="*/ 3219500 h 3778300"/>
                  <a:gd name="connsiteX29" fmla="*/ 2576698 w 3652310"/>
                  <a:gd name="connsiteY29" fmla="*/ 3384600 h 3778300"/>
                  <a:gd name="connsiteX30" fmla="*/ 2779898 w 3652310"/>
                  <a:gd name="connsiteY30" fmla="*/ 3778300 h 3778300"/>
                  <a:gd name="connsiteX0" fmla="*/ 1840098 w 3652310"/>
                  <a:gd name="connsiteY0" fmla="*/ 654100 h 3778300"/>
                  <a:gd name="connsiteX1" fmla="*/ 1166998 w 3652310"/>
                  <a:gd name="connsiteY1" fmla="*/ 628700 h 3778300"/>
                  <a:gd name="connsiteX2" fmla="*/ 1078098 w 3652310"/>
                  <a:gd name="connsiteY2" fmla="*/ 323900 h 3778300"/>
                  <a:gd name="connsiteX3" fmla="*/ 1141598 w 3652310"/>
                  <a:gd name="connsiteY3" fmla="*/ 133400 h 3778300"/>
                  <a:gd name="connsiteX4" fmla="*/ 1535298 w 3652310"/>
                  <a:gd name="connsiteY4" fmla="*/ 57200 h 3778300"/>
                  <a:gd name="connsiteX5" fmla="*/ 1776598 w 3652310"/>
                  <a:gd name="connsiteY5" fmla="*/ 6400 h 3778300"/>
                  <a:gd name="connsiteX6" fmla="*/ 1166998 w 3652310"/>
                  <a:gd name="connsiteY6" fmla="*/ 19100 h 3778300"/>
                  <a:gd name="connsiteX7" fmla="*/ 1001898 w 3652310"/>
                  <a:gd name="connsiteY7" fmla="*/ 171500 h 3778300"/>
                  <a:gd name="connsiteX8" fmla="*/ 976498 w 3652310"/>
                  <a:gd name="connsiteY8" fmla="*/ 158800 h 3778300"/>
                  <a:gd name="connsiteX9" fmla="*/ 862198 w 3652310"/>
                  <a:gd name="connsiteY9" fmla="*/ 44500 h 3778300"/>
                  <a:gd name="connsiteX10" fmla="*/ 493898 w 3652310"/>
                  <a:gd name="connsiteY10" fmla="*/ 19100 h 3778300"/>
                  <a:gd name="connsiteX11" fmla="*/ 481198 w 3652310"/>
                  <a:gd name="connsiteY11" fmla="*/ 31800 h 3778300"/>
                  <a:gd name="connsiteX12" fmla="*/ 887598 w 3652310"/>
                  <a:gd name="connsiteY12" fmla="*/ 158800 h 3778300"/>
                  <a:gd name="connsiteX13" fmla="*/ 963798 w 3652310"/>
                  <a:gd name="connsiteY13" fmla="*/ 476300 h 3778300"/>
                  <a:gd name="connsiteX14" fmla="*/ 900298 w 3652310"/>
                  <a:gd name="connsiteY14" fmla="*/ 641400 h 3778300"/>
                  <a:gd name="connsiteX15" fmla="*/ 430398 w 3652310"/>
                  <a:gd name="connsiteY15" fmla="*/ 654100 h 3778300"/>
                  <a:gd name="connsiteX16" fmla="*/ 11298 w 3652310"/>
                  <a:gd name="connsiteY16" fmla="*/ 654100 h 3778300"/>
                  <a:gd name="connsiteX17" fmla="*/ 900298 w 3652310"/>
                  <a:gd name="connsiteY17" fmla="*/ 730300 h 3778300"/>
                  <a:gd name="connsiteX18" fmla="*/ 1459098 w 3652310"/>
                  <a:gd name="connsiteY18" fmla="*/ 793800 h 3778300"/>
                  <a:gd name="connsiteX19" fmla="*/ 1776598 w 3652310"/>
                  <a:gd name="connsiteY19" fmla="*/ 831900 h 3778300"/>
                  <a:gd name="connsiteX20" fmla="*/ 1814698 w 3652310"/>
                  <a:gd name="connsiteY20" fmla="*/ 870000 h 3778300"/>
                  <a:gd name="connsiteX21" fmla="*/ 1814698 w 3652310"/>
                  <a:gd name="connsiteY21" fmla="*/ 1505000 h 3778300"/>
                  <a:gd name="connsiteX22" fmla="*/ 1979798 w 3652310"/>
                  <a:gd name="connsiteY22" fmla="*/ 2013000 h 3778300"/>
                  <a:gd name="connsiteX23" fmla="*/ 2856098 w 3652310"/>
                  <a:gd name="connsiteY23" fmla="*/ 2076500 h 3778300"/>
                  <a:gd name="connsiteX24" fmla="*/ 3579998 w 3652310"/>
                  <a:gd name="connsiteY24" fmla="*/ 2076500 h 3778300"/>
                  <a:gd name="connsiteX25" fmla="*/ 3465698 w 3652310"/>
                  <a:gd name="connsiteY25" fmla="*/ 2317800 h 3778300"/>
                  <a:gd name="connsiteX26" fmla="*/ 2462398 w 3652310"/>
                  <a:gd name="connsiteY26" fmla="*/ 2381300 h 3778300"/>
                  <a:gd name="connsiteX27" fmla="*/ 2170298 w 3652310"/>
                  <a:gd name="connsiteY27" fmla="*/ 2597200 h 3778300"/>
                  <a:gd name="connsiteX28" fmla="*/ 2170298 w 3652310"/>
                  <a:gd name="connsiteY28" fmla="*/ 3219500 h 3778300"/>
                  <a:gd name="connsiteX29" fmla="*/ 2576698 w 3652310"/>
                  <a:gd name="connsiteY29" fmla="*/ 3384600 h 3778300"/>
                  <a:gd name="connsiteX30" fmla="*/ 2779898 w 3652310"/>
                  <a:gd name="connsiteY30" fmla="*/ 3778300 h 3778300"/>
                  <a:gd name="connsiteX0" fmla="*/ 1840098 w 3652310"/>
                  <a:gd name="connsiteY0" fmla="*/ 654100 h 3841800"/>
                  <a:gd name="connsiteX1" fmla="*/ 1166998 w 3652310"/>
                  <a:gd name="connsiteY1" fmla="*/ 628700 h 3841800"/>
                  <a:gd name="connsiteX2" fmla="*/ 1078098 w 3652310"/>
                  <a:gd name="connsiteY2" fmla="*/ 323900 h 3841800"/>
                  <a:gd name="connsiteX3" fmla="*/ 1141598 w 3652310"/>
                  <a:gd name="connsiteY3" fmla="*/ 133400 h 3841800"/>
                  <a:gd name="connsiteX4" fmla="*/ 1535298 w 3652310"/>
                  <a:gd name="connsiteY4" fmla="*/ 57200 h 3841800"/>
                  <a:gd name="connsiteX5" fmla="*/ 1776598 w 3652310"/>
                  <a:gd name="connsiteY5" fmla="*/ 6400 h 3841800"/>
                  <a:gd name="connsiteX6" fmla="*/ 1166998 w 3652310"/>
                  <a:gd name="connsiteY6" fmla="*/ 19100 h 3841800"/>
                  <a:gd name="connsiteX7" fmla="*/ 1001898 w 3652310"/>
                  <a:gd name="connsiteY7" fmla="*/ 171500 h 3841800"/>
                  <a:gd name="connsiteX8" fmla="*/ 976498 w 3652310"/>
                  <a:gd name="connsiteY8" fmla="*/ 158800 h 3841800"/>
                  <a:gd name="connsiteX9" fmla="*/ 862198 w 3652310"/>
                  <a:gd name="connsiteY9" fmla="*/ 44500 h 3841800"/>
                  <a:gd name="connsiteX10" fmla="*/ 493898 w 3652310"/>
                  <a:gd name="connsiteY10" fmla="*/ 19100 h 3841800"/>
                  <a:gd name="connsiteX11" fmla="*/ 481198 w 3652310"/>
                  <a:gd name="connsiteY11" fmla="*/ 31800 h 3841800"/>
                  <a:gd name="connsiteX12" fmla="*/ 887598 w 3652310"/>
                  <a:gd name="connsiteY12" fmla="*/ 158800 h 3841800"/>
                  <a:gd name="connsiteX13" fmla="*/ 963798 w 3652310"/>
                  <a:gd name="connsiteY13" fmla="*/ 476300 h 3841800"/>
                  <a:gd name="connsiteX14" fmla="*/ 900298 w 3652310"/>
                  <a:gd name="connsiteY14" fmla="*/ 641400 h 3841800"/>
                  <a:gd name="connsiteX15" fmla="*/ 430398 w 3652310"/>
                  <a:gd name="connsiteY15" fmla="*/ 654100 h 3841800"/>
                  <a:gd name="connsiteX16" fmla="*/ 11298 w 3652310"/>
                  <a:gd name="connsiteY16" fmla="*/ 654100 h 3841800"/>
                  <a:gd name="connsiteX17" fmla="*/ 900298 w 3652310"/>
                  <a:gd name="connsiteY17" fmla="*/ 730300 h 3841800"/>
                  <a:gd name="connsiteX18" fmla="*/ 1459098 w 3652310"/>
                  <a:gd name="connsiteY18" fmla="*/ 793800 h 3841800"/>
                  <a:gd name="connsiteX19" fmla="*/ 1776598 w 3652310"/>
                  <a:gd name="connsiteY19" fmla="*/ 831900 h 3841800"/>
                  <a:gd name="connsiteX20" fmla="*/ 1814698 w 3652310"/>
                  <a:gd name="connsiteY20" fmla="*/ 870000 h 3841800"/>
                  <a:gd name="connsiteX21" fmla="*/ 1814698 w 3652310"/>
                  <a:gd name="connsiteY21" fmla="*/ 1505000 h 3841800"/>
                  <a:gd name="connsiteX22" fmla="*/ 1979798 w 3652310"/>
                  <a:gd name="connsiteY22" fmla="*/ 2013000 h 3841800"/>
                  <a:gd name="connsiteX23" fmla="*/ 2856098 w 3652310"/>
                  <a:gd name="connsiteY23" fmla="*/ 2076500 h 3841800"/>
                  <a:gd name="connsiteX24" fmla="*/ 3579998 w 3652310"/>
                  <a:gd name="connsiteY24" fmla="*/ 2076500 h 3841800"/>
                  <a:gd name="connsiteX25" fmla="*/ 3465698 w 3652310"/>
                  <a:gd name="connsiteY25" fmla="*/ 2317800 h 3841800"/>
                  <a:gd name="connsiteX26" fmla="*/ 2462398 w 3652310"/>
                  <a:gd name="connsiteY26" fmla="*/ 2381300 h 3841800"/>
                  <a:gd name="connsiteX27" fmla="*/ 2170298 w 3652310"/>
                  <a:gd name="connsiteY27" fmla="*/ 2597200 h 3841800"/>
                  <a:gd name="connsiteX28" fmla="*/ 2170298 w 3652310"/>
                  <a:gd name="connsiteY28" fmla="*/ 3219500 h 3841800"/>
                  <a:gd name="connsiteX29" fmla="*/ 2576698 w 3652310"/>
                  <a:gd name="connsiteY29" fmla="*/ 3384600 h 3841800"/>
                  <a:gd name="connsiteX30" fmla="*/ 2792598 w 3652310"/>
                  <a:gd name="connsiteY30" fmla="*/ 3841800 h 3841800"/>
                  <a:gd name="connsiteX0" fmla="*/ 1840098 w 3652310"/>
                  <a:gd name="connsiteY0" fmla="*/ 654100 h 3784650"/>
                  <a:gd name="connsiteX1" fmla="*/ 1166998 w 3652310"/>
                  <a:gd name="connsiteY1" fmla="*/ 628700 h 3784650"/>
                  <a:gd name="connsiteX2" fmla="*/ 1078098 w 3652310"/>
                  <a:gd name="connsiteY2" fmla="*/ 323900 h 3784650"/>
                  <a:gd name="connsiteX3" fmla="*/ 1141598 w 3652310"/>
                  <a:gd name="connsiteY3" fmla="*/ 133400 h 3784650"/>
                  <a:gd name="connsiteX4" fmla="*/ 1535298 w 3652310"/>
                  <a:gd name="connsiteY4" fmla="*/ 57200 h 3784650"/>
                  <a:gd name="connsiteX5" fmla="*/ 1776598 w 3652310"/>
                  <a:gd name="connsiteY5" fmla="*/ 6400 h 3784650"/>
                  <a:gd name="connsiteX6" fmla="*/ 1166998 w 3652310"/>
                  <a:gd name="connsiteY6" fmla="*/ 19100 h 3784650"/>
                  <a:gd name="connsiteX7" fmla="*/ 1001898 w 3652310"/>
                  <a:gd name="connsiteY7" fmla="*/ 171500 h 3784650"/>
                  <a:gd name="connsiteX8" fmla="*/ 976498 w 3652310"/>
                  <a:gd name="connsiteY8" fmla="*/ 158800 h 3784650"/>
                  <a:gd name="connsiteX9" fmla="*/ 862198 w 3652310"/>
                  <a:gd name="connsiteY9" fmla="*/ 44500 h 3784650"/>
                  <a:gd name="connsiteX10" fmla="*/ 493898 w 3652310"/>
                  <a:gd name="connsiteY10" fmla="*/ 19100 h 3784650"/>
                  <a:gd name="connsiteX11" fmla="*/ 481198 w 3652310"/>
                  <a:gd name="connsiteY11" fmla="*/ 31800 h 3784650"/>
                  <a:gd name="connsiteX12" fmla="*/ 887598 w 3652310"/>
                  <a:gd name="connsiteY12" fmla="*/ 158800 h 3784650"/>
                  <a:gd name="connsiteX13" fmla="*/ 963798 w 3652310"/>
                  <a:gd name="connsiteY13" fmla="*/ 476300 h 3784650"/>
                  <a:gd name="connsiteX14" fmla="*/ 900298 w 3652310"/>
                  <a:gd name="connsiteY14" fmla="*/ 641400 h 3784650"/>
                  <a:gd name="connsiteX15" fmla="*/ 430398 w 3652310"/>
                  <a:gd name="connsiteY15" fmla="*/ 654100 h 3784650"/>
                  <a:gd name="connsiteX16" fmla="*/ 11298 w 3652310"/>
                  <a:gd name="connsiteY16" fmla="*/ 654100 h 3784650"/>
                  <a:gd name="connsiteX17" fmla="*/ 900298 w 3652310"/>
                  <a:gd name="connsiteY17" fmla="*/ 730300 h 3784650"/>
                  <a:gd name="connsiteX18" fmla="*/ 1459098 w 3652310"/>
                  <a:gd name="connsiteY18" fmla="*/ 793800 h 3784650"/>
                  <a:gd name="connsiteX19" fmla="*/ 1776598 w 3652310"/>
                  <a:gd name="connsiteY19" fmla="*/ 831900 h 3784650"/>
                  <a:gd name="connsiteX20" fmla="*/ 1814698 w 3652310"/>
                  <a:gd name="connsiteY20" fmla="*/ 870000 h 3784650"/>
                  <a:gd name="connsiteX21" fmla="*/ 1814698 w 3652310"/>
                  <a:gd name="connsiteY21" fmla="*/ 1505000 h 3784650"/>
                  <a:gd name="connsiteX22" fmla="*/ 1979798 w 3652310"/>
                  <a:gd name="connsiteY22" fmla="*/ 2013000 h 3784650"/>
                  <a:gd name="connsiteX23" fmla="*/ 2856098 w 3652310"/>
                  <a:gd name="connsiteY23" fmla="*/ 2076500 h 3784650"/>
                  <a:gd name="connsiteX24" fmla="*/ 3579998 w 3652310"/>
                  <a:gd name="connsiteY24" fmla="*/ 2076500 h 3784650"/>
                  <a:gd name="connsiteX25" fmla="*/ 3465698 w 3652310"/>
                  <a:gd name="connsiteY25" fmla="*/ 2317800 h 3784650"/>
                  <a:gd name="connsiteX26" fmla="*/ 2462398 w 3652310"/>
                  <a:gd name="connsiteY26" fmla="*/ 2381300 h 3784650"/>
                  <a:gd name="connsiteX27" fmla="*/ 2170298 w 3652310"/>
                  <a:gd name="connsiteY27" fmla="*/ 2597200 h 3784650"/>
                  <a:gd name="connsiteX28" fmla="*/ 2170298 w 3652310"/>
                  <a:gd name="connsiteY28" fmla="*/ 3219500 h 3784650"/>
                  <a:gd name="connsiteX29" fmla="*/ 2576698 w 3652310"/>
                  <a:gd name="connsiteY29" fmla="*/ 3384600 h 3784650"/>
                  <a:gd name="connsiteX30" fmla="*/ 2786248 w 3652310"/>
                  <a:gd name="connsiteY30" fmla="*/ 3784650 h 3784650"/>
                  <a:gd name="connsiteX0" fmla="*/ 1840098 w 3652310"/>
                  <a:gd name="connsiteY0" fmla="*/ 656257 h 3786807"/>
                  <a:gd name="connsiteX1" fmla="*/ 1166998 w 3652310"/>
                  <a:gd name="connsiteY1" fmla="*/ 630857 h 3786807"/>
                  <a:gd name="connsiteX2" fmla="*/ 1078098 w 3652310"/>
                  <a:gd name="connsiteY2" fmla="*/ 326057 h 3786807"/>
                  <a:gd name="connsiteX3" fmla="*/ 1141598 w 3652310"/>
                  <a:gd name="connsiteY3" fmla="*/ 135557 h 3786807"/>
                  <a:gd name="connsiteX4" fmla="*/ 1408298 w 3652310"/>
                  <a:gd name="connsiteY4" fmla="*/ 91107 h 3786807"/>
                  <a:gd name="connsiteX5" fmla="*/ 1776598 w 3652310"/>
                  <a:gd name="connsiteY5" fmla="*/ 8557 h 3786807"/>
                  <a:gd name="connsiteX6" fmla="*/ 1166998 w 3652310"/>
                  <a:gd name="connsiteY6" fmla="*/ 21257 h 3786807"/>
                  <a:gd name="connsiteX7" fmla="*/ 1001898 w 3652310"/>
                  <a:gd name="connsiteY7" fmla="*/ 173657 h 3786807"/>
                  <a:gd name="connsiteX8" fmla="*/ 976498 w 3652310"/>
                  <a:gd name="connsiteY8" fmla="*/ 160957 h 3786807"/>
                  <a:gd name="connsiteX9" fmla="*/ 862198 w 3652310"/>
                  <a:gd name="connsiteY9" fmla="*/ 46657 h 3786807"/>
                  <a:gd name="connsiteX10" fmla="*/ 493898 w 3652310"/>
                  <a:gd name="connsiteY10" fmla="*/ 21257 h 3786807"/>
                  <a:gd name="connsiteX11" fmla="*/ 481198 w 3652310"/>
                  <a:gd name="connsiteY11" fmla="*/ 33957 h 3786807"/>
                  <a:gd name="connsiteX12" fmla="*/ 887598 w 3652310"/>
                  <a:gd name="connsiteY12" fmla="*/ 160957 h 3786807"/>
                  <a:gd name="connsiteX13" fmla="*/ 963798 w 3652310"/>
                  <a:gd name="connsiteY13" fmla="*/ 478457 h 3786807"/>
                  <a:gd name="connsiteX14" fmla="*/ 900298 w 3652310"/>
                  <a:gd name="connsiteY14" fmla="*/ 643557 h 3786807"/>
                  <a:gd name="connsiteX15" fmla="*/ 430398 w 3652310"/>
                  <a:gd name="connsiteY15" fmla="*/ 656257 h 3786807"/>
                  <a:gd name="connsiteX16" fmla="*/ 11298 w 3652310"/>
                  <a:gd name="connsiteY16" fmla="*/ 656257 h 3786807"/>
                  <a:gd name="connsiteX17" fmla="*/ 900298 w 3652310"/>
                  <a:gd name="connsiteY17" fmla="*/ 732457 h 3786807"/>
                  <a:gd name="connsiteX18" fmla="*/ 1459098 w 3652310"/>
                  <a:gd name="connsiteY18" fmla="*/ 795957 h 3786807"/>
                  <a:gd name="connsiteX19" fmla="*/ 1776598 w 3652310"/>
                  <a:gd name="connsiteY19" fmla="*/ 834057 h 3786807"/>
                  <a:gd name="connsiteX20" fmla="*/ 1814698 w 3652310"/>
                  <a:gd name="connsiteY20" fmla="*/ 872157 h 3786807"/>
                  <a:gd name="connsiteX21" fmla="*/ 1814698 w 3652310"/>
                  <a:gd name="connsiteY21" fmla="*/ 1507157 h 3786807"/>
                  <a:gd name="connsiteX22" fmla="*/ 1979798 w 3652310"/>
                  <a:gd name="connsiteY22" fmla="*/ 2015157 h 3786807"/>
                  <a:gd name="connsiteX23" fmla="*/ 2856098 w 3652310"/>
                  <a:gd name="connsiteY23" fmla="*/ 2078657 h 3786807"/>
                  <a:gd name="connsiteX24" fmla="*/ 3579998 w 3652310"/>
                  <a:gd name="connsiteY24" fmla="*/ 2078657 h 3786807"/>
                  <a:gd name="connsiteX25" fmla="*/ 3465698 w 3652310"/>
                  <a:gd name="connsiteY25" fmla="*/ 2319957 h 3786807"/>
                  <a:gd name="connsiteX26" fmla="*/ 2462398 w 3652310"/>
                  <a:gd name="connsiteY26" fmla="*/ 2383457 h 3786807"/>
                  <a:gd name="connsiteX27" fmla="*/ 2170298 w 3652310"/>
                  <a:gd name="connsiteY27" fmla="*/ 2599357 h 3786807"/>
                  <a:gd name="connsiteX28" fmla="*/ 2170298 w 3652310"/>
                  <a:gd name="connsiteY28" fmla="*/ 3221657 h 3786807"/>
                  <a:gd name="connsiteX29" fmla="*/ 2576698 w 3652310"/>
                  <a:gd name="connsiteY29" fmla="*/ 3386757 h 3786807"/>
                  <a:gd name="connsiteX30" fmla="*/ 2786248 w 3652310"/>
                  <a:gd name="connsiteY30" fmla="*/ 3786807 h 3786807"/>
                  <a:gd name="connsiteX0" fmla="*/ 1840098 w 3652310"/>
                  <a:gd name="connsiteY0" fmla="*/ 649342 h 3779892"/>
                  <a:gd name="connsiteX1" fmla="*/ 1166998 w 3652310"/>
                  <a:gd name="connsiteY1" fmla="*/ 623942 h 3779892"/>
                  <a:gd name="connsiteX2" fmla="*/ 1078098 w 3652310"/>
                  <a:gd name="connsiteY2" fmla="*/ 319142 h 3779892"/>
                  <a:gd name="connsiteX3" fmla="*/ 1141598 w 3652310"/>
                  <a:gd name="connsiteY3" fmla="*/ 128642 h 3779892"/>
                  <a:gd name="connsiteX4" fmla="*/ 1408298 w 3652310"/>
                  <a:gd name="connsiteY4" fmla="*/ 84192 h 3779892"/>
                  <a:gd name="connsiteX5" fmla="*/ 1567048 w 3652310"/>
                  <a:gd name="connsiteY5" fmla="*/ 14342 h 3779892"/>
                  <a:gd name="connsiteX6" fmla="*/ 1166998 w 3652310"/>
                  <a:gd name="connsiteY6" fmla="*/ 14342 h 3779892"/>
                  <a:gd name="connsiteX7" fmla="*/ 1001898 w 3652310"/>
                  <a:gd name="connsiteY7" fmla="*/ 166742 h 3779892"/>
                  <a:gd name="connsiteX8" fmla="*/ 976498 w 3652310"/>
                  <a:gd name="connsiteY8" fmla="*/ 154042 h 3779892"/>
                  <a:gd name="connsiteX9" fmla="*/ 862198 w 3652310"/>
                  <a:gd name="connsiteY9" fmla="*/ 39742 h 3779892"/>
                  <a:gd name="connsiteX10" fmla="*/ 493898 w 3652310"/>
                  <a:gd name="connsiteY10" fmla="*/ 14342 h 3779892"/>
                  <a:gd name="connsiteX11" fmla="*/ 481198 w 3652310"/>
                  <a:gd name="connsiteY11" fmla="*/ 27042 h 3779892"/>
                  <a:gd name="connsiteX12" fmla="*/ 887598 w 3652310"/>
                  <a:gd name="connsiteY12" fmla="*/ 154042 h 3779892"/>
                  <a:gd name="connsiteX13" fmla="*/ 963798 w 3652310"/>
                  <a:gd name="connsiteY13" fmla="*/ 471542 h 3779892"/>
                  <a:gd name="connsiteX14" fmla="*/ 900298 w 3652310"/>
                  <a:gd name="connsiteY14" fmla="*/ 636642 h 3779892"/>
                  <a:gd name="connsiteX15" fmla="*/ 430398 w 3652310"/>
                  <a:gd name="connsiteY15" fmla="*/ 649342 h 3779892"/>
                  <a:gd name="connsiteX16" fmla="*/ 11298 w 3652310"/>
                  <a:gd name="connsiteY16" fmla="*/ 649342 h 3779892"/>
                  <a:gd name="connsiteX17" fmla="*/ 900298 w 3652310"/>
                  <a:gd name="connsiteY17" fmla="*/ 725542 h 3779892"/>
                  <a:gd name="connsiteX18" fmla="*/ 1459098 w 3652310"/>
                  <a:gd name="connsiteY18" fmla="*/ 789042 h 3779892"/>
                  <a:gd name="connsiteX19" fmla="*/ 1776598 w 3652310"/>
                  <a:gd name="connsiteY19" fmla="*/ 827142 h 3779892"/>
                  <a:gd name="connsiteX20" fmla="*/ 1814698 w 3652310"/>
                  <a:gd name="connsiteY20" fmla="*/ 865242 h 3779892"/>
                  <a:gd name="connsiteX21" fmla="*/ 1814698 w 3652310"/>
                  <a:gd name="connsiteY21" fmla="*/ 1500242 h 3779892"/>
                  <a:gd name="connsiteX22" fmla="*/ 1979798 w 3652310"/>
                  <a:gd name="connsiteY22" fmla="*/ 2008242 h 3779892"/>
                  <a:gd name="connsiteX23" fmla="*/ 2856098 w 3652310"/>
                  <a:gd name="connsiteY23" fmla="*/ 2071742 h 3779892"/>
                  <a:gd name="connsiteX24" fmla="*/ 3579998 w 3652310"/>
                  <a:gd name="connsiteY24" fmla="*/ 2071742 h 3779892"/>
                  <a:gd name="connsiteX25" fmla="*/ 3465698 w 3652310"/>
                  <a:gd name="connsiteY25" fmla="*/ 2313042 h 3779892"/>
                  <a:gd name="connsiteX26" fmla="*/ 2462398 w 3652310"/>
                  <a:gd name="connsiteY26" fmla="*/ 2376542 h 3779892"/>
                  <a:gd name="connsiteX27" fmla="*/ 2170298 w 3652310"/>
                  <a:gd name="connsiteY27" fmla="*/ 2592442 h 3779892"/>
                  <a:gd name="connsiteX28" fmla="*/ 2170298 w 3652310"/>
                  <a:gd name="connsiteY28" fmla="*/ 3214742 h 3779892"/>
                  <a:gd name="connsiteX29" fmla="*/ 2576698 w 3652310"/>
                  <a:gd name="connsiteY29" fmla="*/ 3379842 h 3779892"/>
                  <a:gd name="connsiteX30" fmla="*/ 2786248 w 3652310"/>
                  <a:gd name="connsiteY30" fmla="*/ 3779892 h 3779892"/>
                  <a:gd name="connsiteX0" fmla="*/ 1840098 w 3652310"/>
                  <a:gd name="connsiteY0" fmla="*/ 649025 h 3779575"/>
                  <a:gd name="connsiteX1" fmla="*/ 1166998 w 3652310"/>
                  <a:gd name="connsiteY1" fmla="*/ 623625 h 3779575"/>
                  <a:gd name="connsiteX2" fmla="*/ 1078098 w 3652310"/>
                  <a:gd name="connsiteY2" fmla="*/ 318825 h 3779575"/>
                  <a:gd name="connsiteX3" fmla="*/ 1141598 w 3652310"/>
                  <a:gd name="connsiteY3" fmla="*/ 128325 h 3779575"/>
                  <a:gd name="connsiteX4" fmla="*/ 1344798 w 3652310"/>
                  <a:gd name="connsiteY4" fmla="*/ 77525 h 3779575"/>
                  <a:gd name="connsiteX5" fmla="*/ 1567048 w 3652310"/>
                  <a:gd name="connsiteY5" fmla="*/ 14025 h 3779575"/>
                  <a:gd name="connsiteX6" fmla="*/ 1166998 w 3652310"/>
                  <a:gd name="connsiteY6" fmla="*/ 14025 h 3779575"/>
                  <a:gd name="connsiteX7" fmla="*/ 1001898 w 3652310"/>
                  <a:gd name="connsiteY7" fmla="*/ 166425 h 3779575"/>
                  <a:gd name="connsiteX8" fmla="*/ 976498 w 3652310"/>
                  <a:gd name="connsiteY8" fmla="*/ 153725 h 3779575"/>
                  <a:gd name="connsiteX9" fmla="*/ 862198 w 3652310"/>
                  <a:gd name="connsiteY9" fmla="*/ 39425 h 3779575"/>
                  <a:gd name="connsiteX10" fmla="*/ 493898 w 3652310"/>
                  <a:gd name="connsiteY10" fmla="*/ 14025 h 3779575"/>
                  <a:gd name="connsiteX11" fmla="*/ 481198 w 3652310"/>
                  <a:gd name="connsiteY11" fmla="*/ 26725 h 3779575"/>
                  <a:gd name="connsiteX12" fmla="*/ 887598 w 3652310"/>
                  <a:gd name="connsiteY12" fmla="*/ 153725 h 3779575"/>
                  <a:gd name="connsiteX13" fmla="*/ 963798 w 3652310"/>
                  <a:gd name="connsiteY13" fmla="*/ 471225 h 3779575"/>
                  <a:gd name="connsiteX14" fmla="*/ 900298 w 3652310"/>
                  <a:gd name="connsiteY14" fmla="*/ 636325 h 3779575"/>
                  <a:gd name="connsiteX15" fmla="*/ 430398 w 3652310"/>
                  <a:gd name="connsiteY15" fmla="*/ 649025 h 3779575"/>
                  <a:gd name="connsiteX16" fmla="*/ 11298 w 3652310"/>
                  <a:gd name="connsiteY16" fmla="*/ 649025 h 3779575"/>
                  <a:gd name="connsiteX17" fmla="*/ 900298 w 3652310"/>
                  <a:gd name="connsiteY17" fmla="*/ 725225 h 3779575"/>
                  <a:gd name="connsiteX18" fmla="*/ 1459098 w 3652310"/>
                  <a:gd name="connsiteY18" fmla="*/ 788725 h 3779575"/>
                  <a:gd name="connsiteX19" fmla="*/ 1776598 w 3652310"/>
                  <a:gd name="connsiteY19" fmla="*/ 826825 h 3779575"/>
                  <a:gd name="connsiteX20" fmla="*/ 1814698 w 3652310"/>
                  <a:gd name="connsiteY20" fmla="*/ 864925 h 3779575"/>
                  <a:gd name="connsiteX21" fmla="*/ 1814698 w 3652310"/>
                  <a:gd name="connsiteY21" fmla="*/ 1499925 h 3779575"/>
                  <a:gd name="connsiteX22" fmla="*/ 1979798 w 3652310"/>
                  <a:gd name="connsiteY22" fmla="*/ 2007925 h 3779575"/>
                  <a:gd name="connsiteX23" fmla="*/ 2856098 w 3652310"/>
                  <a:gd name="connsiteY23" fmla="*/ 2071425 h 3779575"/>
                  <a:gd name="connsiteX24" fmla="*/ 3579998 w 3652310"/>
                  <a:gd name="connsiteY24" fmla="*/ 2071425 h 3779575"/>
                  <a:gd name="connsiteX25" fmla="*/ 3465698 w 3652310"/>
                  <a:gd name="connsiteY25" fmla="*/ 2312725 h 3779575"/>
                  <a:gd name="connsiteX26" fmla="*/ 2462398 w 3652310"/>
                  <a:gd name="connsiteY26" fmla="*/ 2376225 h 3779575"/>
                  <a:gd name="connsiteX27" fmla="*/ 2170298 w 3652310"/>
                  <a:gd name="connsiteY27" fmla="*/ 2592125 h 3779575"/>
                  <a:gd name="connsiteX28" fmla="*/ 2170298 w 3652310"/>
                  <a:gd name="connsiteY28" fmla="*/ 3214425 h 3779575"/>
                  <a:gd name="connsiteX29" fmla="*/ 2576698 w 3652310"/>
                  <a:gd name="connsiteY29" fmla="*/ 3379525 h 3779575"/>
                  <a:gd name="connsiteX30" fmla="*/ 2786248 w 3652310"/>
                  <a:gd name="connsiteY30" fmla="*/ 3779575 h 3779575"/>
                  <a:gd name="connsiteX0" fmla="*/ 1840098 w 3652310"/>
                  <a:gd name="connsiteY0" fmla="*/ 649025 h 3779575"/>
                  <a:gd name="connsiteX1" fmla="*/ 1166998 w 3652310"/>
                  <a:gd name="connsiteY1" fmla="*/ 623625 h 3779575"/>
                  <a:gd name="connsiteX2" fmla="*/ 1078098 w 3652310"/>
                  <a:gd name="connsiteY2" fmla="*/ 318825 h 3779575"/>
                  <a:gd name="connsiteX3" fmla="*/ 1141598 w 3652310"/>
                  <a:gd name="connsiteY3" fmla="*/ 128325 h 3779575"/>
                  <a:gd name="connsiteX4" fmla="*/ 1344798 w 3652310"/>
                  <a:gd name="connsiteY4" fmla="*/ 77525 h 3779575"/>
                  <a:gd name="connsiteX5" fmla="*/ 1567048 w 3652310"/>
                  <a:gd name="connsiteY5" fmla="*/ 14025 h 3779575"/>
                  <a:gd name="connsiteX6" fmla="*/ 1166998 w 3652310"/>
                  <a:gd name="connsiteY6" fmla="*/ 14025 h 3779575"/>
                  <a:gd name="connsiteX7" fmla="*/ 1001898 w 3652310"/>
                  <a:gd name="connsiteY7" fmla="*/ 166425 h 3779575"/>
                  <a:gd name="connsiteX8" fmla="*/ 1001898 w 3652310"/>
                  <a:gd name="connsiteY8" fmla="*/ 153725 h 3779575"/>
                  <a:gd name="connsiteX9" fmla="*/ 862198 w 3652310"/>
                  <a:gd name="connsiteY9" fmla="*/ 39425 h 3779575"/>
                  <a:gd name="connsiteX10" fmla="*/ 493898 w 3652310"/>
                  <a:gd name="connsiteY10" fmla="*/ 14025 h 3779575"/>
                  <a:gd name="connsiteX11" fmla="*/ 481198 w 3652310"/>
                  <a:gd name="connsiteY11" fmla="*/ 26725 h 3779575"/>
                  <a:gd name="connsiteX12" fmla="*/ 887598 w 3652310"/>
                  <a:gd name="connsiteY12" fmla="*/ 153725 h 3779575"/>
                  <a:gd name="connsiteX13" fmla="*/ 963798 w 3652310"/>
                  <a:gd name="connsiteY13" fmla="*/ 471225 h 3779575"/>
                  <a:gd name="connsiteX14" fmla="*/ 900298 w 3652310"/>
                  <a:gd name="connsiteY14" fmla="*/ 636325 h 3779575"/>
                  <a:gd name="connsiteX15" fmla="*/ 430398 w 3652310"/>
                  <a:gd name="connsiteY15" fmla="*/ 649025 h 3779575"/>
                  <a:gd name="connsiteX16" fmla="*/ 11298 w 3652310"/>
                  <a:gd name="connsiteY16" fmla="*/ 649025 h 3779575"/>
                  <a:gd name="connsiteX17" fmla="*/ 900298 w 3652310"/>
                  <a:gd name="connsiteY17" fmla="*/ 725225 h 3779575"/>
                  <a:gd name="connsiteX18" fmla="*/ 1459098 w 3652310"/>
                  <a:gd name="connsiteY18" fmla="*/ 788725 h 3779575"/>
                  <a:gd name="connsiteX19" fmla="*/ 1776598 w 3652310"/>
                  <a:gd name="connsiteY19" fmla="*/ 826825 h 3779575"/>
                  <a:gd name="connsiteX20" fmla="*/ 1814698 w 3652310"/>
                  <a:gd name="connsiteY20" fmla="*/ 864925 h 3779575"/>
                  <a:gd name="connsiteX21" fmla="*/ 1814698 w 3652310"/>
                  <a:gd name="connsiteY21" fmla="*/ 1499925 h 3779575"/>
                  <a:gd name="connsiteX22" fmla="*/ 1979798 w 3652310"/>
                  <a:gd name="connsiteY22" fmla="*/ 2007925 h 3779575"/>
                  <a:gd name="connsiteX23" fmla="*/ 2856098 w 3652310"/>
                  <a:gd name="connsiteY23" fmla="*/ 2071425 h 3779575"/>
                  <a:gd name="connsiteX24" fmla="*/ 3579998 w 3652310"/>
                  <a:gd name="connsiteY24" fmla="*/ 2071425 h 3779575"/>
                  <a:gd name="connsiteX25" fmla="*/ 3465698 w 3652310"/>
                  <a:gd name="connsiteY25" fmla="*/ 2312725 h 3779575"/>
                  <a:gd name="connsiteX26" fmla="*/ 2462398 w 3652310"/>
                  <a:gd name="connsiteY26" fmla="*/ 2376225 h 3779575"/>
                  <a:gd name="connsiteX27" fmla="*/ 2170298 w 3652310"/>
                  <a:gd name="connsiteY27" fmla="*/ 2592125 h 3779575"/>
                  <a:gd name="connsiteX28" fmla="*/ 2170298 w 3652310"/>
                  <a:gd name="connsiteY28" fmla="*/ 3214425 h 3779575"/>
                  <a:gd name="connsiteX29" fmla="*/ 2576698 w 3652310"/>
                  <a:gd name="connsiteY29" fmla="*/ 3379525 h 3779575"/>
                  <a:gd name="connsiteX30" fmla="*/ 2786248 w 3652310"/>
                  <a:gd name="connsiteY30" fmla="*/ 3779575 h 3779575"/>
                  <a:gd name="connsiteX0" fmla="*/ 1840098 w 3652310"/>
                  <a:gd name="connsiteY0" fmla="*/ 638998 h 3769548"/>
                  <a:gd name="connsiteX1" fmla="*/ 1166998 w 3652310"/>
                  <a:gd name="connsiteY1" fmla="*/ 613598 h 3769548"/>
                  <a:gd name="connsiteX2" fmla="*/ 1078098 w 3652310"/>
                  <a:gd name="connsiteY2" fmla="*/ 308798 h 3769548"/>
                  <a:gd name="connsiteX3" fmla="*/ 1141598 w 3652310"/>
                  <a:gd name="connsiteY3" fmla="*/ 118298 h 3769548"/>
                  <a:gd name="connsiteX4" fmla="*/ 1344798 w 3652310"/>
                  <a:gd name="connsiteY4" fmla="*/ 67498 h 3769548"/>
                  <a:gd name="connsiteX5" fmla="*/ 1567048 w 3652310"/>
                  <a:gd name="connsiteY5" fmla="*/ 3998 h 3769548"/>
                  <a:gd name="connsiteX6" fmla="*/ 1141598 w 3652310"/>
                  <a:gd name="connsiteY6" fmla="*/ 23048 h 3769548"/>
                  <a:gd name="connsiteX7" fmla="*/ 1001898 w 3652310"/>
                  <a:gd name="connsiteY7" fmla="*/ 156398 h 3769548"/>
                  <a:gd name="connsiteX8" fmla="*/ 1001898 w 3652310"/>
                  <a:gd name="connsiteY8" fmla="*/ 143698 h 3769548"/>
                  <a:gd name="connsiteX9" fmla="*/ 862198 w 3652310"/>
                  <a:gd name="connsiteY9" fmla="*/ 29398 h 3769548"/>
                  <a:gd name="connsiteX10" fmla="*/ 493898 w 3652310"/>
                  <a:gd name="connsiteY10" fmla="*/ 3998 h 3769548"/>
                  <a:gd name="connsiteX11" fmla="*/ 481198 w 3652310"/>
                  <a:gd name="connsiteY11" fmla="*/ 16698 h 3769548"/>
                  <a:gd name="connsiteX12" fmla="*/ 887598 w 3652310"/>
                  <a:gd name="connsiteY12" fmla="*/ 143698 h 3769548"/>
                  <a:gd name="connsiteX13" fmla="*/ 963798 w 3652310"/>
                  <a:gd name="connsiteY13" fmla="*/ 461198 h 3769548"/>
                  <a:gd name="connsiteX14" fmla="*/ 900298 w 3652310"/>
                  <a:gd name="connsiteY14" fmla="*/ 626298 h 3769548"/>
                  <a:gd name="connsiteX15" fmla="*/ 430398 w 3652310"/>
                  <a:gd name="connsiteY15" fmla="*/ 638998 h 3769548"/>
                  <a:gd name="connsiteX16" fmla="*/ 11298 w 3652310"/>
                  <a:gd name="connsiteY16" fmla="*/ 638998 h 3769548"/>
                  <a:gd name="connsiteX17" fmla="*/ 900298 w 3652310"/>
                  <a:gd name="connsiteY17" fmla="*/ 715198 h 3769548"/>
                  <a:gd name="connsiteX18" fmla="*/ 1459098 w 3652310"/>
                  <a:gd name="connsiteY18" fmla="*/ 778698 h 3769548"/>
                  <a:gd name="connsiteX19" fmla="*/ 1776598 w 3652310"/>
                  <a:gd name="connsiteY19" fmla="*/ 816798 h 3769548"/>
                  <a:gd name="connsiteX20" fmla="*/ 1814698 w 3652310"/>
                  <a:gd name="connsiteY20" fmla="*/ 854898 h 3769548"/>
                  <a:gd name="connsiteX21" fmla="*/ 1814698 w 3652310"/>
                  <a:gd name="connsiteY21" fmla="*/ 1489898 h 3769548"/>
                  <a:gd name="connsiteX22" fmla="*/ 1979798 w 3652310"/>
                  <a:gd name="connsiteY22" fmla="*/ 1997898 h 3769548"/>
                  <a:gd name="connsiteX23" fmla="*/ 2856098 w 3652310"/>
                  <a:gd name="connsiteY23" fmla="*/ 2061398 h 3769548"/>
                  <a:gd name="connsiteX24" fmla="*/ 3579998 w 3652310"/>
                  <a:gd name="connsiteY24" fmla="*/ 2061398 h 3769548"/>
                  <a:gd name="connsiteX25" fmla="*/ 3465698 w 3652310"/>
                  <a:gd name="connsiteY25" fmla="*/ 2302698 h 3769548"/>
                  <a:gd name="connsiteX26" fmla="*/ 2462398 w 3652310"/>
                  <a:gd name="connsiteY26" fmla="*/ 2366198 h 3769548"/>
                  <a:gd name="connsiteX27" fmla="*/ 2170298 w 3652310"/>
                  <a:gd name="connsiteY27" fmla="*/ 2582098 h 3769548"/>
                  <a:gd name="connsiteX28" fmla="*/ 2170298 w 3652310"/>
                  <a:gd name="connsiteY28" fmla="*/ 3204398 h 3769548"/>
                  <a:gd name="connsiteX29" fmla="*/ 2576698 w 3652310"/>
                  <a:gd name="connsiteY29" fmla="*/ 3369498 h 3769548"/>
                  <a:gd name="connsiteX30" fmla="*/ 2786248 w 3652310"/>
                  <a:gd name="connsiteY30" fmla="*/ 3769548 h 3769548"/>
                  <a:gd name="connsiteX0" fmla="*/ 1864944 w 3677156"/>
                  <a:gd name="connsiteY0" fmla="*/ 638998 h 3769548"/>
                  <a:gd name="connsiteX1" fmla="*/ 1191844 w 3677156"/>
                  <a:gd name="connsiteY1" fmla="*/ 613598 h 3769548"/>
                  <a:gd name="connsiteX2" fmla="*/ 1102944 w 3677156"/>
                  <a:gd name="connsiteY2" fmla="*/ 308798 h 3769548"/>
                  <a:gd name="connsiteX3" fmla="*/ 1166444 w 3677156"/>
                  <a:gd name="connsiteY3" fmla="*/ 118298 h 3769548"/>
                  <a:gd name="connsiteX4" fmla="*/ 1369644 w 3677156"/>
                  <a:gd name="connsiteY4" fmla="*/ 67498 h 3769548"/>
                  <a:gd name="connsiteX5" fmla="*/ 1591894 w 3677156"/>
                  <a:gd name="connsiteY5" fmla="*/ 3998 h 3769548"/>
                  <a:gd name="connsiteX6" fmla="*/ 1166444 w 3677156"/>
                  <a:gd name="connsiteY6" fmla="*/ 23048 h 3769548"/>
                  <a:gd name="connsiteX7" fmla="*/ 1026744 w 3677156"/>
                  <a:gd name="connsiteY7" fmla="*/ 156398 h 3769548"/>
                  <a:gd name="connsiteX8" fmla="*/ 1026744 w 3677156"/>
                  <a:gd name="connsiteY8" fmla="*/ 143698 h 3769548"/>
                  <a:gd name="connsiteX9" fmla="*/ 887044 w 3677156"/>
                  <a:gd name="connsiteY9" fmla="*/ 29398 h 3769548"/>
                  <a:gd name="connsiteX10" fmla="*/ 518744 w 3677156"/>
                  <a:gd name="connsiteY10" fmla="*/ 3998 h 3769548"/>
                  <a:gd name="connsiteX11" fmla="*/ 506044 w 3677156"/>
                  <a:gd name="connsiteY11" fmla="*/ 16698 h 3769548"/>
                  <a:gd name="connsiteX12" fmla="*/ 912444 w 3677156"/>
                  <a:gd name="connsiteY12" fmla="*/ 143698 h 3769548"/>
                  <a:gd name="connsiteX13" fmla="*/ 988644 w 3677156"/>
                  <a:gd name="connsiteY13" fmla="*/ 461198 h 3769548"/>
                  <a:gd name="connsiteX14" fmla="*/ 925144 w 3677156"/>
                  <a:gd name="connsiteY14" fmla="*/ 626298 h 3769548"/>
                  <a:gd name="connsiteX15" fmla="*/ 455244 w 3677156"/>
                  <a:gd name="connsiteY15" fmla="*/ 638998 h 3769548"/>
                  <a:gd name="connsiteX16" fmla="*/ 10744 w 3677156"/>
                  <a:gd name="connsiteY16" fmla="*/ 746948 h 3769548"/>
                  <a:gd name="connsiteX17" fmla="*/ 925144 w 3677156"/>
                  <a:gd name="connsiteY17" fmla="*/ 715198 h 3769548"/>
                  <a:gd name="connsiteX18" fmla="*/ 1483944 w 3677156"/>
                  <a:gd name="connsiteY18" fmla="*/ 778698 h 3769548"/>
                  <a:gd name="connsiteX19" fmla="*/ 1801444 w 3677156"/>
                  <a:gd name="connsiteY19" fmla="*/ 816798 h 3769548"/>
                  <a:gd name="connsiteX20" fmla="*/ 1839544 w 3677156"/>
                  <a:gd name="connsiteY20" fmla="*/ 854898 h 3769548"/>
                  <a:gd name="connsiteX21" fmla="*/ 1839544 w 3677156"/>
                  <a:gd name="connsiteY21" fmla="*/ 1489898 h 3769548"/>
                  <a:gd name="connsiteX22" fmla="*/ 2004644 w 3677156"/>
                  <a:gd name="connsiteY22" fmla="*/ 1997898 h 3769548"/>
                  <a:gd name="connsiteX23" fmla="*/ 2880944 w 3677156"/>
                  <a:gd name="connsiteY23" fmla="*/ 2061398 h 3769548"/>
                  <a:gd name="connsiteX24" fmla="*/ 3604844 w 3677156"/>
                  <a:gd name="connsiteY24" fmla="*/ 2061398 h 3769548"/>
                  <a:gd name="connsiteX25" fmla="*/ 3490544 w 3677156"/>
                  <a:gd name="connsiteY25" fmla="*/ 2302698 h 3769548"/>
                  <a:gd name="connsiteX26" fmla="*/ 2487244 w 3677156"/>
                  <a:gd name="connsiteY26" fmla="*/ 2366198 h 3769548"/>
                  <a:gd name="connsiteX27" fmla="*/ 2195144 w 3677156"/>
                  <a:gd name="connsiteY27" fmla="*/ 2582098 h 3769548"/>
                  <a:gd name="connsiteX28" fmla="*/ 2195144 w 3677156"/>
                  <a:gd name="connsiteY28" fmla="*/ 3204398 h 3769548"/>
                  <a:gd name="connsiteX29" fmla="*/ 2601544 w 3677156"/>
                  <a:gd name="connsiteY29" fmla="*/ 3369498 h 3769548"/>
                  <a:gd name="connsiteX30" fmla="*/ 2811094 w 3677156"/>
                  <a:gd name="connsiteY30" fmla="*/ 3769548 h 3769548"/>
                  <a:gd name="connsiteX0" fmla="*/ 1864165 w 3676377"/>
                  <a:gd name="connsiteY0" fmla="*/ 638998 h 3769548"/>
                  <a:gd name="connsiteX1" fmla="*/ 1191065 w 3676377"/>
                  <a:gd name="connsiteY1" fmla="*/ 613598 h 3769548"/>
                  <a:gd name="connsiteX2" fmla="*/ 1102165 w 3676377"/>
                  <a:gd name="connsiteY2" fmla="*/ 308798 h 3769548"/>
                  <a:gd name="connsiteX3" fmla="*/ 1165665 w 3676377"/>
                  <a:gd name="connsiteY3" fmla="*/ 118298 h 3769548"/>
                  <a:gd name="connsiteX4" fmla="*/ 1368865 w 3676377"/>
                  <a:gd name="connsiteY4" fmla="*/ 67498 h 3769548"/>
                  <a:gd name="connsiteX5" fmla="*/ 1591115 w 3676377"/>
                  <a:gd name="connsiteY5" fmla="*/ 3998 h 3769548"/>
                  <a:gd name="connsiteX6" fmla="*/ 1165665 w 3676377"/>
                  <a:gd name="connsiteY6" fmla="*/ 23048 h 3769548"/>
                  <a:gd name="connsiteX7" fmla="*/ 1025965 w 3676377"/>
                  <a:gd name="connsiteY7" fmla="*/ 156398 h 3769548"/>
                  <a:gd name="connsiteX8" fmla="*/ 1025965 w 3676377"/>
                  <a:gd name="connsiteY8" fmla="*/ 143698 h 3769548"/>
                  <a:gd name="connsiteX9" fmla="*/ 886265 w 3676377"/>
                  <a:gd name="connsiteY9" fmla="*/ 29398 h 3769548"/>
                  <a:gd name="connsiteX10" fmla="*/ 517965 w 3676377"/>
                  <a:gd name="connsiteY10" fmla="*/ 3998 h 3769548"/>
                  <a:gd name="connsiteX11" fmla="*/ 505265 w 3676377"/>
                  <a:gd name="connsiteY11" fmla="*/ 16698 h 3769548"/>
                  <a:gd name="connsiteX12" fmla="*/ 911665 w 3676377"/>
                  <a:gd name="connsiteY12" fmla="*/ 143698 h 3769548"/>
                  <a:gd name="connsiteX13" fmla="*/ 987865 w 3676377"/>
                  <a:gd name="connsiteY13" fmla="*/ 461198 h 3769548"/>
                  <a:gd name="connsiteX14" fmla="*/ 924365 w 3676377"/>
                  <a:gd name="connsiteY14" fmla="*/ 626298 h 3769548"/>
                  <a:gd name="connsiteX15" fmla="*/ 467165 w 3676377"/>
                  <a:gd name="connsiteY15" fmla="*/ 677098 h 3769548"/>
                  <a:gd name="connsiteX16" fmla="*/ 9965 w 3676377"/>
                  <a:gd name="connsiteY16" fmla="*/ 746948 h 3769548"/>
                  <a:gd name="connsiteX17" fmla="*/ 924365 w 3676377"/>
                  <a:gd name="connsiteY17" fmla="*/ 715198 h 3769548"/>
                  <a:gd name="connsiteX18" fmla="*/ 1483165 w 3676377"/>
                  <a:gd name="connsiteY18" fmla="*/ 778698 h 3769548"/>
                  <a:gd name="connsiteX19" fmla="*/ 1800665 w 3676377"/>
                  <a:gd name="connsiteY19" fmla="*/ 816798 h 3769548"/>
                  <a:gd name="connsiteX20" fmla="*/ 1838765 w 3676377"/>
                  <a:gd name="connsiteY20" fmla="*/ 854898 h 3769548"/>
                  <a:gd name="connsiteX21" fmla="*/ 1838765 w 3676377"/>
                  <a:gd name="connsiteY21" fmla="*/ 1489898 h 3769548"/>
                  <a:gd name="connsiteX22" fmla="*/ 2003865 w 3676377"/>
                  <a:gd name="connsiteY22" fmla="*/ 1997898 h 3769548"/>
                  <a:gd name="connsiteX23" fmla="*/ 2880165 w 3676377"/>
                  <a:gd name="connsiteY23" fmla="*/ 2061398 h 3769548"/>
                  <a:gd name="connsiteX24" fmla="*/ 3604065 w 3676377"/>
                  <a:gd name="connsiteY24" fmla="*/ 2061398 h 3769548"/>
                  <a:gd name="connsiteX25" fmla="*/ 3489765 w 3676377"/>
                  <a:gd name="connsiteY25" fmla="*/ 2302698 h 3769548"/>
                  <a:gd name="connsiteX26" fmla="*/ 2486465 w 3676377"/>
                  <a:gd name="connsiteY26" fmla="*/ 2366198 h 3769548"/>
                  <a:gd name="connsiteX27" fmla="*/ 2194365 w 3676377"/>
                  <a:gd name="connsiteY27" fmla="*/ 2582098 h 3769548"/>
                  <a:gd name="connsiteX28" fmla="*/ 2194365 w 3676377"/>
                  <a:gd name="connsiteY28" fmla="*/ 3204398 h 3769548"/>
                  <a:gd name="connsiteX29" fmla="*/ 2600765 w 3676377"/>
                  <a:gd name="connsiteY29" fmla="*/ 3369498 h 3769548"/>
                  <a:gd name="connsiteX30" fmla="*/ 2810315 w 3676377"/>
                  <a:gd name="connsiteY30" fmla="*/ 3769548 h 3769548"/>
                  <a:gd name="connsiteX0" fmla="*/ 1939106 w 3751318"/>
                  <a:gd name="connsiteY0" fmla="*/ 638998 h 3769548"/>
                  <a:gd name="connsiteX1" fmla="*/ 1266006 w 3751318"/>
                  <a:gd name="connsiteY1" fmla="*/ 613598 h 3769548"/>
                  <a:gd name="connsiteX2" fmla="*/ 1177106 w 3751318"/>
                  <a:gd name="connsiteY2" fmla="*/ 308798 h 3769548"/>
                  <a:gd name="connsiteX3" fmla="*/ 1240606 w 3751318"/>
                  <a:gd name="connsiteY3" fmla="*/ 118298 h 3769548"/>
                  <a:gd name="connsiteX4" fmla="*/ 1443806 w 3751318"/>
                  <a:gd name="connsiteY4" fmla="*/ 67498 h 3769548"/>
                  <a:gd name="connsiteX5" fmla="*/ 1666056 w 3751318"/>
                  <a:gd name="connsiteY5" fmla="*/ 3998 h 3769548"/>
                  <a:gd name="connsiteX6" fmla="*/ 1240606 w 3751318"/>
                  <a:gd name="connsiteY6" fmla="*/ 23048 h 3769548"/>
                  <a:gd name="connsiteX7" fmla="*/ 1100906 w 3751318"/>
                  <a:gd name="connsiteY7" fmla="*/ 156398 h 3769548"/>
                  <a:gd name="connsiteX8" fmla="*/ 1100906 w 3751318"/>
                  <a:gd name="connsiteY8" fmla="*/ 143698 h 3769548"/>
                  <a:gd name="connsiteX9" fmla="*/ 961206 w 3751318"/>
                  <a:gd name="connsiteY9" fmla="*/ 29398 h 3769548"/>
                  <a:gd name="connsiteX10" fmla="*/ 592906 w 3751318"/>
                  <a:gd name="connsiteY10" fmla="*/ 3998 h 3769548"/>
                  <a:gd name="connsiteX11" fmla="*/ 580206 w 3751318"/>
                  <a:gd name="connsiteY11" fmla="*/ 16698 h 3769548"/>
                  <a:gd name="connsiteX12" fmla="*/ 986606 w 3751318"/>
                  <a:gd name="connsiteY12" fmla="*/ 143698 h 3769548"/>
                  <a:gd name="connsiteX13" fmla="*/ 1062806 w 3751318"/>
                  <a:gd name="connsiteY13" fmla="*/ 461198 h 3769548"/>
                  <a:gd name="connsiteX14" fmla="*/ 999306 w 3751318"/>
                  <a:gd name="connsiteY14" fmla="*/ 626298 h 3769548"/>
                  <a:gd name="connsiteX15" fmla="*/ 542106 w 3751318"/>
                  <a:gd name="connsiteY15" fmla="*/ 677098 h 3769548"/>
                  <a:gd name="connsiteX16" fmla="*/ 8706 w 3751318"/>
                  <a:gd name="connsiteY16" fmla="*/ 791398 h 3769548"/>
                  <a:gd name="connsiteX17" fmla="*/ 999306 w 3751318"/>
                  <a:gd name="connsiteY17" fmla="*/ 715198 h 3769548"/>
                  <a:gd name="connsiteX18" fmla="*/ 1558106 w 3751318"/>
                  <a:gd name="connsiteY18" fmla="*/ 778698 h 3769548"/>
                  <a:gd name="connsiteX19" fmla="*/ 1875606 w 3751318"/>
                  <a:gd name="connsiteY19" fmla="*/ 816798 h 3769548"/>
                  <a:gd name="connsiteX20" fmla="*/ 1913706 w 3751318"/>
                  <a:gd name="connsiteY20" fmla="*/ 854898 h 3769548"/>
                  <a:gd name="connsiteX21" fmla="*/ 1913706 w 3751318"/>
                  <a:gd name="connsiteY21" fmla="*/ 1489898 h 3769548"/>
                  <a:gd name="connsiteX22" fmla="*/ 2078806 w 3751318"/>
                  <a:gd name="connsiteY22" fmla="*/ 1997898 h 3769548"/>
                  <a:gd name="connsiteX23" fmla="*/ 2955106 w 3751318"/>
                  <a:gd name="connsiteY23" fmla="*/ 2061398 h 3769548"/>
                  <a:gd name="connsiteX24" fmla="*/ 3679006 w 3751318"/>
                  <a:gd name="connsiteY24" fmla="*/ 2061398 h 3769548"/>
                  <a:gd name="connsiteX25" fmla="*/ 3564706 w 3751318"/>
                  <a:gd name="connsiteY25" fmla="*/ 2302698 h 3769548"/>
                  <a:gd name="connsiteX26" fmla="*/ 2561406 w 3751318"/>
                  <a:gd name="connsiteY26" fmla="*/ 2366198 h 3769548"/>
                  <a:gd name="connsiteX27" fmla="*/ 2269306 w 3751318"/>
                  <a:gd name="connsiteY27" fmla="*/ 2582098 h 3769548"/>
                  <a:gd name="connsiteX28" fmla="*/ 2269306 w 3751318"/>
                  <a:gd name="connsiteY28" fmla="*/ 3204398 h 3769548"/>
                  <a:gd name="connsiteX29" fmla="*/ 2675706 w 3751318"/>
                  <a:gd name="connsiteY29" fmla="*/ 3369498 h 3769548"/>
                  <a:gd name="connsiteX30" fmla="*/ 2885256 w 3751318"/>
                  <a:gd name="connsiteY30" fmla="*/ 3769548 h 3769548"/>
                  <a:gd name="connsiteX0" fmla="*/ 1939530 w 3751742"/>
                  <a:gd name="connsiteY0" fmla="*/ 638998 h 3769548"/>
                  <a:gd name="connsiteX1" fmla="*/ 1266430 w 3751742"/>
                  <a:gd name="connsiteY1" fmla="*/ 613598 h 3769548"/>
                  <a:gd name="connsiteX2" fmla="*/ 1177530 w 3751742"/>
                  <a:gd name="connsiteY2" fmla="*/ 308798 h 3769548"/>
                  <a:gd name="connsiteX3" fmla="*/ 1241030 w 3751742"/>
                  <a:gd name="connsiteY3" fmla="*/ 118298 h 3769548"/>
                  <a:gd name="connsiteX4" fmla="*/ 1444230 w 3751742"/>
                  <a:gd name="connsiteY4" fmla="*/ 67498 h 3769548"/>
                  <a:gd name="connsiteX5" fmla="*/ 1666480 w 3751742"/>
                  <a:gd name="connsiteY5" fmla="*/ 3998 h 3769548"/>
                  <a:gd name="connsiteX6" fmla="*/ 1241030 w 3751742"/>
                  <a:gd name="connsiteY6" fmla="*/ 23048 h 3769548"/>
                  <a:gd name="connsiteX7" fmla="*/ 1101330 w 3751742"/>
                  <a:gd name="connsiteY7" fmla="*/ 156398 h 3769548"/>
                  <a:gd name="connsiteX8" fmla="*/ 1101330 w 3751742"/>
                  <a:gd name="connsiteY8" fmla="*/ 143698 h 3769548"/>
                  <a:gd name="connsiteX9" fmla="*/ 961630 w 3751742"/>
                  <a:gd name="connsiteY9" fmla="*/ 29398 h 3769548"/>
                  <a:gd name="connsiteX10" fmla="*/ 593330 w 3751742"/>
                  <a:gd name="connsiteY10" fmla="*/ 3998 h 3769548"/>
                  <a:gd name="connsiteX11" fmla="*/ 580630 w 3751742"/>
                  <a:gd name="connsiteY11" fmla="*/ 16698 h 3769548"/>
                  <a:gd name="connsiteX12" fmla="*/ 987030 w 3751742"/>
                  <a:gd name="connsiteY12" fmla="*/ 143698 h 3769548"/>
                  <a:gd name="connsiteX13" fmla="*/ 1063230 w 3751742"/>
                  <a:gd name="connsiteY13" fmla="*/ 461198 h 3769548"/>
                  <a:gd name="connsiteX14" fmla="*/ 999730 w 3751742"/>
                  <a:gd name="connsiteY14" fmla="*/ 626298 h 3769548"/>
                  <a:gd name="connsiteX15" fmla="*/ 542530 w 3751742"/>
                  <a:gd name="connsiteY15" fmla="*/ 677098 h 3769548"/>
                  <a:gd name="connsiteX16" fmla="*/ 9130 w 3751742"/>
                  <a:gd name="connsiteY16" fmla="*/ 791398 h 3769548"/>
                  <a:gd name="connsiteX17" fmla="*/ 1012430 w 3751742"/>
                  <a:gd name="connsiteY17" fmla="*/ 759648 h 3769548"/>
                  <a:gd name="connsiteX18" fmla="*/ 1558530 w 3751742"/>
                  <a:gd name="connsiteY18" fmla="*/ 778698 h 3769548"/>
                  <a:gd name="connsiteX19" fmla="*/ 1876030 w 3751742"/>
                  <a:gd name="connsiteY19" fmla="*/ 816798 h 3769548"/>
                  <a:gd name="connsiteX20" fmla="*/ 1914130 w 3751742"/>
                  <a:gd name="connsiteY20" fmla="*/ 854898 h 3769548"/>
                  <a:gd name="connsiteX21" fmla="*/ 1914130 w 3751742"/>
                  <a:gd name="connsiteY21" fmla="*/ 1489898 h 3769548"/>
                  <a:gd name="connsiteX22" fmla="*/ 2079230 w 3751742"/>
                  <a:gd name="connsiteY22" fmla="*/ 1997898 h 3769548"/>
                  <a:gd name="connsiteX23" fmla="*/ 2955530 w 3751742"/>
                  <a:gd name="connsiteY23" fmla="*/ 2061398 h 3769548"/>
                  <a:gd name="connsiteX24" fmla="*/ 3679430 w 3751742"/>
                  <a:gd name="connsiteY24" fmla="*/ 2061398 h 3769548"/>
                  <a:gd name="connsiteX25" fmla="*/ 3565130 w 3751742"/>
                  <a:gd name="connsiteY25" fmla="*/ 2302698 h 3769548"/>
                  <a:gd name="connsiteX26" fmla="*/ 2561830 w 3751742"/>
                  <a:gd name="connsiteY26" fmla="*/ 2366198 h 3769548"/>
                  <a:gd name="connsiteX27" fmla="*/ 2269730 w 3751742"/>
                  <a:gd name="connsiteY27" fmla="*/ 2582098 h 3769548"/>
                  <a:gd name="connsiteX28" fmla="*/ 2269730 w 3751742"/>
                  <a:gd name="connsiteY28" fmla="*/ 3204398 h 3769548"/>
                  <a:gd name="connsiteX29" fmla="*/ 2676130 w 3751742"/>
                  <a:gd name="connsiteY29" fmla="*/ 3369498 h 3769548"/>
                  <a:gd name="connsiteX30" fmla="*/ 2885680 w 3751742"/>
                  <a:gd name="connsiteY30" fmla="*/ 3769548 h 3769548"/>
                  <a:gd name="connsiteX0" fmla="*/ 1939549 w 3751761"/>
                  <a:gd name="connsiteY0" fmla="*/ 638998 h 3769548"/>
                  <a:gd name="connsiteX1" fmla="*/ 1266449 w 3751761"/>
                  <a:gd name="connsiteY1" fmla="*/ 6135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67709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76049 w 3751761"/>
                  <a:gd name="connsiteY19" fmla="*/ 81679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66449 w 3751761"/>
                  <a:gd name="connsiteY1" fmla="*/ 6135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76049 w 3751761"/>
                  <a:gd name="connsiteY19" fmla="*/ 81679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76049 w 3751761"/>
                  <a:gd name="connsiteY19" fmla="*/ 81679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83193 w 3751761"/>
                  <a:gd name="connsiteY19" fmla="*/ 79774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83193 w 3751761"/>
                  <a:gd name="connsiteY19" fmla="*/ 79774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83193 w 3751761"/>
                  <a:gd name="connsiteY19" fmla="*/ 797748 h 3769548"/>
                  <a:gd name="connsiteX20" fmla="*/ 1914149 w 3751761"/>
                  <a:gd name="connsiteY20" fmla="*/ 854898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83193 w 3751761"/>
                  <a:gd name="connsiteY19" fmla="*/ 797748 h 3769548"/>
                  <a:gd name="connsiteX20" fmla="*/ 1911767 w 3751761"/>
                  <a:gd name="connsiteY20" fmla="*/ 857279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308798 h 3769548"/>
                  <a:gd name="connsiteX3" fmla="*/ 1241049 w 3751761"/>
                  <a:gd name="connsiteY3" fmla="*/ 118298 h 3769548"/>
                  <a:gd name="connsiteX4" fmla="*/ 1444249 w 3751761"/>
                  <a:gd name="connsiteY4" fmla="*/ 67498 h 3769548"/>
                  <a:gd name="connsiteX5" fmla="*/ 1666499 w 3751761"/>
                  <a:gd name="connsiteY5" fmla="*/ 3998 h 3769548"/>
                  <a:gd name="connsiteX6" fmla="*/ 1241049 w 3751761"/>
                  <a:gd name="connsiteY6" fmla="*/ 23048 h 3769548"/>
                  <a:gd name="connsiteX7" fmla="*/ 1101349 w 3751761"/>
                  <a:gd name="connsiteY7" fmla="*/ 156398 h 3769548"/>
                  <a:gd name="connsiteX8" fmla="*/ 1101349 w 3751761"/>
                  <a:gd name="connsiteY8" fmla="*/ 143698 h 3769548"/>
                  <a:gd name="connsiteX9" fmla="*/ 961649 w 3751761"/>
                  <a:gd name="connsiteY9" fmla="*/ 29398 h 3769548"/>
                  <a:gd name="connsiteX10" fmla="*/ 593349 w 3751761"/>
                  <a:gd name="connsiteY10" fmla="*/ 3998 h 3769548"/>
                  <a:gd name="connsiteX11" fmla="*/ 580649 w 3751761"/>
                  <a:gd name="connsiteY11" fmla="*/ 16698 h 3769548"/>
                  <a:gd name="connsiteX12" fmla="*/ 987049 w 3751761"/>
                  <a:gd name="connsiteY12" fmla="*/ 143698 h 3769548"/>
                  <a:gd name="connsiteX13" fmla="*/ 1063249 w 3751761"/>
                  <a:gd name="connsiteY13" fmla="*/ 461198 h 3769548"/>
                  <a:gd name="connsiteX14" fmla="*/ 1006099 w 3751761"/>
                  <a:gd name="connsiteY14" fmla="*/ 658048 h 3769548"/>
                  <a:gd name="connsiteX15" fmla="*/ 542549 w 3751761"/>
                  <a:gd name="connsiteY15" fmla="*/ 721548 h 3769548"/>
                  <a:gd name="connsiteX16" fmla="*/ 9149 w 3751761"/>
                  <a:gd name="connsiteY16" fmla="*/ 791398 h 3769548"/>
                  <a:gd name="connsiteX17" fmla="*/ 1012449 w 3751761"/>
                  <a:gd name="connsiteY17" fmla="*/ 759648 h 3769548"/>
                  <a:gd name="connsiteX18" fmla="*/ 1558549 w 3751761"/>
                  <a:gd name="connsiteY18" fmla="*/ 778698 h 3769548"/>
                  <a:gd name="connsiteX19" fmla="*/ 1883193 w 3751761"/>
                  <a:gd name="connsiteY19" fmla="*/ 797748 h 3769548"/>
                  <a:gd name="connsiteX20" fmla="*/ 1911767 w 3751761"/>
                  <a:gd name="connsiteY20" fmla="*/ 857279 h 3769548"/>
                  <a:gd name="connsiteX21" fmla="*/ 1914149 w 3751761"/>
                  <a:gd name="connsiteY21" fmla="*/ 1489898 h 3769548"/>
                  <a:gd name="connsiteX22" fmla="*/ 2079249 w 3751761"/>
                  <a:gd name="connsiteY22" fmla="*/ 1997898 h 3769548"/>
                  <a:gd name="connsiteX23" fmla="*/ 2955549 w 3751761"/>
                  <a:gd name="connsiteY23" fmla="*/ 2061398 h 3769548"/>
                  <a:gd name="connsiteX24" fmla="*/ 3679449 w 3751761"/>
                  <a:gd name="connsiteY24" fmla="*/ 2061398 h 3769548"/>
                  <a:gd name="connsiteX25" fmla="*/ 3565149 w 3751761"/>
                  <a:gd name="connsiteY25" fmla="*/ 2302698 h 3769548"/>
                  <a:gd name="connsiteX26" fmla="*/ 2561849 w 3751761"/>
                  <a:gd name="connsiteY26" fmla="*/ 2366198 h 3769548"/>
                  <a:gd name="connsiteX27" fmla="*/ 2269749 w 3751761"/>
                  <a:gd name="connsiteY27" fmla="*/ 2582098 h 3769548"/>
                  <a:gd name="connsiteX28" fmla="*/ 2269749 w 3751761"/>
                  <a:gd name="connsiteY28" fmla="*/ 3204398 h 3769548"/>
                  <a:gd name="connsiteX29" fmla="*/ 2676149 w 3751761"/>
                  <a:gd name="connsiteY29" fmla="*/ 3369498 h 3769548"/>
                  <a:gd name="connsiteX30" fmla="*/ 2885699 w 3751761"/>
                  <a:gd name="connsiteY3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234699 w 3751761"/>
                  <a:gd name="connsiteY2" fmla="*/ 454847 h 3769548"/>
                  <a:gd name="connsiteX3" fmla="*/ 1177549 w 3751761"/>
                  <a:gd name="connsiteY3" fmla="*/ 308798 h 3769548"/>
                  <a:gd name="connsiteX4" fmla="*/ 1241049 w 3751761"/>
                  <a:gd name="connsiteY4" fmla="*/ 118298 h 3769548"/>
                  <a:gd name="connsiteX5" fmla="*/ 1444249 w 3751761"/>
                  <a:gd name="connsiteY5" fmla="*/ 67498 h 3769548"/>
                  <a:gd name="connsiteX6" fmla="*/ 1666499 w 3751761"/>
                  <a:gd name="connsiteY6" fmla="*/ 3998 h 3769548"/>
                  <a:gd name="connsiteX7" fmla="*/ 1241049 w 3751761"/>
                  <a:gd name="connsiteY7" fmla="*/ 23048 h 3769548"/>
                  <a:gd name="connsiteX8" fmla="*/ 1101349 w 3751761"/>
                  <a:gd name="connsiteY8" fmla="*/ 156398 h 3769548"/>
                  <a:gd name="connsiteX9" fmla="*/ 1101349 w 3751761"/>
                  <a:gd name="connsiteY9" fmla="*/ 143698 h 3769548"/>
                  <a:gd name="connsiteX10" fmla="*/ 961649 w 3751761"/>
                  <a:gd name="connsiteY10" fmla="*/ 29398 h 3769548"/>
                  <a:gd name="connsiteX11" fmla="*/ 593349 w 3751761"/>
                  <a:gd name="connsiteY11" fmla="*/ 3998 h 3769548"/>
                  <a:gd name="connsiteX12" fmla="*/ 580649 w 3751761"/>
                  <a:gd name="connsiteY12" fmla="*/ 16698 h 3769548"/>
                  <a:gd name="connsiteX13" fmla="*/ 987049 w 3751761"/>
                  <a:gd name="connsiteY13" fmla="*/ 143698 h 3769548"/>
                  <a:gd name="connsiteX14" fmla="*/ 1063249 w 3751761"/>
                  <a:gd name="connsiteY14" fmla="*/ 461198 h 3769548"/>
                  <a:gd name="connsiteX15" fmla="*/ 1006099 w 3751761"/>
                  <a:gd name="connsiteY15" fmla="*/ 658048 h 3769548"/>
                  <a:gd name="connsiteX16" fmla="*/ 542549 w 3751761"/>
                  <a:gd name="connsiteY16" fmla="*/ 721548 h 3769548"/>
                  <a:gd name="connsiteX17" fmla="*/ 9149 w 3751761"/>
                  <a:gd name="connsiteY17" fmla="*/ 791398 h 3769548"/>
                  <a:gd name="connsiteX18" fmla="*/ 1012449 w 3751761"/>
                  <a:gd name="connsiteY18" fmla="*/ 759648 h 3769548"/>
                  <a:gd name="connsiteX19" fmla="*/ 1558549 w 3751761"/>
                  <a:gd name="connsiteY19" fmla="*/ 778698 h 3769548"/>
                  <a:gd name="connsiteX20" fmla="*/ 1883193 w 3751761"/>
                  <a:gd name="connsiteY20" fmla="*/ 797748 h 3769548"/>
                  <a:gd name="connsiteX21" fmla="*/ 1911767 w 3751761"/>
                  <a:gd name="connsiteY21" fmla="*/ 857279 h 3769548"/>
                  <a:gd name="connsiteX22" fmla="*/ 1914149 w 3751761"/>
                  <a:gd name="connsiteY22" fmla="*/ 1489898 h 3769548"/>
                  <a:gd name="connsiteX23" fmla="*/ 2079249 w 3751761"/>
                  <a:gd name="connsiteY23" fmla="*/ 1997898 h 3769548"/>
                  <a:gd name="connsiteX24" fmla="*/ 2955549 w 3751761"/>
                  <a:gd name="connsiteY24" fmla="*/ 2061398 h 3769548"/>
                  <a:gd name="connsiteX25" fmla="*/ 3679449 w 3751761"/>
                  <a:gd name="connsiteY25" fmla="*/ 2061398 h 3769548"/>
                  <a:gd name="connsiteX26" fmla="*/ 3565149 w 3751761"/>
                  <a:gd name="connsiteY26" fmla="*/ 2302698 h 3769548"/>
                  <a:gd name="connsiteX27" fmla="*/ 2561849 w 3751761"/>
                  <a:gd name="connsiteY27" fmla="*/ 2366198 h 3769548"/>
                  <a:gd name="connsiteX28" fmla="*/ 2269749 w 3751761"/>
                  <a:gd name="connsiteY28" fmla="*/ 2582098 h 3769548"/>
                  <a:gd name="connsiteX29" fmla="*/ 2269749 w 3751761"/>
                  <a:gd name="connsiteY29" fmla="*/ 3204398 h 3769548"/>
                  <a:gd name="connsiteX30" fmla="*/ 2676149 w 3751761"/>
                  <a:gd name="connsiteY30" fmla="*/ 3369498 h 3769548"/>
                  <a:gd name="connsiteX31" fmla="*/ 2885699 w 3751761"/>
                  <a:gd name="connsiteY3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96599 w 3751761"/>
                  <a:gd name="connsiteY2" fmla="*/ 505647 h 3769548"/>
                  <a:gd name="connsiteX3" fmla="*/ 1234699 w 3751761"/>
                  <a:gd name="connsiteY3" fmla="*/ 454847 h 3769548"/>
                  <a:gd name="connsiteX4" fmla="*/ 1177549 w 3751761"/>
                  <a:gd name="connsiteY4" fmla="*/ 308798 h 3769548"/>
                  <a:gd name="connsiteX5" fmla="*/ 1241049 w 3751761"/>
                  <a:gd name="connsiteY5" fmla="*/ 118298 h 3769548"/>
                  <a:gd name="connsiteX6" fmla="*/ 1444249 w 3751761"/>
                  <a:gd name="connsiteY6" fmla="*/ 67498 h 3769548"/>
                  <a:gd name="connsiteX7" fmla="*/ 1666499 w 3751761"/>
                  <a:gd name="connsiteY7" fmla="*/ 3998 h 3769548"/>
                  <a:gd name="connsiteX8" fmla="*/ 1241049 w 3751761"/>
                  <a:gd name="connsiteY8" fmla="*/ 23048 h 3769548"/>
                  <a:gd name="connsiteX9" fmla="*/ 1101349 w 3751761"/>
                  <a:gd name="connsiteY9" fmla="*/ 156398 h 3769548"/>
                  <a:gd name="connsiteX10" fmla="*/ 1101349 w 3751761"/>
                  <a:gd name="connsiteY10" fmla="*/ 143698 h 3769548"/>
                  <a:gd name="connsiteX11" fmla="*/ 961649 w 3751761"/>
                  <a:gd name="connsiteY11" fmla="*/ 29398 h 3769548"/>
                  <a:gd name="connsiteX12" fmla="*/ 593349 w 3751761"/>
                  <a:gd name="connsiteY12" fmla="*/ 3998 h 3769548"/>
                  <a:gd name="connsiteX13" fmla="*/ 580649 w 3751761"/>
                  <a:gd name="connsiteY13" fmla="*/ 16698 h 3769548"/>
                  <a:gd name="connsiteX14" fmla="*/ 987049 w 3751761"/>
                  <a:gd name="connsiteY14" fmla="*/ 143698 h 3769548"/>
                  <a:gd name="connsiteX15" fmla="*/ 1063249 w 3751761"/>
                  <a:gd name="connsiteY15" fmla="*/ 461198 h 3769548"/>
                  <a:gd name="connsiteX16" fmla="*/ 1006099 w 3751761"/>
                  <a:gd name="connsiteY16" fmla="*/ 658048 h 3769548"/>
                  <a:gd name="connsiteX17" fmla="*/ 542549 w 3751761"/>
                  <a:gd name="connsiteY17" fmla="*/ 721548 h 3769548"/>
                  <a:gd name="connsiteX18" fmla="*/ 9149 w 3751761"/>
                  <a:gd name="connsiteY18" fmla="*/ 791398 h 3769548"/>
                  <a:gd name="connsiteX19" fmla="*/ 1012449 w 3751761"/>
                  <a:gd name="connsiteY19" fmla="*/ 759648 h 3769548"/>
                  <a:gd name="connsiteX20" fmla="*/ 1558549 w 3751761"/>
                  <a:gd name="connsiteY20" fmla="*/ 778698 h 3769548"/>
                  <a:gd name="connsiteX21" fmla="*/ 1883193 w 3751761"/>
                  <a:gd name="connsiteY21" fmla="*/ 797748 h 3769548"/>
                  <a:gd name="connsiteX22" fmla="*/ 1911767 w 3751761"/>
                  <a:gd name="connsiteY22" fmla="*/ 857279 h 3769548"/>
                  <a:gd name="connsiteX23" fmla="*/ 1914149 w 3751761"/>
                  <a:gd name="connsiteY23" fmla="*/ 1489898 h 3769548"/>
                  <a:gd name="connsiteX24" fmla="*/ 2079249 w 3751761"/>
                  <a:gd name="connsiteY24" fmla="*/ 1997898 h 3769548"/>
                  <a:gd name="connsiteX25" fmla="*/ 2955549 w 3751761"/>
                  <a:gd name="connsiteY25" fmla="*/ 2061398 h 3769548"/>
                  <a:gd name="connsiteX26" fmla="*/ 3679449 w 3751761"/>
                  <a:gd name="connsiteY26" fmla="*/ 2061398 h 3769548"/>
                  <a:gd name="connsiteX27" fmla="*/ 3565149 w 3751761"/>
                  <a:gd name="connsiteY27" fmla="*/ 2302698 h 3769548"/>
                  <a:gd name="connsiteX28" fmla="*/ 2561849 w 3751761"/>
                  <a:gd name="connsiteY28" fmla="*/ 2366198 h 3769548"/>
                  <a:gd name="connsiteX29" fmla="*/ 2269749 w 3751761"/>
                  <a:gd name="connsiteY29" fmla="*/ 2582098 h 3769548"/>
                  <a:gd name="connsiteX30" fmla="*/ 2269749 w 3751761"/>
                  <a:gd name="connsiteY30" fmla="*/ 3204398 h 3769548"/>
                  <a:gd name="connsiteX31" fmla="*/ 2676149 w 3751761"/>
                  <a:gd name="connsiteY31" fmla="*/ 3369498 h 3769548"/>
                  <a:gd name="connsiteX32" fmla="*/ 2885699 w 3751761"/>
                  <a:gd name="connsiteY32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96599 w 3751761"/>
                  <a:gd name="connsiteY2" fmla="*/ 505647 h 3769548"/>
                  <a:gd name="connsiteX3" fmla="*/ 1234699 w 3751761"/>
                  <a:gd name="connsiteY3" fmla="*/ 454847 h 3769548"/>
                  <a:gd name="connsiteX4" fmla="*/ 1202949 w 3751761"/>
                  <a:gd name="connsiteY4" fmla="*/ 423097 h 3769548"/>
                  <a:gd name="connsiteX5" fmla="*/ 1177549 w 3751761"/>
                  <a:gd name="connsiteY5" fmla="*/ 308798 h 3769548"/>
                  <a:gd name="connsiteX6" fmla="*/ 1241049 w 3751761"/>
                  <a:gd name="connsiteY6" fmla="*/ 118298 h 3769548"/>
                  <a:gd name="connsiteX7" fmla="*/ 1444249 w 3751761"/>
                  <a:gd name="connsiteY7" fmla="*/ 67498 h 3769548"/>
                  <a:gd name="connsiteX8" fmla="*/ 1666499 w 3751761"/>
                  <a:gd name="connsiteY8" fmla="*/ 3998 h 3769548"/>
                  <a:gd name="connsiteX9" fmla="*/ 1241049 w 3751761"/>
                  <a:gd name="connsiteY9" fmla="*/ 23048 h 3769548"/>
                  <a:gd name="connsiteX10" fmla="*/ 1101349 w 3751761"/>
                  <a:gd name="connsiteY10" fmla="*/ 156398 h 3769548"/>
                  <a:gd name="connsiteX11" fmla="*/ 1101349 w 3751761"/>
                  <a:gd name="connsiteY11" fmla="*/ 143698 h 3769548"/>
                  <a:gd name="connsiteX12" fmla="*/ 961649 w 3751761"/>
                  <a:gd name="connsiteY12" fmla="*/ 29398 h 3769548"/>
                  <a:gd name="connsiteX13" fmla="*/ 593349 w 3751761"/>
                  <a:gd name="connsiteY13" fmla="*/ 3998 h 3769548"/>
                  <a:gd name="connsiteX14" fmla="*/ 580649 w 3751761"/>
                  <a:gd name="connsiteY14" fmla="*/ 16698 h 3769548"/>
                  <a:gd name="connsiteX15" fmla="*/ 987049 w 3751761"/>
                  <a:gd name="connsiteY15" fmla="*/ 143698 h 3769548"/>
                  <a:gd name="connsiteX16" fmla="*/ 1063249 w 3751761"/>
                  <a:gd name="connsiteY16" fmla="*/ 461198 h 3769548"/>
                  <a:gd name="connsiteX17" fmla="*/ 1006099 w 3751761"/>
                  <a:gd name="connsiteY17" fmla="*/ 658048 h 3769548"/>
                  <a:gd name="connsiteX18" fmla="*/ 542549 w 3751761"/>
                  <a:gd name="connsiteY18" fmla="*/ 721548 h 3769548"/>
                  <a:gd name="connsiteX19" fmla="*/ 9149 w 3751761"/>
                  <a:gd name="connsiteY19" fmla="*/ 791398 h 3769548"/>
                  <a:gd name="connsiteX20" fmla="*/ 1012449 w 3751761"/>
                  <a:gd name="connsiteY20" fmla="*/ 759648 h 3769548"/>
                  <a:gd name="connsiteX21" fmla="*/ 1558549 w 3751761"/>
                  <a:gd name="connsiteY21" fmla="*/ 778698 h 3769548"/>
                  <a:gd name="connsiteX22" fmla="*/ 1883193 w 3751761"/>
                  <a:gd name="connsiteY22" fmla="*/ 797748 h 3769548"/>
                  <a:gd name="connsiteX23" fmla="*/ 1911767 w 3751761"/>
                  <a:gd name="connsiteY23" fmla="*/ 857279 h 3769548"/>
                  <a:gd name="connsiteX24" fmla="*/ 1914149 w 3751761"/>
                  <a:gd name="connsiteY24" fmla="*/ 1489898 h 3769548"/>
                  <a:gd name="connsiteX25" fmla="*/ 2079249 w 3751761"/>
                  <a:gd name="connsiteY25" fmla="*/ 1997898 h 3769548"/>
                  <a:gd name="connsiteX26" fmla="*/ 2955549 w 3751761"/>
                  <a:gd name="connsiteY26" fmla="*/ 2061398 h 3769548"/>
                  <a:gd name="connsiteX27" fmla="*/ 3679449 w 3751761"/>
                  <a:gd name="connsiteY27" fmla="*/ 2061398 h 3769548"/>
                  <a:gd name="connsiteX28" fmla="*/ 3565149 w 3751761"/>
                  <a:gd name="connsiteY28" fmla="*/ 2302698 h 3769548"/>
                  <a:gd name="connsiteX29" fmla="*/ 2561849 w 3751761"/>
                  <a:gd name="connsiteY29" fmla="*/ 2366198 h 3769548"/>
                  <a:gd name="connsiteX30" fmla="*/ 2269749 w 3751761"/>
                  <a:gd name="connsiteY30" fmla="*/ 2582098 h 3769548"/>
                  <a:gd name="connsiteX31" fmla="*/ 2269749 w 3751761"/>
                  <a:gd name="connsiteY31" fmla="*/ 3204398 h 3769548"/>
                  <a:gd name="connsiteX32" fmla="*/ 2676149 w 3751761"/>
                  <a:gd name="connsiteY32" fmla="*/ 3369498 h 3769548"/>
                  <a:gd name="connsiteX33" fmla="*/ 2885699 w 3751761"/>
                  <a:gd name="connsiteY33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96599 w 3751761"/>
                  <a:gd name="connsiteY2" fmla="*/ 505647 h 3769548"/>
                  <a:gd name="connsiteX3" fmla="*/ 1572836 w 3751761"/>
                  <a:gd name="connsiteY3" fmla="*/ 454847 h 3769548"/>
                  <a:gd name="connsiteX4" fmla="*/ 1202949 w 3751761"/>
                  <a:gd name="connsiteY4" fmla="*/ 423097 h 3769548"/>
                  <a:gd name="connsiteX5" fmla="*/ 1177549 w 3751761"/>
                  <a:gd name="connsiteY5" fmla="*/ 308798 h 3769548"/>
                  <a:gd name="connsiteX6" fmla="*/ 1241049 w 3751761"/>
                  <a:gd name="connsiteY6" fmla="*/ 118298 h 3769548"/>
                  <a:gd name="connsiteX7" fmla="*/ 1444249 w 3751761"/>
                  <a:gd name="connsiteY7" fmla="*/ 67498 h 3769548"/>
                  <a:gd name="connsiteX8" fmla="*/ 1666499 w 3751761"/>
                  <a:gd name="connsiteY8" fmla="*/ 3998 h 3769548"/>
                  <a:gd name="connsiteX9" fmla="*/ 1241049 w 3751761"/>
                  <a:gd name="connsiteY9" fmla="*/ 23048 h 3769548"/>
                  <a:gd name="connsiteX10" fmla="*/ 1101349 w 3751761"/>
                  <a:gd name="connsiteY10" fmla="*/ 156398 h 3769548"/>
                  <a:gd name="connsiteX11" fmla="*/ 1101349 w 3751761"/>
                  <a:gd name="connsiteY11" fmla="*/ 143698 h 3769548"/>
                  <a:gd name="connsiteX12" fmla="*/ 961649 w 3751761"/>
                  <a:gd name="connsiteY12" fmla="*/ 29398 h 3769548"/>
                  <a:gd name="connsiteX13" fmla="*/ 593349 w 3751761"/>
                  <a:gd name="connsiteY13" fmla="*/ 3998 h 3769548"/>
                  <a:gd name="connsiteX14" fmla="*/ 580649 w 3751761"/>
                  <a:gd name="connsiteY14" fmla="*/ 16698 h 3769548"/>
                  <a:gd name="connsiteX15" fmla="*/ 987049 w 3751761"/>
                  <a:gd name="connsiteY15" fmla="*/ 143698 h 3769548"/>
                  <a:gd name="connsiteX16" fmla="*/ 1063249 w 3751761"/>
                  <a:gd name="connsiteY16" fmla="*/ 461198 h 3769548"/>
                  <a:gd name="connsiteX17" fmla="*/ 1006099 w 3751761"/>
                  <a:gd name="connsiteY17" fmla="*/ 658048 h 3769548"/>
                  <a:gd name="connsiteX18" fmla="*/ 542549 w 3751761"/>
                  <a:gd name="connsiteY18" fmla="*/ 721548 h 3769548"/>
                  <a:gd name="connsiteX19" fmla="*/ 9149 w 3751761"/>
                  <a:gd name="connsiteY19" fmla="*/ 791398 h 3769548"/>
                  <a:gd name="connsiteX20" fmla="*/ 1012449 w 3751761"/>
                  <a:gd name="connsiteY20" fmla="*/ 759648 h 3769548"/>
                  <a:gd name="connsiteX21" fmla="*/ 1558549 w 3751761"/>
                  <a:gd name="connsiteY21" fmla="*/ 778698 h 3769548"/>
                  <a:gd name="connsiteX22" fmla="*/ 1883193 w 3751761"/>
                  <a:gd name="connsiteY22" fmla="*/ 797748 h 3769548"/>
                  <a:gd name="connsiteX23" fmla="*/ 1911767 w 3751761"/>
                  <a:gd name="connsiteY23" fmla="*/ 857279 h 3769548"/>
                  <a:gd name="connsiteX24" fmla="*/ 1914149 w 3751761"/>
                  <a:gd name="connsiteY24" fmla="*/ 1489898 h 3769548"/>
                  <a:gd name="connsiteX25" fmla="*/ 2079249 w 3751761"/>
                  <a:gd name="connsiteY25" fmla="*/ 1997898 h 3769548"/>
                  <a:gd name="connsiteX26" fmla="*/ 2955549 w 3751761"/>
                  <a:gd name="connsiteY26" fmla="*/ 2061398 h 3769548"/>
                  <a:gd name="connsiteX27" fmla="*/ 3679449 w 3751761"/>
                  <a:gd name="connsiteY27" fmla="*/ 2061398 h 3769548"/>
                  <a:gd name="connsiteX28" fmla="*/ 3565149 w 3751761"/>
                  <a:gd name="connsiteY28" fmla="*/ 2302698 h 3769548"/>
                  <a:gd name="connsiteX29" fmla="*/ 2561849 w 3751761"/>
                  <a:gd name="connsiteY29" fmla="*/ 2366198 h 3769548"/>
                  <a:gd name="connsiteX30" fmla="*/ 2269749 w 3751761"/>
                  <a:gd name="connsiteY30" fmla="*/ 2582098 h 3769548"/>
                  <a:gd name="connsiteX31" fmla="*/ 2269749 w 3751761"/>
                  <a:gd name="connsiteY31" fmla="*/ 3204398 h 3769548"/>
                  <a:gd name="connsiteX32" fmla="*/ 2676149 w 3751761"/>
                  <a:gd name="connsiteY32" fmla="*/ 3369498 h 3769548"/>
                  <a:gd name="connsiteX33" fmla="*/ 2885699 w 3751761"/>
                  <a:gd name="connsiteY33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96599 w 3751761"/>
                  <a:gd name="connsiteY2" fmla="*/ 505647 h 3769548"/>
                  <a:gd name="connsiteX3" fmla="*/ 1572836 w 3751761"/>
                  <a:gd name="connsiteY3" fmla="*/ 454847 h 3769548"/>
                  <a:gd name="connsiteX4" fmla="*/ 1195805 w 3751761"/>
                  <a:gd name="connsiteY4" fmla="*/ 418335 h 3769548"/>
                  <a:gd name="connsiteX5" fmla="*/ 1177549 w 3751761"/>
                  <a:gd name="connsiteY5" fmla="*/ 308798 h 3769548"/>
                  <a:gd name="connsiteX6" fmla="*/ 1241049 w 3751761"/>
                  <a:gd name="connsiteY6" fmla="*/ 118298 h 3769548"/>
                  <a:gd name="connsiteX7" fmla="*/ 1444249 w 3751761"/>
                  <a:gd name="connsiteY7" fmla="*/ 67498 h 3769548"/>
                  <a:gd name="connsiteX8" fmla="*/ 1666499 w 3751761"/>
                  <a:gd name="connsiteY8" fmla="*/ 3998 h 3769548"/>
                  <a:gd name="connsiteX9" fmla="*/ 1241049 w 3751761"/>
                  <a:gd name="connsiteY9" fmla="*/ 23048 h 3769548"/>
                  <a:gd name="connsiteX10" fmla="*/ 1101349 w 3751761"/>
                  <a:gd name="connsiteY10" fmla="*/ 156398 h 3769548"/>
                  <a:gd name="connsiteX11" fmla="*/ 1101349 w 3751761"/>
                  <a:gd name="connsiteY11" fmla="*/ 143698 h 3769548"/>
                  <a:gd name="connsiteX12" fmla="*/ 961649 w 3751761"/>
                  <a:gd name="connsiteY12" fmla="*/ 29398 h 3769548"/>
                  <a:gd name="connsiteX13" fmla="*/ 593349 w 3751761"/>
                  <a:gd name="connsiteY13" fmla="*/ 3998 h 3769548"/>
                  <a:gd name="connsiteX14" fmla="*/ 580649 w 3751761"/>
                  <a:gd name="connsiteY14" fmla="*/ 16698 h 3769548"/>
                  <a:gd name="connsiteX15" fmla="*/ 987049 w 3751761"/>
                  <a:gd name="connsiteY15" fmla="*/ 143698 h 3769548"/>
                  <a:gd name="connsiteX16" fmla="*/ 1063249 w 3751761"/>
                  <a:gd name="connsiteY16" fmla="*/ 461198 h 3769548"/>
                  <a:gd name="connsiteX17" fmla="*/ 1006099 w 3751761"/>
                  <a:gd name="connsiteY17" fmla="*/ 658048 h 3769548"/>
                  <a:gd name="connsiteX18" fmla="*/ 542549 w 3751761"/>
                  <a:gd name="connsiteY18" fmla="*/ 721548 h 3769548"/>
                  <a:gd name="connsiteX19" fmla="*/ 9149 w 3751761"/>
                  <a:gd name="connsiteY19" fmla="*/ 791398 h 3769548"/>
                  <a:gd name="connsiteX20" fmla="*/ 1012449 w 3751761"/>
                  <a:gd name="connsiteY20" fmla="*/ 759648 h 3769548"/>
                  <a:gd name="connsiteX21" fmla="*/ 1558549 w 3751761"/>
                  <a:gd name="connsiteY21" fmla="*/ 778698 h 3769548"/>
                  <a:gd name="connsiteX22" fmla="*/ 1883193 w 3751761"/>
                  <a:gd name="connsiteY22" fmla="*/ 797748 h 3769548"/>
                  <a:gd name="connsiteX23" fmla="*/ 1911767 w 3751761"/>
                  <a:gd name="connsiteY23" fmla="*/ 857279 h 3769548"/>
                  <a:gd name="connsiteX24" fmla="*/ 1914149 w 3751761"/>
                  <a:gd name="connsiteY24" fmla="*/ 1489898 h 3769548"/>
                  <a:gd name="connsiteX25" fmla="*/ 2079249 w 3751761"/>
                  <a:gd name="connsiteY25" fmla="*/ 1997898 h 3769548"/>
                  <a:gd name="connsiteX26" fmla="*/ 2955549 w 3751761"/>
                  <a:gd name="connsiteY26" fmla="*/ 2061398 h 3769548"/>
                  <a:gd name="connsiteX27" fmla="*/ 3679449 w 3751761"/>
                  <a:gd name="connsiteY27" fmla="*/ 2061398 h 3769548"/>
                  <a:gd name="connsiteX28" fmla="*/ 3565149 w 3751761"/>
                  <a:gd name="connsiteY28" fmla="*/ 2302698 h 3769548"/>
                  <a:gd name="connsiteX29" fmla="*/ 2561849 w 3751761"/>
                  <a:gd name="connsiteY29" fmla="*/ 2366198 h 3769548"/>
                  <a:gd name="connsiteX30" fmla="*/ 2269749 w 3751761"/>
                  <a:gd name="connsiteY30" fmla="*/ 2582098 h 3769548"/>
                  <a:gd name="connsiteX31" fmla="*/ 2269749 w 3751761"/>
                  <a:gd name="connsiteY31" fmla="*/ 3204398 h 3769548"/>
                  <a:gd name="connsiteX32" fmla="*/ 2676149 w 3751761"/>
                  <a:gd name="connsiteY32" fmla="*/ 3369498 h 3769548"/>
                  <a:gd name="connsiteX33" fmla="*/ 2885699 w 3751761"/>
                  <a:gd name="connsiteY33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572836 w 3751761"/>
                  <a:gd name="connsiteY3" fmla="*/ 454847 h 3769548"/>
                  <a:gd name="connsiteX4" fmla="*/ 1195805 w 3751761"/>
                  <a:gd name="connsiteY4" fmla="*/ 418335 h 3769548"/>
                  <a:gd name="connsiteX5" fmla="*/ 1177549 w 3751761"/>
                  <a:gd name="connsiteY5" fmla="*/ 308798 h 3769548"/>
                  <a:gd name="connsiteX6" fmla="*/ 1241049 w 3751761"/>
                  <a:gd name="connsiteY6" fmla="*/ 118298 h 3769548"/>
                  <a:gd name="connsiteX7" fmla="*/ 1444249 w 3751761"/>
                  <a:gd name="connsiteY7" fmla="*/ 67498 h 3769548"/>
                  <a:gd name="connsiteX8" fmla="*/ 1666499 w 3751761"/>
                  <a:gd name="connsiteY8" fmla="*/ 3998 h 3769548"/>
                  <a:gd name="connsiteX9" fmla="*/ 1241049 w 3751761"/>
                  <a:gd name="connsiteY9" fmla="*/ 23048 h 3769548"/>
                  <a:gd name="connsiteX10" fmla="*/ 1101349 w 3751761"/>
                  <a:gd name="connsiteY10" fmla="*/ 156398 h 3769548"/>
                  <a:gd name="connsiteX11" fmla="*/ 1101349 w 3751761"/>
                  <a:gd name="connsiteY11" fmla="*/ 143698 h 3769548"/>
                  <a:gd name="connsiteX12" fmla="*/ 961649 w 3751761"/>
                  <a:gd name="connsiteY12" fmla="*/ 29398 h 3769548"/>
                  <a:gd name="connsiteX13" fmla="*/ 593349 w 3751761"/>
                  <a:gd name="connsiteY13" fmla="*/ 3998 h 3769548"/>
                  <a:gd name="connsiteX14" fmla="*/ 580649 w 3751761"/>
                  <a:gd name="connsiteY14" fmla="*/ 16698 h 3769548"/>
                  <a:gd name="connsiteX15" fmla="*/ 987049 w 3751761"/>
                  <a:gd name="connsiteY15" fmla="*/ 143698 h 3769548"/>
                  <a:gd name="connsiteX16" fmla="*/ 1063249 w 3751761"/>
                  <a:gd name="connsiteY16" fmla="*/ 461198 h 3769548"/>
                  <a:gd name="connsiteX17" fmla="*/ 1006099 w 3751761"/>
                  <a:gd name="connsiteY17" fmla="*/ 658048 h 3769548"/>
                  <a:gd name="connsiteX18" fmla="*/ 542549 w 3751761"/>
                  <a:gd name="connsiteY18" fmla="*/ 721548 h 3769548"/>
                  <a:gd name="connsiteX19" fmla="*/ 9149 w 3751761"/>
                  <a:gd name="connsiteY19" fmla="*/ 791398 h 3769548"/>
                  <a:gd name="connsiteX20" fmla="*/ 1012449 w 3751761"/>
                  <a:gd name="connsiteY20" fmla="*/ 759648 h 3769548"/>
                  <a:gd name="connsiteX21" fmla="*/ 1558549 w 3751761"/>
                  <a:gd name="connsiteY21" fmla="*/ 778698 h 3769548"/>
                  <a:gd name="connsiteX22" fmla="*/ 1883193 w 3751761"/>
                  <a:gd name="connsiteY22" fmla="*/ 797748 h 3769548"/>
                  <a:gd name="connsiteX23" fmla="*/ 1911767 w 3751761"/>
                  <a:gd name="connsiteY23" fmla="*/ 857279 h 3769548"/>
                  <a:gd name="connsiteX24" fmla="*/ 1914149 w 3751761"/>
                  <a:gd name="connsiteY24" fmla="*/ 1489898 h 3769548"/>
                  <a:gd name="connsiteX25" fmla="*/ 2079249 w 3751761"/>
                  <a:gd name="connsiteY25" fmla="*/ 1997898 h 3769548"/>
                  <a:gd name="connsiteX26" fmla="*/ 2955549 w 3751761"/>
                  <a:gd name="connsiteY26" fmla="*/ 2061398 h 3769548"/>
                  <a:gd name="connsiteX27" fmla="*/ 3679449 w 3751761"/>
                  <a:gd name="connsiteY27" fmla="*/ 2061398 h 3769548"/>
                  <a:gd name="connsiteX28" fmla="*/ 3565149 w 3751761"/>
                  <a:gd name="connsiteY28" fmla="*/ 2302698 h 3769548"/>
                  <a:gd name="connsiteX29" fmla="*/ 2561849 w 3751761"/>
                  <a:gd name="connsiteY29" fmla="*/ 2366198 h 3769548"/>
                  <a:gd name="connsiteX30" fmla="*/ 2269749 w 3751761"/>
                  <a:gd name="connsiteY30" fmla="*/ 2582098 h 3769548"/>
                  <a:gd name="connsiteX31" fmla="*/ 2269749 w 3751761"/>
                  <a:gd name="connsiteY31" fmla="*/ 3204398 h 3769548"/>
                  <a:gd name="connsiteX32" fmla="*/ 2676149 w 3751761"/>
                  <a:gd name="connsiteY32" fmla="*/ 3369498 h 3769548"/>
                  <a:gd name="connsiteX33" fmla="*/ 2885699 w 3751761"/>
                  <a:gd name="connsiteY33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572836 w 3751761"/>
                  <a:gd name="connsiteY3" fmla="*/ 454847 h 3769548"/>
                  <a:gd name="connsiteX4" fmla="*/ 1176755 w 3751761"/>
                  <a:gd name="connsiteY4" fmla="*/ 418335 h 3769548"/>
                  <a:gd name="connsiteX5" fmla="*/ 1177549 w 3751761"/>
                  <a:gd name="connsiteY5" fmla="*/ 308798 h 3769548"/>
                  <a:gd name="connsiteX6" fmla="*/ 1241049 w 3751761"/>
                  <a:gd name="connsiteY6" fmla="*/ 118298 h 3769548"/>
                  <a:gd name="connsiteX7" fmla="*/ 1444249 w 3751761"/>
                  <a:gd name="connsiteY7" fmla="*/ 67498 h 3769548"/>
                  <a:gd name="connsiteX8" fmla="*/ 1666499 w 3751761"/>
                  <a:gd name="connsiteY8" fmla="*/ 3998 h 3769548"/>
                  <a:gd name="connsiteX9" fmla="*/ 1241049 w 3751761"/>
                  <a:gd name="connsiteY9" fmla="*/ 23048 h 3769548"/>
                  <a:gd name="connsiteX10" fmla="*/ 1101349 w 3751761"/>
                  <a:gd name="connsiteY10" fmla="*/ 156398 h 3769548"/>
                  <a:gd name="connsiteX11" fmla="*/ 1101349 w 3751761"/>
                  <a:gd name="connsiteY11" fmla="*/ 143698 h 3769548"/>
                  <a:gd name="connsiteX12" fmla="*/ 961649 w 3751761"/>
                  <a:gd name="connsiteY12" fmla="*/ 29398 h 3769548"/>
                  <a:gd name="connsiteX13" fmla="*/ 593349 w 3751761"/>
                  <a:gd name="connsiteY13" fmla="*/ 3998 h 3769548"/>
                  <a:gd name="connsiteX14" fmla="*/ 580649 w 3751761"/>
                  <a:gd name="connsiteY14" fmla="*/ 16698 h 3769548"/>
                  <a:gd name="connsiteX15" fmla="*/ 987049 w 3751761"/>
                  <a:gd name="connsiteY15" fmla="*/ 143698 h 3769548"/>
                  <a:gd name="connsiteX16" fmla="*/ 1063249 w 3751761"/>
                  <a:gd name="connsiteY16" fmla="*/ 461198 h 3769548"/>
                  <a:gd name="connsiteX17" fmla="*/ 1006099 w 3751761"/>
                  <a:gd name="connsiteY17" fmla="*/ 658048 h 3769548"/>
                  <a:gd name="connsiteX18" fmla="*/ 542549 w 3751761"/>
                  <a:gd name="connsiteY18" fmla="*/ 721548 h 3769548"/>
                  <a:gd name="connsiteX19" fmla="*/ 9149 w 3751761"/>
                  <a:gd name="connsiteY19" fmla="*/ 791398 h 3769548"/>
                  <a:gd name="connsiteX20" fmla="*/ 1012449 w 3751761"/>
                  <a:gd name="connsiteY20" fmla="*/ 759648 h 3769548"/>
                  <a:gd name="connsiteX21" fmla="*/ 1558549 w 3751761"/>
                  <a:gd name="connsiteY21" fmla="*/ 778698 h 3769548"/>
                  <a:gd name="connsiteX22" fmla="*/ 1883193 w 3751761"/>
                  <a:gd name="connsiteY22" fmla="*/ 797748 h 3769548"/>
                  <a:gd name="connsiteX23" fmla="*/ 1911767 w 3751761"/>
                  <a:gd name="connsiteY23" fmla="*/ 857279 h 3769548"/>
                  <a:gd name="connsiteX24" fmla="*/ 1914149 w 3751761"/>
                  <a:gd name="connsiteY24" fmla="*/ 1489898 h 3769548"/>
                  <a:gd name="connsiteX25" fmla="*/ 2079249 w 3751761"/>
                  <a:gd name="connsiteY25" fmla="*/ 1997898 h 3769548"/>
                  <a:gd name="connsiteX26" fmla="*/ 2955549 w 3751761"/>
                  <a:gd name="connsiteY26" fmla="*/ 2061398 h 3769548"/>
                  <a:gd name="connsiteX27" fmla="*/ 3679449 w 3751761"/>
                  <a:gd name="connsiteY27" fmla="*/ 2061398 h 3769548"/>
                  <a:gd name="connsiteX28" fmla="*/ 3565149 w 3751761"/>
                  <a:gd name="connsiteY28" fmla="*/ 2302698 h 3769548"/>
                  <a:gd name="connsiteX29" fmla="*/ 2561849 w 3751761"/>
                  <a:gd name="connsiteY29" fmla="*/ 2366198 h 3769548"/>
                  <a:gd name="connsiteX30" fmla="*/ 2269749 w 3751761"/>
                  <a:gd name="connsiteY30" fmla="*/ 2582098 h 3769548"/>
                  <a:gd name="connsiteX31" fmla="*/ 2269749 w 3751761"/>
                  <a:gd name="connsiteY31" fmla="*/ 3204398 h 3769548"/>
                  <a:gd name="connsiteX32" fmla="*/ 2676149 w 3751761"/>
                  <a:gd name="connsiteY32" fmla="*/ 3369498 h 3769548"/>
                  <a:gd name="connsiteX33" fmla="*/ 2885699 w 3751761"/>
                  <a:gd name="connsiteY33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572836 w 3751761"/>
                  <a:gd name="connsiteY3" fmla="*/ 454847 h 3769548"/>
                  <a:gd name="connsiteX4" fmla="*/ 1424405 w 3751761"/>
                  <a:gd name="connsiteY4" fmla="*/ 423891 h 3769548"/>
                  <a:gd name="connsiteX5" fmla="*/ 1176755 w 3751761"/>
                  <a:gd name="connsiteY5" fmla="*/ 418335 h 3769548"/>
                  <a:gd name="connsiteX6" fmla="*/ 1177549 w 3751761"/>
                  <a:gd name="connsiteY6" fmla="*/ 308798 h 3769548"/>
                  <a:gd name="connsiteX7" fmla="*/ 1241049 w 3751761"/>
                  <a:gd name="connsiteY7" fmla="*/ 118298 h 3769548"/>
                  <a:gd name="connsiteX8" fmla="*/ 1444249 w 3751761"/>
                  <a:gd name="connsiteY8" fmla="*/ 67498 h 3769548"/>
                  <a:gd name="connsiteX9" fmla="*/ 1666499 w 3751761"/>
                  <a:gd name="connsiteY9" fmla="*/ 3998 h 3769548"/>
                  <a:gd name="connsiteX10" fmla="*/ 1241049 w 3751761"/>
                  <a:gd name="connsiteY10" fmla="*/ 23048 h 3769548"/>
                  <a:gd name="connsiteX11" fmla="*/ 1101349 w 3751761"/>
                  <a:gd name="connsiteY11" fmla="*/ 156398 h 3769548"/>
                  <a:gd name="connsiteX12" fmla="*/ 1101349 w 3751761"/>
                  <a:gd name="connsiteY12" fmla="*/ 143698 h 3769548"/>
                  <a:gd name="connsiteX13" fmla="*/ 961649 w 3751761"/>
                  <a:gd name="connsiteY13" fmla="*/ 29398 h 3769548"/>
                  <a:gd name="connsiteX14" fmla="*/ 593349 w 3751761"/>
                  <a:gd name="connsiteY14" fmla="*/ 3998 h 3769548"/>
                  <a:gd name="connsiteX15" fmla="*/ 580649 w 3751761"/>
                  <a:gd name="connsiteY15" fmla="*/ 16698 h 3769548"/>
                  <a:gd name="connsiteX16" fmla="*/ 987049 w 3751761"/>
                  <a:gd name="connsiteY16" fmla="*/ 143698 h 3769548"/>
                  <a:gd name="connsiteX17" fmla="*/ 1063249 w 3751761"/>
                  <a:gd name="connsiteY17" fmla="*/ 461198 h 3769548"/>
                  <a:gd name="connsiteX18" fmla="*/ 1006099 w 3751761"/>
                  <a:gd name="connsiteY18" fmla="*/ 658048 h 3769548"/>
                  <a:gd name="connsiteX19" fmla="*/ 542549 w 3751761"/>
                  <a:gd name="connsiteY19" fmla="*/ 721548 h 3769548"/>
                  <a:gd name="connsiteX20" fmla="*/ 9149 w 3751761"/>
                  <a:gd name="connsiteY20" fmla="*/ 791398 h 3769548"/>
                  <a:gd name="connsiteX21" fmla="*/ 1012449 w 3751761"/>
                  <a:gd name="connsiteY21" fmla="*/ 759648 h 3769548"/>
                  <a:gd name="connsiteX22" fmla="*/ 1558549 w 3751761"/>
                  <a:gd name="connsiteY22" fmla="*/ 778698 h 3769548"/>
                  <a:gd name="connsiteX23" fmla="*/ 1883193 w 3751761"/>
                  <a:gd name="connsiteY23" fmla="*/ 797748 h 3769548"/>
                  <a:gd name="connsiteX24" fmla="*/ 1911767 w 3751761"/>
                  <a:gd name="connsiteY24" fmla="*/ 857279 h 3769548"/>
                  <a:gd name="connsiteX25" fmla="*/ 1914149 w 3751761"/>
                  <a:gd name="connsiteY25" fmla="*/ 1489898 h 3769548"/>
                  <a:gd name="connsiteX26" fmla="*/ 2079249 w 3751761"/>
                  <a:gd name="connsiteY26" fmla="*/ 1997898 h 3769548"/>
                  <a:gd name="connsiteX27" fmla="*/ 2955549 w 3751761"/>
                  <a:gd name="connsiteY27" fmla="*/ 2061398 h 3769548"/>
                  <a:gd name="connsiteX28" fmla="*/ 3679449 w 3751761"/>
                  <a:gd name="connsiteY28" fmla="*/ 2061398 h 3769548"/>
                  <a:gd name="connsiteX29" fmla="*/ 3565149 w 3751761"/>
                  <a:gd name="connsiteY29" fmla="*/ 2302698 h 3769548"/>
                  <a:gd name="connsiteX30" fmla="*/ 2561849 w 3751761"/>
                  <a:gd name="connsiteY30" fmla="*/ 2366198 h 3769548"/>
                  <a:gd name="connsiteX31" fmla="*/ 2269749 w 3751761"/>
                  <a:gd name="connsiteY31" fmla="*/ 2582098 h 3769548"/>
                  <a:gd name="connsiteX32" fmla="*/ 2269749 w 3751761"/>
                  <a:gd name="connsiteY32" fmla="*/ 3204398 h 3769548"/>
                  <a:gd name="connsiteX33" fmla="*/ 2676149 w 3751761"/>
                  <a:gd name="connsiteY33" fmla="*/ 3369498 h 3769548"/>
                  <a:gd name="connsiteX34" fmla="*/ 2885699 w 3751761"/>
                  <a:gd name="connsiteY34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72836 w 3751761"/>
                  <a:gd name="connsiteY4" fmla="*/ 454847 h 3769548"/>
                  <a:gd name="connsiteX5" fmla="*/ 1424405 w 3751761"/>
                  <a:gd name="connsiteY5" fmla="*/ 423891 h 3769548"/>
                  <a:gd name="connsiteX6" fmla="*/ 1176755 w 3751761"/>
                  <a:gd name="connsiteY6" fmla="*/ 418335 h 3769548"/>
                  <a:gd name="connsiteX7" fmla="*/ 1177549 w 3751761"/>
                  <a:gd name="connsiteY7" fmla="*/ 308798 h 3769548"/>
                  <a:gd name="connsiteX8" fmla="*/ 1241049 w 3751761"/>
                  <a:gd name="connsiteY8" fmla="*/ 118298 h 3769548"/>
                  <a:gd name="connsiteX9" fmla="*/ 1444249 w 3751761"/>
                  <a:gd name="connsiteY9" fmla="*/ 67498 h 3769548"/>
                  <a:gd name="connsiteX10" fmla="*/ 1666499 w 3751761"/>
                  <a:gd name="connsiteY10" fmla="*/ 3998 h 3769548"/>
                  <a:gd name="connsiteX11" fmla="*/ 1241049 w 3751761"/>
                  <a:gd name="connsiteY11" fmla="*/ 23048 h 3769548"/>
                  <a:gd name="connsiteX12" fmla="*/ 1101349 w 3751761"/>
                  <a:gd name="connsiteY12" fmla="*/ 156398 h 3769548"/>
                  <a:gd name="connsiteX13" fmla="*/ 1101349 w 3751761"/>
                  <a:gd name="connsiteY13" fmla="*/ 143698 h 3769548"/>
                  <a:gd name="connsiteX14" fmla="*/ 961649 w 3751761"/>
                  <a:gd name="connsiteY14" fmla="*/ 29398 h 3769548"/>
                  <a:gd name="connsiteX15" fmla="*/ 593349 w 3751761"/>
                  <a:gd name="connsiteY15" fmla="*/ 3998 h 3769548"/>
                  <a:gd name="connsiteX16" fmla="*/ 580649 w 3751761"/>
                  <a:gd name="connsiteY16" fmla="*/ 16698 h 3769548"/>
                  <a:gd name="connsiteX17" fmla="*/ 987049 w 3751761"/>
                  <a:gd name="connsiteY17" fmla="*/ 143698 h 3769548"/>
                  <a:gd name="connsiteX18" fmla="*/ 1063249 w 3751761"/>
                  <a:gd name="connsiteY18" fmla="*/ 461198 h 3769548"/>
                  <a:gd name="connsiteX19" fmla="*/ 1006099 w 3751761"/>
                  <a:gd name="connsiteY19" fmla="*/ 658048 h 3769548"/>
                  <a:gd name="connsiteX20" fmla="*/ 542549 w 3751761"/>
                  <a:gd name="connsiteY20" fmla="*/ 721548 h 3769548"/>
                  <a:gd name="connsiteX21" fmla="*/ 9149 w 3751761"/>
                  <a:gd name="connsiteY21" fmla="*/ 791398 h 3769548"/>
                  <a:gd name="connsiteX22" fmla="*/ 1012449 w 3751761"/>
                  <a:gd name="connsiteY22" fmla="*/ 759648 h 3769548"/>
                  <a:gd name="connsiteX23" fmla="*/ 1558549 w 3751761"/>
                  <a:gd name="connsiteY23" fmla="*/ 778698 h 3769548"/>
                  <a:gd name="connsiteX24" fmla="*/ 1883193 w 3751761"/>
                  <a:gd name="connsiteY24" fmla="*/ 797748 h 3769548"/>
                  <a:gd name="connsiteX25" fmla="*/ 1911767 w 3751761"/>
                  <a:gd name="connsiteY25" fmla="*/ 857279 h 3769548"/>
                  <a:gd name="connsiteX26" fmla="*/ 1914149 w 3751761"/>
                  <a:gd name="connsiteY26" fmla="*/ 1489898 h 3769548"/>
                  <a:gd name="connsiteX27" fmla="*/ 2079249 w 3751761"/>
                  <a:gd name="connsiteY27" fmla="*/ 1997898 h 3769548"/>
                  <a:gd name="connsiteX28" fmla="*/ 2955549 w 3751761"/>
                  <a:gd name="connsiteY28" fmla="*/ 2061398 h 3769548"/>
                  <a:gd name="connsiteX29" fmla="*/ 3679449 w 3751761"/>
                  <a:gd name="connsiteY29" fmla="*/ 2061398 h 3769548"/>
                  <a:gd name="connsiteX30" fmla="*/ 3565149 w 3751761"/>
                  <a:gd name="connsiteY30" fmla="*/ 2302698 h 3769548"/>
                  <a:gd name="connsiteX31" fmla="*/ 2561849 w 3751761"/>
                  <a:gd name="connsiteY31" fmla="*/ 2366198 h 3769548"/>
                  <a:gd name="connsiteX32" fmla="*/ 2269749 w 3751761"/>
                  <a:gd name="connsiteY32" fmla="*/ 2582098 h 3769548"/>
                  <a:gd name="connsiteX33" fmla="*/ 2269749 w 3751761"/>
                  <a:gd name="connsiteY33" fmla="*/ 3204398 h 3769548"/>
                  <a:gd name="connsiteX34" fmla="*/ 2676149 w 3751761"/>
                  <a:gd name="connsiteY34" fmla="*/ 3369498 h 3769548"/>
                  <a:gd name="connsiteX35" fmla="*/ 2885699 w 3751761"/>
                  <a:gd name="connsiteY35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72836 w 3751761"/>
                  <a:gd name="connsiteY4" fmla="*/ 454847 h 3769548"/>
                  <a:gd name="connsiteX5" fmla="*/ 1519655 w 3751761"/>
                  <a:gd name="connsiteY5" fmla="*/ 352453 h 3769548"/>
                  <a:gd name="connsiteX6" fmla="*/ 1424405 w 3751761"/>
                  <a:gd name="connsiteY6" fmla="*/ 423891 h 3769548"/>
                  <a:gd name="connsiteX7" fmla="*/ 1176755 w 3751761"/>
                  <a:gd name="connsiteY7" fmla="*/ 418335 h 3769548"/>
                  <a:gd name="connsiteX8" fmla="*/ 1177549 w 3751761"/>
                  <a:gd name="connsiteY8" fmla="*/ 308798 h 3769548"/>
                  <a:gd name="connsiteX9" fmla="*/ 1241049 w 3751761"/>
                  <a:gd name="connsiteY9" fmla="*/ 118298 h 3769548"/>
                  <a:gd name="connsiteX10" fmla="*/ 1444249 w 3751761"/>
                  <a:gd name="connsiteY10" fmla="*/ 67498 h 3769548"/>
                  <a:gd name="connsiteX11" fmla="*/ 1666499 w 3751761"/>
                  <a:gd name="connsiteY11" fmla="*/ 3998 h 3769548"/>
                  <a:gd name="connsiteX12" fmla="*/ 1241049 w 3751761"/>
                  <a:gd name="connsiteY12" fmla="*/ 23048 h 3769548"/>
                  <a:gd name="connsiteX13" fmla="*/ 1101349 w 3751761"/>
                  <a:gd name="connsiteY13" fmla="*/ 156398 h 3769548"/>
                  <a:gd name="connsiteX14" fmla="*/ 1101349 w 3751761"/>
                  <a:gd name="connsiteY14" fmla="*/ 143698 h 3769548"/>
                  <a:gd name="connsiteX15" fmla="*/ 961649 w 3751761"/>
                  <a:gd name="connsiteY15" fmla="*/ 29398 h 3769548"/>
                  <a:gd name="connsiteX16" fmla="*/ 593349 w 3751761"/>
                  <a:gd name="connsiteY16" fmla="*/ 3998 h 3769548"/>
                  <a:gd name="connsiteX17" fmla="*/ 580649 w 3751761"/>
                  <a:gd name="connsiteY17" fmla="*/ 16698 h 3769548"/>
                  <a:gd name="connsiteX18" fmla="*/ 987049 w 3751761"/>
                  <a:gd name="connsiteY18" fmla="*/ 143698 h 3769548"/>
                  <a:gd name="connsiteX19" fmla="*/ 1063249 w 3751761"/>
                  <a:gd name="connsiteY19" fmla="*/ 461198 h 3769548"/>
                  <a:gd name="connsiteX20" fmla="*/ 1006099 w 3751761"/>
                  <a:gd name="connsiteY20" fmla="*/ 658048 h 3769548"/>
                  <a:gd name="connsiteX21" fmla="*/ 542549 w 3751761"/>
                  <a:gd name="connsiteY21" fmla="*/ 721548 h 3769548"/>
                  <a:gd name="connsiteX22" fmla="*/ 9149 w 3751761"/>
                  <a:gd name="connsiteY22" fmla="*/ 791398 h 3769548"/>
                  <a:gd name="connsiteX23" fmla="*/ 1012449 w 3751761"/>
                  <a:gd name="connsiteY23" fmla="*/ 759648 h 3769548"/>
                  <a:gd name="connsiteX24" fmla="*/ 1558549 w 3751761"/>
                  <a:gd name="connsiteY24" fmla="*/ 778698 h 3769548"/>
                  <a:gd name="connsiteX25" fmla="*/ 1883193 w 3751761"/>
                  <a:gd name="connsiteY25" fmla="*/ 797748 h 3769548"/>
                  <a:gd name="connsiteX26" fmla="*/ 1911767 w 3751761"/>
                  <a:gd name="connsiteY26" fmla="*/ 857279 h 3769548"/>
                  <a:gd name="connsiteX27" fmla="*/ 1914149 w 3751761"/>
                  <a:gd name="connsiteY27" fmla="*/ 1489898 h 3769548"/>
                  <a:gd name="connsiteX28" fmla="*/ 2079249 w 3751761"/>
                  <a:gd name="connsiteY28" fmla="*/ 1997898 h 3769548"/>
                  <a:gd name="connsiteX29" fmla="*/ 2955549 w 3751761"/>
                  <a:gd name="connsiteY29" fmla="*/ 2061398 h 3769548"/>
                  <a:gd name="connsiteX30" fmla="*/ 3679449 w 3751761"/>
                  <a:gd name="connsiteY30" fmla="*/ 2061398 h 3769548"/>
                  <a:gd name="connsiteX31" fmla="*/ 3565149 w 3751761"/>
                  <a:gd name="connsiteY31" fmla="*/ 2302698 h 3769548"/>
                  <a:gd name="connsiteX32" fmla="*/ 2561849 w 3751761"/>
                  <a:gd name="connsiteY32" fmla="*/ 2366198 h 3769548"/>
                  <a:gd name="connsiteX33" fmla="*/ 2269749 w 3751761"/>
                  <a:gd name="connsiteY33" fmla="*/ 2582098 h 3769548"/>
                  <a:gd name="connsiteX34" fmla="*/ 2269749 w 3751761"/>
                  <a:gd name="connsiteY34" fmla="*/ 3204398 h 3769548"/>
                  <a:gd name="connsiteX35" fmla="*/ 2676149 w 3751761"/>
                  <a:gd name="connsiteY35" fmla="*/ 3369498 h 3769548"/>
                  <a:gd name="connsiteX36" fmla="*/ 2885699 w 3751761"/>
                  <a:gd name="connsiteY36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572836 w 3751761"/>
                  <a:gd name="connsiteY5" fmla="*/ 454847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424405 w 3751761"/>
                  <a:gd name="connsiteY7" fmla="*/ 423891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429168 w 3751761"/>
                  <a:gd name="connsiteY3" fmla="*/ 483422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357730 w 3751761"/>
                  <a:gd name="connsiteY7" fmla="*/ 433416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19655 w 3751761"/>
                  <a:gd name="connsiteY6" fmla="*/ 352453 h 3769548"/>
                  <a:gd name="connsiteX7" fmla="*/ 1357730 w 3751761"/>
                  <a:gd name="connsiteY7" fmla="*/ 433416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533943 w 3751761"/>
                  <a:gd name="connsiteY4" fmla="*/ 528666 h 3769548"/>
                  <a:gd name="connsiteX5" fmla="*/ 1613317 w 3751761"/>
                  <a:gd name="connsiteY5" fmla="*/ 442941 h 3769548"/>
                  <a:gd name="connsiteX6" fmla="*/ 1522037 w 3751761"/>
                  <a:gd name="connsiteY6" fmla="*/ 276253 h 3769548"/>
                  <a:gd name="connsiteX7" fmla="*/ 1357730 w 3751761"/>
                  <a:gd name="connsiteY7" fmla="*/ 433416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538705 w 3751761"/>
                  <a:gd name="connsiteY4" fmla="*/ 597722 h 3769548"/>
                  <a:gd name="connsiteX5" fmla="*/ 1613317 w 3751761"/>
                  <a:gd name="connsiteY5" fmla="*/ 442941 h 3769548"/>
                  <a:gd name="connsiteX6" fmla="*/ 1522037 w 3751761"/>
                  <a:gd name="connsiteY6" fmla="*/ 276253 h 3769548"/>
                  <a:gd name="connsiteX7" fmla="*/ 1357730 w 3751761"/>
                  <a:gd name="connsiteY7" fmla="*/ 433416 h 3769548"/>
                  <a:gd name="connsiteX8" fmla="*/ 1176755 w 3751761"/>
                  <a:gd name="connsiteY8" fmla="*/ 418335 h 3769548"/>
                  <a:gd name="connsiteX9" fmla="*/ 1177549 w 3751761"/>
                  <a:gd name="connsiteY9" fmla="*/ 308798 h 3769548"/>
                  <a:gd name="connsiteX10" fmla="*/ 1241049 w 3751761"/>
                  <a:gd name="connsiteY10" fmla="*/ 118298 h 3769548"/>
                  <a:gd name="connsiteX11" fmla="*/ 1444249 w 3751761"/>
                  <a:gd name="connsiteY11" fmla="*/ 67498 h 3769548"/>
                  <a:gd name="connsiteX12" fmla="*/ 1666499 w 3751761"/>
                  <a:gd name="connsiteY12" fmla="*/ 3998 h 3769548"/>
                  <a:gd name="connsiteX13" fmla="*/ 1241049 w 3751761"/>
                  <a:gd name="connsiteY13" fmla="*/ 23048 h 3769548"/>
                  <a:gd name="connsiteX14" fmla="*/ 1101349 w 3751761"/>
                  <a:gd name="connsiteY14" fmla="*/ 156398 h 3769548"/>
                  <a:gd name="connsiteX15" fmla="*/ 1101349 w 3751761"/>
                  <a:gd name="connsiteY15" fmla="*/ 143698 h 3769548"/>
                  <a:gd name="connsiteX16" fmla="*/ 961649 w 3751761"/>
                  <a:gd name="connsiteY16" fmla="*/ 29398 h 3769548"/>
                  <a:gd name="connsiteX17" fmla="*/ 593349 w 3751761"/>
                  <a:gd name="connsiteY17" fmla="*/ 3998 h 3769548"/>
                  <a:gd name="connsiteX18" fmla="*/ 580649 w 3751761"/>
                  <a:gd name="connsiteY18" fmla="*/ 16698 h 3769548"/>
                  <a:gd name="connsiteX19" fmla="*/ 987049 w 3751761"/>
                  <a:gd name="connsiteY19" fmla="*/ 143698 h 3769548"/>
                  <a:gd name="connsiteX20" fmla="*/ 1063249 w 3751761"/>
                  <a:gd name="connsiteY20" fmla="*/ 461198 h 3769548"/>
                  <a:gd name="connsiteX21" fmla="*/ 1006099 w 3751761"/>
                  <a:gd name="connsiteY21" fmla="*/ 658048 h 3769548"/>
                  <a:gd name="connsiteX22" fmla="*/ 542549 w 3751761"/>
                  <a:gd name="connsiteY22" fmla="*/ 721548 h 3769548"/>
                  <a:gd name="connsiteX23" fmla="*/ 9149 w 3751761"/>
                  <a:gd name="connsiteY23" fmla="*/ 791398 h 3769548"/>
                  <a:gd name="connsiteX24" fmla="*/ 1012449 w 3751761"/>
                  <a:gd name="connsiteY24" fmla="*/ 759648 h 3769548"/>
                  <a:gd name="connsiteX25" fmla="*/ 1558549 w 3751761"/>
                  <a:gd name="connsiteY25" fmla="*/ 778698 h 3769548"/>
                  <a:gd name="connsiteX26" fmla="*/ 1883193 w 3751761"/>
                  <a:gd name="connsiteY26" fmla="*/ 797748 h 3769548"/>
                  <a:gd name="connsiteX27" fmla="*/ 1911767 w 3751761"/>
                  <a:gd name="connsiteY27" fmla="*/ 857279 h 3769548"/>
                  <a:gd name="connsiteX28" fmla="*/ 1914149 w 3751761"/>
                  <a:gd name="connsiteY28" fmla="*/ 1489898 h 3769548"/>
                  <a:gd name="connsiteX29" fmla="*/ 2079249 w 3751761"/>
                  <a:gd name="connsiteY29" fmla="*/ 1997898 h 3769548"/>
                  <a:gd name="connsiteX30" fmla="*/ 2955549 w 3751761"/>
                  <a:gd name="connsiteY30" fmla="*/ 2061398 h 3769548"/>
                  <a:gd name="connsiteX31" fmla="*/ 3679449 w 3751761"/>
                  <a:gd name="connsiteY31" fmla="*/ 2061398 h 3769548"/>
                  <a:gd name="connsiteX32" fmla="*/ 3565149 w 3751761"/>
                  <a:gd name="connsiteY32" fmla="*/ 2302698 h 3769548"/>
                  <a:gd name="connsiteX33" fmla="*/ 2561849 w 3751761"/>
                  <a:gd name="connsiteY33" fmla="*/ 2366198 h 3769548"/>
                  <a:gd name="connsiteX34" fmla="*/ 2269749 w 3751761"/>
                  <a:gd name="connsiteY34" fmla="*/ 2582098 h 3769548"/>
                  <a:gd name="connsiteX35" fmla="*/ 2269749 w 3751761"/>
                  <a:gd name="connsiteY35" fmla="*/ 3204398 h 3769548"/>
                  <a:gd name="connsiteX36" fmla="*/ 2676149 w 3751761"/>
                  <a:gd name="connsiteY36" fmla="*/ 3369498 h 3769548"/>
                  <a:gd name="connsiteX37" fmla="*/ 2885699 w 3751761"/>
                  <a:gd name="connsiteY37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538705 w 3751761"/>
                  <a:gd name="connsiteY4" fmla="*/ 597722 h 3769548"/>
                  <a:gd name="connsiteX5" fmla="*/ 1613317 w 3751761"/>
                  <a:gd name="connsiteY5" fmla="*/ 442941 h 3769548"/>
                  <a:gd name="connsiteX6" fmla="*/ 1522037 w 3751761"/>
                  <a:gd name="connsiteY6" fmla="*/ 276253 h 3769548"/>
                  <a:gd name="connsiteX7" fmla="*/ 1410118 w 3751761"/>
                  <a:gd name="connsiteY7" fmla="*/ 340547 h 3769548"/>
                  <a:gd name="connsiteX8" fmla="*/ 1357730 w 3751761"/>
                  <a:gd name="connsiteY8" fmla="*/ 433416 h 3769548"/>
                  <a:gd name="connsiteX9" fmla="*/ 1176755 w 3751761"/>
                  <a:gd name="connsiteY9" fmla="*/ 418335 h 3769548"/>
                  <a:gd name="connsiteX10" fmla="*/ 1177549 w 3751761"/>
                  <a:gd name="connsiteY10" fmla="*/ 308798 h 3769548"/>
                  <a:gd name="connsiteX11" fmla="*/ 1241049 w 3751761"/>
                  <a:gd name="connsiteY11" fmla="*/ 118298 h 3769548"/>
                  <a:gd name="connsiteX12" fmla="*/ 1444249 w 3751761"/>
                  <a:gd name="connsiteY12" fmla="*/ 67498 h 3769548"/>
                  <a:gd name="connsiteX13" fmla="*/ 1666499 w 3751761"/>
                  <a:gd name="connsiteY13" fmla="*/ 3998 h 3769548"/>
                  <a:gd name="connsiteX14" fmla="*/ 1241049 w 3751761"/>
                  <a:gd name="connsiteY14" fmla="*/ 23048 h 3769548"/>
                  <a:gd name="connsiteX15" fmla="*/ 1101349 w 3751761"/>
                  <a:gd name="connsiteY15" fmla="*/ 156398 h 3769548"/>
                  <a:gd name="connsiteX16" fmla="*/ 1101349 w 3751761"/>
                  <a:gd name="connsiteY16" fmla="*/ 143698 h 3769548"/>
                  <a:gd name="connsiteX17" fmla="*/ 961649 w 3751761"/>
                  <a:gd name="connsiteY17" fmla="*/ 29398 h 3769548"/>
                  <a:gd name="connsiteX18" fmla="*/ 593349 w 3751761"/>
                  <a:gd name="connsiteY18" fmla="*/ 3998 h 3769548"/>
                  <a:gd name="connsiteX19" fmla="*/ 580649 w 3751761"/>
                  <a:gd name="connsiteY19" fmla="*/ 16698 h 3769548"/>
                  <a:gd name="connsiteX20" fmla="*/ 987049 w 3751761"/>
                  <a:gd name="connsiteY20" fmla="*/ 143698 h 3769548"/>
                  <a:gd name="connsiteX21" fmla="*/ 1063249 w 3751761"/>
                  <a:gd name="connsiteY21" fmla="*/ 461198 h 3769548"/>
                  <a:gd name="connsiteX22" fmla="*/ 1006099 w 3751761"/>
                  <a:gd name="connsiteY22" fmla="*/ 658048 h 3769548"/>
                  <a:gd name="connsiteX23" fmla="*/ 542549 w 3751761"/>
                  <a:gd name="connsiteY23" fmla="*/ 721548 h 3769548"/>
                  <a:gd name="connsiteX24" fmla="*/ 9149 w 3751761"/>
                  <a:gd name="connsiteY24" fmla="*/ 791398 h 3769548"/>
                  <a:gd name="connsiteX25" fmla="*/ 1012449 w 3751761"/>
                  <a:gd name="connsiteY25" fmla="*/ 759648 h 3769548"/>
                  <a:gd name="connsiteX26" fmla="*/ 1558549 w 3751761"/>
                  <a:gd name="connsiteY26" fmla="*/ 778698 h 3769548"/>
                  <a:gd name="connsiteX27" fmla="*/ 1883193 w 3751761"/>
                  <a:gd name="connsiteY27" fmla="*/ 797748 h 3769548"/>
                  <a:gd name="connsiteX28" fmla="*/ 1911767 w 3751761"/>
                  <a:gd name="connsiteY28" fmla="*/ 857279 h 3769548"/>
                  <a:gd name="connsiteX29" fmla="*/ 1914149 w 3751761"/>
                  <a:gd name="connsiteY29" fmla="*/ 1489898 h 3769548"/>
                  <a:gd name="connsiteX30" fmla="*/ 2079249 w 3751761"/>
                  <a:gd name="connsiteY30" fmla="*/ 1997898 h 3769548"/>
                  <a:gd name="connsiteX31" fmla="*/ 2955549 w 3751761"/>
                  <a:gd name="connsiteY31" fmla="*/ 2061398 h 3769548"/>
                  <a:gd name="connsiteX32" fmla="*/ 3679449 w 3751761"/>
                  <a:gd name="connsiteY32" fmla="*/ 2061398 h 3769548"/>
                  <a:gd name="connsiteX33" fmla="*/ 3565149 w 3751761"/>
                  <a:gd name="connsiteY33" fmla="*/ 2302698 h 3769548"/>
                  <a:gd name="connsiteX34" fmla="*/ 2561849 w 3751761"/>
                  <a:gd name="connsiteY34" fmla="*/ 2366198 h 3769548"/>
                  <a:gd name="connsiteX35" fmla="*/ 2269749 w 3751761"/>
                  <a:gd name="connsiteY35" fmla="*/ 2582098 h 3769548"/>
                  <a:gd name="connsiteX36" fmla="*/ 2269749 w 3751761"/>
                  <a:gd name="connsiteY36" fmla="*/ 3204398 h 3769548"/>
                  <a:gd name="connsiteX37" fmla="*/ 2676149 w 3751761"/>
                  <a:gd name="connsiteY37" fmla="*/ 3369498 h 3769548"/>
                  <a:gd name="connsiteX38" fmla="*/ 2885699 w 3751761"/>
                  <a:gd name="connsiteY38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3317 w 3751761"/>
                  <a:gd name="connsiteY6" fmla="*/ 442941 h 3769548"/>
                  <a:gd name="connsiteX7" fmla="*/ 1522037 w 3751761"/>
                  <a:gd name="connsiteY7" fmla="*/ 276253 h 3769548"/>
                  <a:gd name="connsiteX8" fmla="*/ 1410118 w 3751761"/>
                  <a:gd name="connsiteY8" fmla="*/ 340547 h 3769548"/>
                  <a:gd name="connsiteX9" fmla="*/ 1357730 w 3751761"/>
                  <a:gd name="connsiteY9" fmla="*/ 433416 h 3769548"/>
                  <a:gd name="connsiteX10" fmla="*/ 1176755 w 3751761"/>
                  <a:gd name="connsiteY10" fmla="*/ 418335 h 3769548"/>
                  <a:gd name="connsiteX11" fmla="*/ 1177549 w 3751761"/>
                  <a:gd name="connsiteY11" fmla="*/ 308798 h 3769548"/>
                  <a:gd name="connsiteX12" fmla="*/ 1241049 w 3751761"/>
                  <a:gd name="connsiteY12" fmla="*/ 118298 h 3769548"/>
                  <a:gd name="connsiteX13" fmla="*/ 1444249 w 3751761"/>
                  <a:gd name="connsiteY13" fmla="*/ 67498 h 3769548"/>
                  <a:gd name="connsiteX14" fmla="*/ 1666499 w 3751761"/>
                  <a:gd name="connsiteY14" fmla="*/ 3998 h 3769548"/>
                  <a:gd name="connsiteX15" fmla="*/ 1241049 w 3751761"/>
                  <a:gd name="connsiteY15" fmla="*/ 23048 h 3769548"/>
                  <a:gd name="connsiteX16" fmla="*/ 1101349 w 3751761"/>
                  <a:gd name="connsiteY16" fmla="*/ 156398 h 3769548"/>
                  <a:gd name="connsiteX17" fmla="*/ 1101349 w 3751761"/>
                  <a:gd name="connsiteY17" fmla="*/ 143698 h 3769548"/>
                  <a:gd name="connsiteX18" fmla="*/ 961649 w 3751761"/>
                  <a:gd name="connsiteY18" fmla="*/ 29398 h 3769548"/>
                  <a:gd name="connsiteX19" fmla="*/ 593349 w 3751761"/>
                  <a:gd name="connsiteY19" fmla="*/ 3998 h 3769548"/>
                  <a:gd name="connsiteX20" fmla="*/ 580649 w 3751761"/>
                  <a:gd name="connsiteY20" fmla="*/ 16698 h 3769548"/>
                  <a:gd name="connsiteX21" fmla="*/ 987049 w 3751761"/>
                  <a:gd name="connsiteY21" fmla="*/ 143698 h 3769548"/>
                  <a:gd name="connsiteX22" fmla="*/ 1063249 w 3751761"/>
                  <a:gd name="connsiteY22" fmla="*/ 461198 h 3769548"/>
                  <a:gd name="connsiteX23" fmla="*/ 1006099 w 3751761"/>
                  <a:gd name="connsiteY23" fmla="*/ 658048 h 3769548"/>
                  <a:gd name="connsiteX24" fmla="*/ 542549 w 3751761"/>
                  <a:gd name="connsiteY24" fmla="*/ 721548 h 3769548"/>
                  <a:gd name="connsiteX25" fmla="*/ 9149 w 3751761"/>
                  <a:gd name="connsiteY25" fmla="*/ 791398 h 3769548"/>
                  <a:gd name="connsiteX26" fmla="*/ 1012449 w 3751761"/>
                  <a:gd name="connsiteY26" fmla="*/ 759648 h 3769548"/>
                  <a:gd name="connsiteX27" fmla="*/ 1558549 w 3751761"/>
                  <a:gd name="connsiteY27" fmla="*/ 778698 h 3769548"/>
                  <a:gd name="connsiteX28" fmla="*/ 1883193 w 3751761"/>
                  <a:gd name="connsiteY28" fmla="*/ 797748 h 3769548"/>
                  <a:gd name="connsiteX29" fmla="*/ 1911767 w 3751761"/>
                  <a:gd name="connsiteY29" fmla="*/ 857279 h 3769548"/>
                  <a:gd name="connsiteX30" fmla="*/ 1914149 w 3751761"/>
                  <a:gd name="connsiteY30" fmla="*/ 1489898 h 3769548"/>
                  <a:gd name="connsiteX31" fmla="*/ 2079249 w 3751761"/>
                  <a:gd name="connsiteY31" fmla="*/ 1997898 h 3769548"/>
                  <a:gd name="connsiteX32" fmla="*/ 2955549 w 3751761"/>
                  <a:gd name="connsiteY32" fmla="*/ 2061398 h 3769548"/>
                  <a:gd name="connsiteX33" fmla="*/ 3679449 w 3751761"/>
                  <a:gd name="connsiteY33" fmla="*/ 2061398 h 3769548"/>
                  <a:gd name="connsiteX34" fmla="*/ 3565149 w 3751761"/>
                  <a:gd name="connsiteY34" fmla="*/ 2302698 h 3769548"/>
                  <a:gd name="connsiteX35" fmla="*/ 2561849 w 3751761"/>
                  <a:gd name="connsiteY35" fmla="*/ 2366198 h 3769548"/>
                  <a:gd name="connsiteX36" fmla="*/ 2269749 w 3751761"/>
                  <a:gd name="connsiteY36" fmla="*/ 2582098 h 3769548"/>
                  <a:gd name="connsiteX37" fmla="*/ 2269749 w 3751761"/>
                  <a:gd name="connsiteY37" fmla="*/ 3204398 h 3769548"/>
                  <a:gd name="connsiteX38" fmla="*/ 2676149 w 3751761"/>
                  <a:gd name="connsiteY38" fmla="*/ 3369498 h 3769548"/>
                  <a:gd name="connsiteX39" fmla="*/ 2885699 w 3751761"/>
                  <a:gd name="connsiteY39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3317 w 3751761"/>
                  <a:gd name="connsiteY6" fmla="*/ 442941 h 3769548"/>
                  <a:gd name="connsiteX7" fmla="*/ 1612524 w 3751761"/>
                  <a:gd name="connsiteY7" fmla="*/ 342928 h 3769548"/>
                  <a:gd name="connsiteX8" fmla="*/ 1522037 w 3751761"/>
                  <a:gd name="connsiteY8" fmla="*/ 276253 h 3769548"/>
                  <a:gd name="connsiteX9" fmla="*/ 1410118 w 3751761"/>
                  <a:gd name="connsiteY9" fmla="*/ 340547 h 3769548"/>
                  <a:gd name="connsiteX10" fmla="*/ 1357730 w 3751761"/>
                  <a:gd name="connsiteY10" fmla="*/ 433416 h 3769548"/>
                  <a:gd name="connsiteX11" fmla="*/ 1176755 w 3751761"/>
                  <a:gd name="connsiteY11" fmla="*/ 418335 h 3769548"/>
                  <a:gd name="connsiteX12" fmla="*/ 1177549 w 3751761"/>
                  <a:gd name="connsiteY12" fmla="*/ 308798 h 3769548"/>
                  <a:gd name="connsiteX13" fmla="*/ 1241049 w 3751761"/>
                  <a:gd name="connsiteY13" fmla="*/ 118298 h 3769548"/>
                  <a:gd name="connsiteX14" fmla="*/ 1444249 w 3751761"/>
                  <a:gd name="connsiteY14" fmla="*/ 67498 h 3769548"/>
                  <a:gd name="connsiteX15" fmla="*/ 1666499 w 3751761"/>
                  <a:gd name="connsiteY15" fmla="*/ 3998 h 3769548"/>
                  <a:gd name="connsiteX16" fmla="*/ 1241049 w 3751761"/>
                  <a:gd name="connsiteY16" fmla="*/ 23048 h 3769548"/>
                  <a:gd name="connsiteX17" fmla="*/ 1101349 w 3751761"/>
                  <a:gd name="connsiteY17" fmla="*/ 156398 h 3769548"/>
                  <a:gd name="connsiteX18" fmla="*/ 1101349 w 3751761"/>
                  <a:gd name="connsiteY18" fmla="*/ 143698 h 3769548"/>
                  <a:gd name="connsiteX19" fmla="*/ 961649 w 3751761"/>
                  <a:gd name="connsiteY19" fmla="*/ 29398 h 3769548"/>
                  <a:gd name="connsiteX20" fmla="*/ 593349 w 3751761"/>
                  <a:gd name="connsiteY20" fmla="*/ 3998 h 3769548"/>
                  <a:gd name="connsiteX21" fmla="*/ 580649 w 3751761"/>
                  <a:gd name="connsiteY21" fmla="*/ 16698 h 3769548"/>
                  <a:gd name="connsiteX22" fmla="*/ 987049 w 3751761"/>
                  <a:gd name="connsiteY22" fmla="*/ 143698 h 3769548"/>
                  <a:gd name="connsiteX23" fmla="*/ 1063249 w 3751761"/>
                  <a:gd name="connsiteY23" fmla="*/ 461198 h 3769548"/>
                  <a:gd name="connsiteX24" fmla="*/ 1006099 w 3751761"/>
                  <a:gd name="connsiteY24" fmla="*/ 658048 h 3769548"/>
                  <a:gd name="connsiteX25" fmla="*/ 542549 w 3751761"/>
                  <a:gd name="connsiteY25" fmla="*/ 721548 h 3769548"/>
                  <a:gd name="connsiteX26" fmla="*/ 9149 w 3751761"/>
                  <a:gd name="connsiteY26" fmla="*/ 791398 h 3769548"/>
                  <a:gd name="connsiteX27" fmla="*/ 1012449 w 3751761"/>
                  <a:gd name="connsiteY27" fmla="*/ 759648 h 3769548"/>
                  <a:gd name="connsiteX28" fmla="*/ 1558549 w 3751761"/>
                  <a:gd name="connsiteY28" fmla="*/ 778698 h 3769548"/>
                  <a:gd name="connsiteX29" fmla="*/ 1883193 w 3751761"/>
                  <a:gd name="connsiteY29" fmla="*/ 797748 h 3769548"/>
                  <a:gd name="connsiteX30" fmla="*/ 1911767 w 3751761"/>
                  <a:gd name="connsiteY30" fmla="*/ 857279 h 3769548"/>
                  <a:gd name="connsiteX31" fmla="*/ 1914149 w 3751761"/>
                  <a:gd name="connsiteY31" fmla="*/ 1489898 h 3769548"/>
                  <a:gd name="connsiteX32" fmla="*/ 2079249 w 3751761"/>
                  <a:gd name="connsiteY32" fmla="*/ 1997898 h 3769548"/>
                  <a:gd name="connsiteX33" fmla="*/ 2955549 w 3751761"/>
                  <a:gd name="connsiteY33" fmla="*/ 2061398 h 3769548"/>
                  <a:gd name="connsiteX34" fmla="*/ 3679449 w 3751761"/>
                  <a:gd name="connsiteY34" fmla="*/ 2061398 h 3769548"/>
                  <a:gd name="connsiteX35" fmla="*/ 3565149 w 3751761"/>
                  <a:gd name="connsiteY35" fmla="*/ 2302698 h 3769548"/>
                  <a:gd name="connsiteX36" fmla="*/ 2561849 w 3751761"/>
                  <a:gd name="connsiteY36" fmla="*/ 2366198 h 3769548"/>
                  <a:gd name="connsiteX37" fmla="*/ 2269749 w 3751761"/>
                  <a:gd name="connsiteY37" fmla="*/ 2582098 h 3769548"/>
                  <a:gd name="connsiteX38" fmla="*/ 2269749 w 3751761"/>
                  <a:gd name="connsiteY38" fmla="*/ 3204398 h 3769548"/>
                  <a:gd name="connsiteX39" fmla="*/ 2676149 w 3751761"/>
                  <a:gd name="connsiteY39" fmla="*/ 3369498 h 3769548"/>
                  <a:gd name="connsiteX40" fmla="*/ 2885699 w 3751761"/>
                  <a:gd name="connsiteY40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13317 w 3751761"/>
                  <a:gd name="connsiteY7" fmla="*/ 442941 h 3769548"/>
                  <a:gd name="connsiteX8" fmla="*/ 1612524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12524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12524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0143 w 3751761"/>
                  <a:gd name="connsiteY6" fmla="*/ 538191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7286 w 3751761"/>
                  <a:gd name="connsiteY6" fmla="*/ 542954 h 3769548"/>
                  <a:gd name="connsiteX7" fmla="*/ 1634748 w 3751761"/>
                  <a:gd name="connsiteY7" fmla="*/ 442941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7286 w 3751761"/>
                  <a:gd name="connsiteY6" fmla="*/ 542954 h 3769548"/>
                  <a:gd name="connsiteX7" fmla="*/ 1651417 w 3751761"/>
                  <a:gd name="connsiteY7" fmla="*/ 445322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49 w 3751761"/>
                  <a:gd name="connsiteY0" fmla="*/ 638998 h 3769548"/>
                  <a:gd name="connsiteX1" fmla="*/ 1272799 w 3751761"/>
                  <a:gd name="connsiteY1" fmla="*/ 638998 h 3769548"/>
                  <a:gd name="connsiteX2" fmla="*/ 1177549 w 3751761"/>
                  <a:gd name="connsiteY2" fmla="*/ 498503 h 3769548"/>
                  <a:gd name="connsiteX3" fmla="*/ 1357731 w 3751761"/>
                  <a:gd name="connsiteY3" fmla="*/ 478660 h 3769548"/>
                  <a:gd name="connsiteX4" fmla="*/ 1424405 w 3751761"/>
                  <a:gd name="connsiteY4" fmla="*/ 557241 h 3769548"/>
                  <a:gd name="connsiteX5" fmla="*/ 1538705 w 3751761"/>
                  <a:gd name="connsiteY5" fmla="*/ 597722 h 3769548"/>
                  <a:gd name="connsiteX6" fmla="*/ 1617286 w 3751761"/>
                  <a:gd name="connsiteY6" fmla="*/ 542954 h 3769548"/>
                  <a:gd name="connsiteX7" fmla="*/ 1651417 w 3751761"/>
                  <a:gd name="connsiteY7" fmla="*/ 445322 h 3769548"/>
                  <a:gd name="connsiteX8" fmla="*/ 1624430 w 3751761"/>
                  <a:gd name="connsiteY8" fmla="*/ 342928 h 3769548"/>
                  <a:gd name="connsiteX9" fmla="*/ 1522037 w 3751761"/>
                  <a:gd name="connsiteY9" fmla="*/ 276253 h 3769548"/>
                  <a:gd name="connsiteX10" fmla="*/ 1410118 w 3751761"/>
                  <a:gd name="connsiteY10" fmla="*/ 340547 h 3769548"/>
                  <a:gd name="connsiteX11" fmla="*/ 1357730 w 3751761"/>
                  <a:gd name="connsiteY11" fmla="*/ 433416 h 3769548"/>
                  <a:gd name="connsiteX12" fmla="*/ 1176755 w 3751761"/>
                  <a:gd name="connsiteY12" fmla="*/ 418335 h 3769548"/>
                  <a:gd name="connsiteX13" fmla="*/ 1177549 w 3751761"/>
                  <a:gd name="connsiteY13" fmla="*/ 308798 h 3769548"/>
                  <a:gd name="connsiteX14" fmla="*/ 1241049 w 3751761"/>
                  <a:gd name="connsiteY14" fmla="*/ 118298 h 3769548"/>
                  <a:gd name="connsiteX15" fmla="*/ 1444249 w 3751761"/>
                  <a:gd name="connsiteY15" fmla="*/ 67498 h 3769548"/>
                  <a:gd name="connsiteX16" fmla="*/ 1666499 w 3751761"/>
                  <a:gd name="connsiteY16" fmla="*/ 3998 h 3769548"/>
                  <a:gd name="connsiteX17" fmla="*/ 1241049 w 3751761"/>
                  <a:gd name="connsiteY17" fmla="*/ 23048 h 3769548"/>
                  <a:gd name="connsiteX18" fmla="*/ 1101349 w 3751761"/>
                  <a:gd name="connsiteY18" fmla="*/ 156398 h 3769548"/>
                  <a:gd name="connsiteX19" fmla="*/ 1101349 w 3751761"/>
                  <a:gd name="connsiteY19" fmla="*/ 143698 h 3769548"/>
                  <a:gd name="connsiteX20" fmla="*/ 961649 w 3751761"/>
                  <a:gd name="connsiteY20" fmla="*/ 29398 h 3769548"/>
                  <a:gd name="connsiteX21" fmla="*/ 593349 w 3751761"/>
                  <a:gd name="connsiteY21" fmla="*/ 3998 h 3769548"/>
                  <a:gd name="connsiteX22" fmla="*/ 580649 w 3751761"/>
                  <a:gd name="connsiteY22" fmla="*/ 16698 h 3769548"/>
                  <a:gd name="connsiteX23" fmla="*/ 987049 w 3751761"/>
                  <a:gd name="connsiteY23" fmla="*/ 143698 h 3769548"/>
                  <a:gd name="connsiteX24" fmla="*/ 1063249 w 3751761"/>
                  <a:gd name="connsiteY24" fmla="*/ 461198 h 3769548"/>
                  <a:gd name="connsiteX25" fmla="*/ 1006099 w 3751761"/>
                  <a:gd name="connsiteY25" fmla="*/ 658048 h 3769548"/>
                  <a:gd name="connsiteX26" fmla="*/ 542549 w 3751761"/>
                  <a:gd name="connsiteY26" fmla="*/ 721548 h 3769548"/>
                  <a:gd name="connsiteX27" fmla="*/ 9149 w 3751761"/>
                  <a:gd name="connsiteY27" fmla="*/ 791398 h 3769548"/>
                  <a:gd name="connsiteX28" fmla="*/ 1012449 w 3751761"/>
                  <a:gd name="connsiteY28" fmla="*/ 759648 h 3769548"/>
                  <a:gd name="connsiteX29" fmla="*/ 1558549 w 3751761"/>
                  <a:gd name="connsiteY29" fmla="*/ 778698 h 3769548"/>
                  <a:gd name="connsiteX30" fmla="*/ 1883193 w 3751761"/>
                  <a:gd name="connsiteY30" fmla="*/ 797748 h 3769548"/>
                  <a:gd name="connsiteX31" fmla="*/ 1911767 w 3751761"/>
                  <a:gd name="connsiteY31" fmla="*/ 857279 h 3769548"/>
                  <a:gd name="connsiteX32" fmla="*/ 1914149 w 3751761"/>
                  <a:gd name="connsiteY32" fmla="*/ 1489898 h 3769548"/>
                  <a:gd name="connsiteX33" fmla="*/ 2079249 w 3751761"/>
                  <a:gd name="connsiteY33" fmla="*/ 1997898 h 3769548"/>
                  <a:gd name="connsiteX34" fmla="*/ 2955549 w 3751761"/>
                  <a:gd name="connsiteY34" fmla="*/ 2061398 h 3769548"/>
                  <a:gd name="connsiteX35" fmla="*/ 3679449 w 3751761"/>
                  <a:gd name="connsiteY35" fmla="*/ 2061398 h 3769548"/>
                  <a:gd name="connsiteX36" fmla="*/ 3565149 w 3751761"/>
                  <a:gd name="connsiteY36" fmla="*/ 2302698 h 3769548"/>
                  <a:gd name="connsiteX37" fmla="*/ 2561849 w 3751761"/>
                  <a:gd name="connsiteY37" fmla="*/ 2366198 h 3769548"/>
                  <a:gd name="connsiteX38" fmla="*/ 2269749 w 3751761"/>
                  <a:gd name="connsiteY38" fmla="*/ 2582098 h 3769548"/>
                  <a:gd name="connsiteX39" fmla="*/ 2269749 w 3751761"/>
                  <a:gd name="connsiteY39" fmla="*/ 3204398 h 3769548"/>
                  <a:gd name="connsiteX40" fmla="*/ 2676149 w 3751761"/>
                  <a:gd name="connsiteY40" fmla="*/ 3369498 h 3769548"/>
                  <a:gd name="connsiteX41" fmla="*/ 2885699 w 3751761"/>
                  <a:gd name="connsiteY41" fmla="*/ 3769548 h 3769548"/>
                  <a:gd name="connsiteX0" fmla="*/ 1939563 w 3751775"/>
                  <a:gd name="connsiteY0" fmla="*/ 638998 h 3769548"/>
                  <a:gd name="connsiteX1" fmla="*/ 1272813 w 3751775"/>
                  <a:gd name="connsiteY1" fmla="*/ 638998 h 3769548"/>
                  <a:gd name="connsiteX2" fmla="*/ 1177563 w 3751775"/>
                  <a:gd name="connsiteY2" fmla="*/ 498503 h 3769548"/>
                  <a:gd name="connsiteX3" fmla="*/ 1357745 w 3751775"/>
                  <a:gd name="connsiteY3" fmla="*/ 478660 h 3769548"/>
                  <a:gd name="connsiteX4" fmla="*/ 1424419 w 3751775"/>
                  <a:gd name="connsiteY4" fmla="*/ 557241 h 3769548"/>
                  <a:gd name="connsiteX5" fmla="*/ 1538719 w 3751775"/>
                  <a:gd name="connsiteY5" fmla="*/ 597722 h 3769548"/>
                  <a:gd name="connsiteX6" fmla="*/ 1617300 w 3751775"/>
                  <a:gd name="connsiteY6" fmla="*/ 542954 h 3769548"/>
                  <a:gd name="connsiteX7" fmla="*/ 1651431 w 3751775"/>
                  <a:gd name="connsiteY7" fmla="*/ 445322 h 3769548"/>
                  <a:gd name="connsiteX8" fmla="*/ 1624444 w 3751775"/>
                  <a:gd name="connsiteY8" fmla="*/ 342928 h 3769548"/>
                  <a:gd name="connsiteX9" fmla="*/ 1522051 w 3751775"/>
                  <a:gd name="connsiteY9" fmla="*/ 276253 h 3769548"/>
                  <a:gd name="connsiteX10" fmla="*/ 1410132 w 3751775"/>
                  <a:gd name="connsiteY10" fmla="*/ 340547 h 3769548"/>
                  <a:gd name="connsiteX11" fmla="*/ 1357744 w 3751775"/>
                  <a:gd name="connsiteY11" fmla="*/ 433416 h 3769548"/>
                  <a:gd name="connsiteX12" fmla="*/ 1176769 w 3751775"/>
                  <a:gd name="connsiteY12" fmla="*/ 418335 h 3769548"/>
                  <a:gd name="connsiteX13" fmla="*/ 1177563 w 3751775"/>
                  <a:gd name="connsiteY13" fmla="*/ 308798 h 3769548"/>
                  <a:gd name="connsiteX14" fmla="*/ 1241063 w 3751775"/>
                  <a:gd name="connsiteY14" fmla="*/ 118298 h 3769548"/>
                  <a:gd name="connsiteX15" fmla="*/ 1444263 w 3751775"/>
                  <a:gd name="connsiteY15" fmla="*/ 67498 h 3769548"/>
                  <a:gd name="connsiteX16" fmla="*/ 1666513 w 3751775"/>
                  <a:gd name="connsiteY16" fmla="*/ 3998 h 3769548"/>
                  <a:gd name="connsiteX17" fmla="*/ 1241063 w 3751775"/>
                  <a:gd name="connsiteY17" fmla="*/ 23048 h 3769548"/>
                  <a:gd name="connsiteX18" fmla="*/ 1101363 w 3751775"/>
                  <a:gd name="connsiteY18" fmla="*/ 156398 h 3769548"/>
                  <a:gd name="connsiteX19" fmla="*/ 1101363 w 3751775"/>
                  <a:gd name="connsiteY19" fmla="*/ 143698 h 3769548"/>
                  <a:gd name="connsiteX20" fmla="*/ 961663 w 3751775"/>
                  <a:gd name="connsiteY20" fmla="*/ 29398 h 3769548"/>
                  <a:gd name="connsiteX21" fmla="*/ 593363 w 3751775"/>
                  <a:gd name="connsiteY21" fmla="*/ 3998 h 3769548"/>
                  <a:gd name="connsiteX22" fmla="*/ 580663 w 3751775"/>
                  <a:gd name="connsiteY22" fmla="*/ 16698 h 3769548"/>
                  <a:gd name="connsiteX23" fmla="*/ 987063 w 3751775"/>
                  <a:gd name="connsiteY23" fmla="*/ 143698 h 3769548"/>
                  <a:gd name="connsiteX24" fmla="*/ 1063263 w 3751775"/>
                  <a:gd name="connsiteY24" fmla="*/ 461198 h 3769548"/>
                  <a:gd name="connsiteX25" fmla="*/ 1010875 w 3751775"/>
                  <a:gd name="connsiteY25" fmla="*/ 686623 h 3769548"/>
                  <a:gd name="connsiteX26" fmla="*/ 542563 w 3751775"/>
                  <a:gd name="connsiteY26" fmla="*/ 721548 h 3769548"/>
                  <a:gd name="connsiteX27" fmla="*/ 9163 w 3751775"/>
                  <a:gd name="connsiteY27" fmla="*/ 791398 h 3769548"/>
                  <a:gd name="connsiteX28" fmla="*/ 1012463 w 3751775"/>
                  <a:gd name="connsiteY28" fmla="*/ 759648 h 3769548"/>
                  <a:gd name="connsiteX29" fmla="*/ 1558563 w 3751775"/>
                  <a:gd name="connsiteY29" fmla="*/ 778698 h 3769548"/>
                  <a:gd name="connsiteX30" fmla="*/ 1883207 w 3751775"/>
                  <a:gd name="connsiteY30" fmla="*/ 797748 h 3769548"/>
                  <a:gd name="connsiteX31" fmla="*/ 1911781 w 3751775"/>
                  <a:gd name="connsiteY31" fmla="*/ 857279 h 3769548"/>
                  <a:gd name="connsiteX32" fmla="*/ 1914163 w 3751775"/>
                  <a:gd name="connsiteY32" fmla="*/ 1489898 h 3769548"/>
                  <a:gd name="connsiteX33" fmla="*/ 2079263 w 3751775"/>
                  <a:gd name="connsiteY33" fmla="*/ 1997898 h 3769548"/>
                  <a:gd name="connsiteX34" fmla="*/ 2955563 w 3751775"/>
                  <a:gd name="connsiteY34" fmla="*/ 2061398 h 3769548"/>
                  <a:gd name="connsiteX35" fmla="*/ 3679463 w 3751775"/>
                  <a:gd name="connsiteY35" fmla="*/ 2061398 h 3769548"/>
                  <a:gd name="connsiteX36" fmla="*/ 3565163 w 3751775"/>
                  <a:gd name="connsiteY36" fmla="*/ 2302698 h 3769548"/>
                  <a:gd name="connsiteX37" fmla="*/ 2561863 w 3751775"/>
                  <a:gd name="connsiteY37" fmla="*/ 2366198 h 3769548"/>
                  <a:gd name="connsiteX38" fmla="*/ 2269763 w 3751775"/>
                  <a:gd name="connsiteY38" fmla="*/ 2582098 h 3769548"/>
                  <a:gd name="connsiteX39" fmla="*/ 2269763 w 3751775"/>
                  <a:gd name="connsiteY39" fmla="*/ 3204398 h 3769548"/>
                  <a:gd name="connsiteX40" fmla="*/ 2676163 w 3751775"/>
                  <a:gd name="connsiteY40" fmla="*/ 3369498 h 3769548"/>
                  <a:gd name="connsiteX41" fmla="*/ 2885713 w 3751775"/>
                  <a:gd name="connsiteY41" fmla="*/ 3769548 h 3769548"/>
                  <a:gd name="connsiteX0" fmla="*/ 1938459 w 3750671"/>
                  <a:gd name="connsiteY0" fmla="*/ 638998 h 3769548"/>
                  <a:gd name="connsiteX1" fmla="*/ 1271709 w 3750671"/>
                  <a:gd name="connsiteY1" fmla="*/ 638998 h 3769548"/>
                  <a:gd name="connsiteX2" fmla="*/ 1176459 w 3750671"/>
                  <a:gd name="connsiteY2" fmla="*/ 498503 h 3769548"/>
                  <a:gd name="connsiteX3" fmla="*/ 1356641 w 3750671"/>
                  <a:gd name="connsiteY3" fmla="*/ 478660 h 3769548"/>
                  <a:gd name="connsiteX4" fmla="*/ 1423315 w 3750671"/>
                  <a:gd name="connsiteY4" fmla="*/ 557241 h 3769548"/>
                  <a:gd name="connsiteX5" fmla="*/ 1537615 w 3750671"/>
                  <a:gd name="connsiteY5" fmla="*/ 597722 h 3769548"/>
                  <a:gd name="connsiteX6" fmla="*/ 1616196 w 3750671"/>
                  <a:gd name="connsiteY6" fmla="*/ 542954 h 3769548"/>
                  <a:gd name="connsiteX7" fmla="*/ 1650327 w 3750671"/>
                  <a:gd name="connsiteY7" fmla="*/ 445322 h 3769548"/>
                  <a:gd name="connsiteX8" fmla="*/ 1623340 w 3750671"/>
                  <a:gd name="connsiteY8" fmla="*/ 342928 h 3769548"/>
                  <a:gd name="connsiteX9" fmla="*/ 1520947 w 3750671"/>
                  <a:gd name="connsiteY9" fmla="*/ 276253 h 3769548"/>
                  <a:gd name="connsiteX10" fmla="*/ 1409028 w 3750671"/>
                  <a:gd name="connsiteY10" fmla="*/ 340547 h 3769548"/>
                  <a:gd name="connsiteX11" fmla="*/ 1356640 w 3750671"/>
                  <a:gd name="connsiteY11" fmla="*/ 433416 h 3769548"/>
                  <a:gd name="connsiteX12" fmla="*/ 1175665 w 3750671"/>
                  <a:gd name="connsiteY12" fmla="*/ 418335 h 3769548"/>
                  <a:gd name="connsiteX13" fmla="*/ 1176459 w 3750671"/>
                  <a:gd name="connsiteY13" fmla="*/ 308798 h 3769548"/>
                  <a:gd name="connsiteX14" fmla="*/ 1239959 w 3750671"/>
                  <a:gd name="connsiteY14" fmla="*/ 118298 h 3769548"/>
                  <a:gd name="connsiteX15" fmla="*/ 1443159 w 3750671"/>
                  <a:gd name="connsiteY15" fmla="*/ 67498 h 3769548"/>
                  <a:gd name="connsiteX16" fmla="*/ 1665409 w 3750671"/>
                  <a:gd name="connsiteY16" fmla="*/ 3998 h 3769548"/>
                  <a:gd name="connsiteX17" fmla="*/ 1239959 w 3750671"/>
                  <a:gd name="connsiteY17" fmla="*/ 23048 h 3769548"/>
                  <a:gd name="connsiteX18" fmla="*/ 1100259 w 3750671"/>
                  <a:gd name="connsiteY18" fmla="*/ 156398 h 3769548"/>
                  <a:gd name="connsiteX19" fmla="*/ 1100259 w 3750671"/>
                  <a:gd name="connsiteY19" fmla="*/ 143698 h 3769548"/>
                  <a:gd name="connsiteX20" fmla="*/ 960559 w 3750671"/>
                  <a:gd name="connsiteY20" fmla="*/ 29398 h 3769548"/>
                  <a:gd name="connsiteX21" fmla="*/ 592259 w 3750671"/>
                  <a:gd name="connsiteY21" fmla="*/ 3998 h 3769548"/>
                  <a:gd name="connsiteX22" fmla="*/ 579559 w 3750671"/>
                  <a:gd name="connsiteY22" fmla="*/ 16698 h 3769548"/>
                  <a:gd name="connsiteX23" fmla="*/ 985959 w 3750671"/>
                  <a:gd name="connsiteY23" fmla="*/ 143698 h 3769548"/>
                  <a:gd name="connsiteX24" fmla="*/ 1062159 w 3750671"/>
                  <a:gd name="connsiteY24" fmla="*/ 461198 h 3769548"/>
                  <a:gd name="connsiteX25" fmla="*/ 1009771 w 3750671"/>
                  <a:gd name="connsiteY25" fmla="*/ 686623 h 3769548"/>
                  <a:gd name="connsiteX26" fmla="*/ 582734 w 3750671"/>
                  <a:gd name="connsiteY26" fmla="*/ 731072 h 3769548"/>
                  <a:gd name="connsiteX27" fmla="*/ 541459 w 3750671"/>
                  <a:gd name="connsiteY27" fmla="*/ 721548 h 3769548"/>
                  <a:gd name="connsiteX28" fmla="*/ 8059 w 3750671"/>
                  <a:gd name="connsiteY28" fmla="*/ 791398 h 3769548"/>
                  <a:gd name="connsiteX29" fmla="*/ 1011359 w 3750671"/>
                  <a:gd name="connsiteY29" fmla="*/ 759648 h 3769548"/>
                  <a:gd name="connsiteX30" fmla="*/ 1557459 w 3750671"/>
                  <a:gd name="connsiteY30" fmla="*/ 778698 h 3769548"/>
                  <a:gd name="connsiteX31" fmla="*/ 1882103 w 3750671"/>
                  <a:gd name="connsiteY31" fmla="*/ 797748 h 3769548"/>
                  <a:gd name="connsiteX32" fmla="*/ 1910677 w 3750671"/>
                  <a:gd name="connsiteY32" fmla="*/ 857279 h 3769548"/>
                  <a:gd name="connsiteX33" fmla="*/ 1913059 w 3750671"/>
                  <a:gd name="connsiteY33" fmla="*/ 1489898 h 3769548"/>
                  <a:gd name="connsiteX34" fmla="*/ 2078159 w 3750671"/>
                  <a:gd name="connsiteY34" fmla="*/ 1997898 h 3769548"/>
                  <a:gd name="connsiteX35" fmla="*/ 2954459 w 3750671"/>
                  <a:gd name="connsiteY35" fmla="*/ 2061398 h 3769548"/>
                  <a:gd name="connsiteX36" fmla="*/ 3678359 w 3750671"/>
                  <a:gd name="connsiteY36" fmla="*/ 2061398 h 3769548"/>
                  <a:gd name="connsiteX37" fmla="*/ 3564059 w 3750671"/>
                  <a:gd name="connsiteY37" fmla="*/ 2302698 h 3769548"/>
                  <a:gd name="connsiteX38" fmla="*/ 2560759 w 3750671"/>
                  <a:gd name="connsiteY38" fmla="*/ 2366198 h 3769548"/>
                  <a:gd name="connsiteX39" fmla="*/ 2268659 w 3750671"/>
                  <a:gd name="connsiteY39" fmla="*/ 2582098 h 3769548"/>
                  <a:gd name="connsiteX40" fmla="*/ 2268659 w 3750671"/>
                  <a:gd name="connsiteY40" fmla="*/ 3204398 h 3769548"/>
                  <a:gd name="connsiteX41" fmla="*/ 2675059 w 3750671"/>
                  <a:gd name="connsiteY41" fmla="*/ 3369498 h 3769548"/>
                  <a:gd name="connsiteX42" fmla="*/ 2884609 w 3750671"/>
                  <a:gd name="connsiteY42" fmla="*/ 3769548 h 3769548"/>
                  <a:gd name="connsiteX0" fmla="*/ 1938250 w 3750462"/>
                  <a:gd name="connsiteY0" fmla="*/ 638998 h 3769548"/>
                  <a:gd name="connsiteX1" fmla="*/ 1271500 w 3750462"/>
                  <a:gd name="connsiteY1" fmla="*/ 638998 h 3769548"/>
                  <a:gd name="connsiteX2" fmla="*/ 1176250 w 3750462"/>
                  <a:gd name="connsiteY2" fmla="*/ 498503 h 3769548"/>
                  <a:gd name="connsiteX3" fmla="*/ 1356432 w 3750462"/>
                  <a:gd name="connsiteY3" fmla="*/ 478660 h 3769548"/>
                  <a:gd name="connsiteX4" fmla="*/ 1423106 w 3750462"/>
                  <a:gd name="connsiteY4" fmla="*/ 557241 h 3769548"/>
                  <a:gd name="connsiteX5" fmla="*/ 1537406 w 3750462"/>
                  <a:gd name="connsiteY5" fmla="*/ 597722 h 3769548"/>
                  <a:gd name="connsiteX6" fmla="*/ 1615987 w 3750462"/>
                  <a:gd name="connsiteY6" fmla="*/ 542954 h 3769548"/>
                  <a:gd name="connsiteX7" fmla="*/ 1650118 w 3750462"/>
                  <a:gd name="connsiteY7" fmla="*/ 445322 h 3769548"/>
                  <a:gd name="connsiteX8" fmla="*/ 1623131 w 3750462"/>
                  <a:gd name="connsiteY8" fmla="*/ 342928 h 3769548"/>
                  <a:gd name="connsiteX9" fmla="*/ 1520738 w 3750462"/>
                  <a:gd name="connsiteY9" fmla="*/ 276253 h 3769548"/>
                  <a:gd name="connsiteX10" fmla="*/ 1408819 w 3750462"/>
                  <a:gd name="connsiteY10" fmla="*/ 340547 h 3769548"/>
                  <a:gd name="connsiteX11" fmla="*/ 1356431 w 3750462"/>
                  <a:gd name="connsiteY11" fmla="*/ 433416 h 3769548"/>
                  <a:gd name="connsiteX12" fmla="*/ 1175456 w 3750462"/>
                  <a:gd name="connsiteY12" fmla="*/ 418335 h 3769548"/>
                  <a:gd name="connsiteX13" fmla="*/ 1176250 w 3750462"/>
                  <a:gd name="connsiteY13" fmla="*/ 308798 h 3769548"/>
                  <a:gd name="connsiteX14" fmla="*/ 1239750 w 3750462"/>
                  <a:gd name="connsiteY14" fmla="*/ 118298 h 3769548"/>
                  <a:gd name="connsiteX15" fmla="*/ 1442950 w 3750462"/>
                  <a:gd name="connsiteY15" fmla="*/ 67498 h 3769548"/>
                  <a:gd name="connsiteX16" fmla="*/ 1665200 w 3750462"/>
                  <a:gd name="connsiteY16" fmla="*/ 3998 h 3769548"/>
                  <a:gd name="connsiteX17" fmla="*/ 1239750 w 3750462"/>
                  <a:gd name="connsiteY17" fmla="*/ 23048 h 3769548"/>
                  <a:gd name="connsiteX18" fmla="*/ 1100050 w 3750462"/>
                  <a:gd name="connsiteY18" fmla="*/ 156398 h 3769548"/>
                  <a:gd name="connsiteX19" fmla="*/ 1100050 w 3750462"/>
                  <a:gd name="connsiteY19" fmla="*/ 143698 h 3769548"/>
                  <a:gd name="connsiteX20" fmla="*/ 960350 w 3750462"/>
                  <a:gd name="connsiteY20" fmla="*/ 29398 h 3769548"/>
                  <a:gd name="connsiteX21" fmla="*/ 592050 w 3750462"/>
                  <a:gd name="connsiteY21" fmla="*/ 3998 h 3769548"/>
                  <a:gd name="connsiteX22" fmla="*/ 579350 w 3750462"/>
                  <a:gd name="connsiteY22" fmla="*/ 16698 h 3769548"/>
                  <a:gd name="connsiteX23" fmla="*/ 985750 w 3750462"/>
                  <a:gd name="connsiteY23" fmla="*/ 143698 h 3769548"/>
                  <a:gd name="connsiteX24" fmla="*/ 1061950 w 3750462"/>
                  <a:gd name="connsiteY24" fmla="*/ 461198 h 3769548"/>
                  <a:gd name="connsiteX25" fmla="*/ 1009562 w 3750462"/>
                  <a:gd name="connsiteY25" fmla="*/ 686623 h 3769548"/>
                  <a:gd name="connsiteX26" fmla="*/ 582525 w 3750462"/>
                  <a:gd name="connsiteY26" fmla="*/ 731072 h 3769548"/>
                  <a:gd name="connsiteX27" fmla="*/ 546012 w 3750462"/>
                  <a:gd name="connsiteY27" fmla="*/ 735836 h 3769548"/>
                  <a:gd name="connsiteX28" fmla="*/ 7850 w 3750462"/>
                  <a:gd name="connsiteY28" fmla="*/ 791398 h 3769548"/>
                  <a:gd name="connsiteX29" fmla="*/ 1011150 w 3750462"/>
                  <a:gd name="connsiteY29" fmla="*/ 759648 h 3769548"/>
                  <a:gd name="connsiteX30" fmla="*/ 1557250 w 3750462"/>
                  <a:gd name="connsiteY30" fmla="*/ 778698 h 3769548"/>
                  <a:gd name="connsiteX31" fmla="*/ 1881894 w 3750462"/>
                  <a:gd name="connsiteY31" fmla="*/ 797748 h 3769548"/>
                  <a:gd name="connsiteX32" fmla="*/ 1910468 w 3750462"/>
                  <a:gd name="connsiteY32" fmla="*/ 857279 h 3769548"/>
                  <a:gd name="connsiteX33" fmla="*/ 1912850 w 3750462"/>
                  <a:gd name="connsiteY33" fmla="*/ 1489898 h 3769548"/>
                  <a:gd name="connsiteX34" fmla="*/ 2077950 w 3750462"/>
                  <a:gd name="connsiteY34" fmla="*/ 1997898 h 3769548"/>
                  <a:gd name="connsiteX35" fmla="*/ 2954250 w 3750462"/>
                  <a:gd name="connsiteY35" fmla="*/ 2061398 h 3769548"/>
                  <a:gd name="connsiteX36" fmla="*/ 3678150 w 3750462"/>
                  <a:gd name="connsiteY36" fmla="*/ 2061398 h 3769548"/>
                  <a:gd name="connsiteX37" fmla="*/ 3563850 w 3750462"/>
                  <a:gd name="connsiteY37" fmla="*/ 2302698 h 3769548"/>
                  <a:gd name="connsiteX38" fmla="*/ 2560550 w 3750462"/>
                  <a:gd name="connsiteY38" fmla="*/ 2366198 h 3769548"/>
                  <a:gd name="connsiteX39" fmla="*/ 2268450 w 3750462"/>
                  <a:gd name="connsiteY39" fmla="*/ 2582098 h 3769548"/>
                  <a:gd name="connsiteX40" fmla="*/ 2268450 w 3750462"/>
                  <a:gd name="connsiteY40" fmla="*/ 3204398 h 3769548"/>
                  <a:gd name="connsiteX41" fmla="*/ 2674850 w 3750462"/>
                  <a:gd name="connsiteY41" fmla="*/ 3369498 h 3769548"/>
                  <a:gd name="connsiteX42" fmla="*/ 2884400 w 3750462"/>
                  <a:gd name="connsiteY42" fmla="*/ 3769548 h 3769548"/>
                  <a:gd name="connsiteX0" fmla="*/ 1938302 w 3750514"/>
                  <a:gd name="connsiteY0" fmla="*/ 638998 h 3769548"/>
                  <a:gd name="connsiteX1" fmla="*/ 1271552 w 3750514"/>
                  <a:gd name="connsiteY1" fmla="*/ 638998 h 3769548"/>
                  <a:gd name="connsiteX2" fmla="*/ 1176302 w 3750514"/>
                  <a:gd name="connsiteY2" fmla="*/ 498503 h 3769548"/>
                  <a:gd name="connsiteX3" fmla="*/ 1356484 w 3750514"/>
                  <a:gd name="connsiteY3" fmla="*/ 478660 h 3769548"/>
                  <a:gd name="connsiteX4" fmla="*/ 1423158 w 3750514"/>
                  <a:gd name="connsiteY4" fmla="*/ 557241 h 3769548"/>
                  <a:gd name="connsiteX5" fmla="*/ 1537458 w 3750514"/>
                  <a:gd name="connsiteY5" fmla="*/ 597722 h 3769548"/>
                  <a:gd name="connsiteX6" fmla="*/ 1616039 w 3750514"/>
                  <a:gd name="connsiteY6" fmla="*/ 542954 h 3769548"/>
                  <a:gd name="connsiteX7" fmla="*/ 1650170 w 3750514"/>
                  <a:gd name="connsiteY7" fmla="*/ 445322 h 3769548"/>
                  <a:gd name="connsiteX8" fmla="*/ 1623183 w 3750514"/>
                  <a:gd name="connsiteY8" fmla="*/ 342928 h 3769548"/>
                  <a:gd name="connsiteX9" fmla="*/ 1520790 w 3750514"/>
                  <a:gd name="connsiteY9" fmla="*/ 276253 h 3769548"/>
                  <a:gd name="connsiteX10" fmla="*/ 1408871 w 3750514"/>
                  <a:gd name="connsiteY10" fmla="*/ 340547 h 3769548"/>
                  <a:gd name="connsiteX11" fmla="*/ 1356483 w 3750514"/>
                  <a:gd name="connsiteY11" fmla="*/ 433416 h 3769548"/>
                  <a:gd name="connsiteX12" fmla="*/ 1175508 w 3750514"/>
                  <a:gd name="connsiteY12" fmla="*/ 418335 h 3769548"/>
                  <a:gd name="connsiteX13" fmla="*/ 1176302 w 3750514"/>
                  <a:gd name="connsiteY13" fmla="*/ 308798 h 3769548"/>
                  <a:gd name="connsiteX14" fmla="*/ 1239802 w 3750514"/>
                  <a:gd name="connsiteY14" fmla="*/ 118298 h 3769548"/>
                  <a:gd name="connsiteX15" fmla="*/ 1443002 w 3750514"/>
                  <a:gd name="connsiteY15" fmla="*/ 67498 h 3769548"/>
                  <a:gd name="connsiteX16" fmla="*/ 1665252 w 3750514"/>
                  <a:gd name="connsiteY16" fmla="*/ 3998 h 3769548"/>
                  <a:gd name="connsiteX17" fmla="*/ 1239802 w 3750514"/>
                  <a:gd name="connsiteY17" fmla="*/ 23048 h 3769548"/>
                  <a:gd name="connsiteX18" fmla="*/ 1100102 w 3750514"/>
                  <a:gd name="connsiteY18" fmla="*/ 156398 h 3769548"/>
                  <a:gd name="connsiteX19" fmla="*/ 1100102 w 3750514"/>
                  <a:gd name="connsiteY19" fmla="*/ 143698 h 3769548"/>
                  <a:gd name="connsiteX20" fmla="*/ 960402 w 3750514"/>
                  <a:gd name="connsiteY20" fmla="*/ 29398 h 3769548"/>
                  <a:gd name="connsiteX21" fmla="*/ 592102 w 3750514"/>
                  <a:gd name="connsiteY21" fmla="*/ 3998 h 3769548"/>
                  <a:gd name="connsiteX22" fmla="*/ 579402 w 3750514"/>
                  <a:gd name="connsiteY22" fmla="*/ 16698 h 3769548"/>
                  <a:gd name="connsiteX23" fmla="*/ 985802 w 3750514"/>
                  <a:gd name="connsiteY23" fmla="*/ 143698 h 3769548"/>
                  <a:gd name="connsiteX24" fmla="*/ 1062002 w 3750514"/>
                  <a:gd name="connsiteY24" fmla="*/ 461198 h 3769548"/>
                  <a:gd name="connsiteX25" fmla="*/ 1009614 w 3750514"/>
                  <a:gd name="connsiteY25" fmla="*/ 686623 h 3769548"/>
                  <a:gd name="connsiteX26" fmla="*/ 606390 w 3750514"/>
                  <a:gd name="connsiteY26" fmla="*/ 745360 h 3769548"/>
                  <a:gd name="connsiteX27" fmla="*/ 546064 w 3750514"/>
                  <a:gd name="connsiteY27" fmla="*/ 735836 h 3769548"/>
                  <a:gd name="connsiteX28" fmla="*/ 7902 w 3750514"/>
                  <a:gd name="connsiteY28" fmla="*/ 791398 h 3769548"/>
                  <a:gd name="connsiteX29" fmla="*/ 1011202 w 3750514"/>
                  <a:gd name="connsiteY29" fmla="*/ 759648 h 3769548"/>
                  <a:gd name="connsiteX30" fmla="*/ 1557302 w 3750514"/>
                  <a:gd name="connsiteY30" fmla="*/ 778698 h 3769548"/>
                  <a:gd name="connsiteX31" fmla="*/ 1881946 w 3750514"/>
                  <a:gd name="connsiteY31" fmla="*/ 797748 h 3769548"/>
                  <a:gd name="connsiteX32" fmla="*/ 1910520 w 3750514"/>
                  <a:gd name="connsiteY32" fmla="*/ 857279 h 3769548"/>
                  <a:gd name="connsiteX33" fmla="*/ 1912902 w 3750514"/>
                  <a:gd name="connsiteY33" fmla="*/ 1489898 h 3769548"/>
                  <a:gd name="connsiteX34" fmla="*/ 2078002 w 3750514"/>
                  <a:gd name="connsiteY34" fmla="*/ 1997898 h 3769548"/>
                  <a:gd name="connsiteX35" fmla="*/ 2954302 w 3750514"/>
                  <a:gd name="connsiteY35" fmla="*/ 2061398 h 3769548"/>
                  <a:gd name="connsiteX36" fmla="*/ 3678202 w 3750514"/>
                  <a:gd name="connsiteY36" fmla="*/ 2061398 h 3769548"/>
                  <a:gd name="connsiteX37" fmla="*/ 3563902 w 3750514"/>
                  <a:gd name="connsiteY37" fmla="*/ 2302698 h 3769548"/>
                  <a:gd name="connsiteX38" fmla="*/ 2560602 w 3750514"/>
                  <a:gd name="connsiteY38" fmla="*/ 2366198 h 3769548"/>
                  <a:gd name="connsiteX39" fmla="*/ 2268502 w 3750514"/>
                  <a:gd name="connsiteY39" fmla="*/ 2582098 h 3769548"/>
                  <a:gd name="connsiteX40" fmla="*/ 2268502 w 3750514"/>
                  <a:gd name="connsiteY40" fmla="*/ 3204398 h 3769548"/>
                  <a:gd name="connsiteX41" fmla="*/ 2674902 w 3750514"/>
                  <a:gd name="connsiteY41" fmla="*/ 3369498 h 3769548"/>
                  <a:gd name="connsiteX42" fmla="*/ 2884452 w 3750514"/>
                  <a:gd name="connsiteY42" fmla="*/ 3769548 h 3769548"/>
                  <a:gd name="connsiteX0" fmla="*/ 1942226 w 3754438"/>
                  <a:gd name="connsiteY0" fmla="*/ 638998 h 3769548"/>
                  <a:gd name="connsiteX1" fmla="*/ 1275476 w 3754438"/>
                  <a:gd name="connsiteY1" fmla="*/ 638998 h 3769548"/>
                  <a:gd name="connsiteX2" fmla="*/ 1180226 w 3754438"/>
                  <a:gd name="connsiteY2" fmla="*/ 498503 h 3769548"/>
                  <a:gd name="connsiteX3" fmla="*/ 1360408 w 3754438"/>
                  <a:gd name="connsiteY3" fmla="*/ 478660 h 3769548"/>
                  <a:gd name="connsiteX4" fmla="*/ 1427082 w 3754438"/>
                  <a:gd name="connsiteY4" fmla="*/ 557241 h 3769548"/>
                  <a:gd name="connsiteX5" fmla="*/ 1541382 w 3754438"/>
                  <a:gd name="connsiteY5" fmla="*/ 597722 h 3769548"/>
                  <a:gd name="connsiteX6" fmla="*/ 1619963 w 3754438"/>
                  <a:gd name="connsiteY6" fmla="*/ 542954 h 3769548"/>
                  <a:gd name="connsiteX7" fmla="*/ 1654094 w 3754438"/>
                  <a:gd name="connsiteY7" fmla="*/ 445322 h 3769548"/>
                  <a:gd name="connsiteX8" fmla="*/ 1627107 w 3754438"/>
                  <a:gd name="connsiteY8" fmla="*/ 342928 h 3769548"/>
                  <a:gd name="connsiteX9" fmla="*/ 1524714 w 3754438"/>
                  <a:gd name="connsiteY9" fmla="*/ 276253 h 3769548"/>
                  <a:gd name="connsiteX10" fmla="*/ 1412795 w 3754438"/>
                  <a:gd name="connsiteY10" fmla="*/ 340547 h 3769548"/>
                  <a:gd name="connsiteX11" fmla="*/ 1360407 w 3754438"/>
                  <a:gd name="connsiteY11" fmla="*/ 433416 h 3769548"/>
                  <a:gd name="connsiteX12" fmla="*/ 1179432 w 3754438"/>
                  <a:gd name="connsiteY12" fmla="*/ 418335 h 3769548"/>
                  <a:gd name="connsiteX13" fmla="*/ 1180226 w 3754438"/>
                  <a:gd name="connsiteY13" fmla="*/ 308798 h 3769548"/>
                  <a:gd name="connsiteX14" fmla="*/ 1243726 w 3754438"/>
                  <a:gd name="connsiteY14" fmla="*/ 118298 h 3769548"/>
                  <a:gd name="connsiteX15" fmla="*/ 1446926 w 3754438"/>
                  <a:gd name="connsiteY15" fmla="*/ 67498 h 3769548"/>
                  <a:gd name="connsiteX16" fmla="*/ 1669176 w 3754438"/>
                  <a:gd name="connsiteY16" fmla="*/ 3998 h 3769548"/>
                  <a:gd name="connsiteX17" fmla="*/ 1243726 w 3754438"/>
                  <a:gd name="connsiteY17" fmla="*/ 23048 h 3769548"/>
                  <a:gd name="connsiteX18" fmla="*/ 1104026 w 3754438"/>
                  <a:gd name="connsiteY18" fmla="*/ 156398 h 3769548"/>
                  <a:gd name="connsiteX19" fmla="*/ 1104026 w 3754438"/>
                  <a:gd name="connsiteY19" fmla="*/ 143698 h 3769548"/>
                  <a:gd name="connsiteX20" fmla="*/ 964326 w 3754438"/>
                  <a:gd name="connsiteY20" fmla="*/ 29398 h 3769548"/>
                  <a:gd name="connsiteX21" fmla="*/ 596026 w 3754438"/>
                  <a:gd name="connsiteY21" fmla="*/ 3998 h 3769548"/>
                  <a:gd name="connsiteX22" fmla="*/ 583326 w 3754438"/>
                  <a:gd name="connsiteY22" fmla="*/ 16698 h 3769548"/>
                  <a:gd name="connsiteX23" fmla="*/ 989726 w 3754438"/>
                  <a:gd name="connsiteY23" fmla="*/ 143698 h 3769548"/>
                  <a:gd name="connsiteX24" fmla="*/ 1065926 w 3754438"/>
                  <a:gd name="connsiteY24" fmla="*/ 461198 h 3769548"/>
                  <a:gd name="connsiteX25" fmla="*/ 1013538 w 3754438"/>
                  <a:gd name="connsiteY25" fmla="*/ 686623 h 3769548"/>
                  <a:gd name="connsiteX26" fmla="*/ 610314 w 3754438"/>
                  <a:gd name="connsiteY26" fmla="*/ 745360 h 3769548"/>
                  <a:gd name="connsiteX27" fmla="*/ 473788 w 3754438"/>
                  <a:gd name="connsiteY27" fmla="*/ 754886 h 3769548"/>
                  <a:gd name="connsiteX28" fmla="*/ 11826 w 3754438"/>
                  <a:gd name="connsiteY28" fmla="*/ 791398 h 3769548"/>
                  <a:gd name="connsiteX29" fmla="*/ 1015126 w 3754438"/>
                  <a:gd name="connsiteY29" fmla="*/ 759648 h 3769548"/>
                  <a:gd name="connsiteX30" fmla="*/ 1561226 w 3754438"/>
                  <a:gd name="connsiteY30" fmla="*/ 778698 h 3769548"/>
                  <a:gd name="connsiteX31" fmla="*/ 1885870 w 3754438"/>
                  <a:gd name="connsiteY31" fmla="*/ 797748 h 3769548"/>
                  <a:gd name="connsiteX32" fmla="*/ 1914444 w 3754438"/>
                  <a:gd name="connsiteY32" fmla="*/ 857279 h 3769548"/>
                  <a:gd name="connsiteX33" fmla="*/ 1916826 w 3754438"/>
                  <a:gd name="connsiteY33" fmla="*/ 1489898 h 3769548"/>
                  <a:gd name="connsiteX34" fmla="*/ 2081926 w 3754438"/>
                  <a:gd name="connsiteY34" fmla="*/ 1997898 h 3769548"/>
                  <a:gd name="connsiteX35" fmla="*/ 2958226 w 3754438"/>
                  <a:gd name="connsiteY35" fmla="*/ 2061398 h 3769548"/>
                  <a:gd name="connsiteX36" fmla="*/ 3682126 w 3754438"/>
                  <a:gd name="connsiteY36" fmla="*/ 2061398 h 3769548"/>
                  <a:gd name="connsiteX37" fmla="*/ 3567826 w 3754438"/>
                  <a:gd name="connsiteY37" fmla="*/ 2302698 h 3769548"/>
                  <a:gd name="connsiteX38" fmla="*/ 2564526 w 3754438"/>
                  <a:gd name="connsiteY38" fmla="*/ 2366198 h 3769548"/>
                  <a:gd name="connsiteX39" fmla="*/ 2272426 w 3754438"/>
                  <a:gd name="connsiteY39" fmla="*/ 2582098 h 3769548"/>
                  <a:gd name="connsiteX40" fmla="*/ 2272426 w 3754438"/>
                  <a:gd name="connsiteY40" fmla="*/ 3204398 h 3769548"/>
                  <a:gd name="connsiteX41" fmla="*/ 2678826 w 3754438"/>
                  <a:gd name="connsiteY41" fmla="*/ 3369498 h 3769548"/>
                  <a:gd name="connsiteX42" fmla="*/ 2888376 w 3754438"/>
                  <a:gd name="connsiteY42" fmla="*/ 3769548 h 3769548"/>
                  <a:gd name="connsiteX0" fmla="*/ 1942226 w 3754438"/>
                  <a:gd name="connsiteY0" fmla="*/ 638998 h 3769548"/>
                  <a:gd name="connsiteX1" fmla="*/ 1275476 w 3754438"/>
                  <a:gd name="connsiteY1" fmla="*/ 638998 h 3769548"/>
                  <a:gd name="connsiteX2" fmla="*/ 1180226 w 3754438"/>
                  <a:gd name="connsiteY2" fmla="*/ 498503 h 3769548"/>
                  <a:gd name="connsiteX3" fmla="*/ 1360408 w 3754438"/>
                  <a:gd name="connsiteY3" fmla="*/ 478660 h 3769548"/>
                  <a:gd name="connsiteX4" fmla="*/ 1427082 w 3754438"/>
                  <a:gd name="connsiteY4" fmla="*/ 557241 h 3769548"/>
                  <a:gd name="connsiteX5" fmla="*/ 1541382 w 3754438"/>
                  <a:gd name="connsiteY5" fmla="*/ 597722 h 3769548"/>
                  <a:gd name="connsiteX6" fmla="*/ 1619963 w 3754438"/>
                  <a:gd name="connsiteY6" fmla="*/ 542954 h 3769548"/>
                  <a:gd name="connsiteX7" fmla="*/ 1654094 w 3754438"/>
                  <a:gd name="connsiteY7" fmla="*/ 445322 h 3769548"/>
                  <a:gd name="connsiteX8" fmla="*/ 1627107 w 3754438"/>
                  <a:gd name="connsiteY8" fmla="*/ 342928 h 3769548"/>
                  <a:gd name="connsiteX9" fmla="*/ 1524714 w 3754438"/>
                  <a:gd name="connsiteY9" fmla="*/ 276253 h 3769548"/>
                  <a:gd name="connsiteX10" fmla="*/ 1412795 w 3754438"/>
                  <a:gd name="connsiteY10" fmla="*/ 340547 h 3769548"/>
                  <a:gd name="connsiteX11" fmla="*/ 1360407 w 3754438"/>
                  <a:gd name="connsiteY11" fmla="*/ 433416 h 3769548"/>
                  <a:gd name="connsiteX12" fmla="*/ 1179432 w 3754438"/>
                  <a:gd name="connsiteY12" fmla="*/ 418335 h 3769548"/>
                  <a:gd name="connsiteX13" fmla="*/ 1180226 w 3754438"/>
                  <a:gd name="connsiteY13" fmla="*/ 308798 h 3769548"/>
                  <a:gd name="connsiteX14" fmla="*/ 1243726 w 3754438"/>
                  <a:gd name="connsiteY14" fmla="*/ 118298 h 3769548"/>
                  <a:gd name="connsiteX15" fmla="*/ 1446926 w 3754438"/>
                  <a:gd name="connsiteY15" fmla="*/ 67498 h 3769548"/>
                  <a:gd name="connsiteX16" fmla="*/ 1669176 w 3754438"/>
                  <a:gd name="connsiteY16" fmla="*/ 3998 h 3769548"/>
                  <a:gd name="connsiteX17" fmla="*/ 1243726 w 3754438"/>
                  <a:gd name="connsiteY17" fmla="*/ 23048 h 3769548"/>
                  <a:gd name="connsiteX18" fmla="*/ 1104026 w 3754438"/>
                  <a:gd name="connsiteY18" fmla="*/ 156398 h 3769548"/>
                  <a:gd name="connsiteX19" fmla="*/ 1104026 w 3754438"/>
                  <a:gd name="connsiteY19" fmla="*/ 143698 h 3769548"/>
                  <a:gd name="connsiteX20" fmla="*/ 964326 w 3754438"/>
                  <a:gd name="connsiteY20" fmla="*/ 29398 h 3769548"/>
                  <a:gd name="connsiteX21" fmla="*/ 596026 w 3754438"/>
                  <a:gd name="connsiteY21" fmla="*/ 3998 h 3769548"/>
                  <a:gd name="connsiteX22" fmla="*/ 583326 w 3754438"/>
                  <a:gd name="connsiteY22" fmla="*/ 16698 h 3769548"/>
                  <a:gd name="connsiteX23" fmla="*/ 989726 w 3754438"/>
                  <a:gd name="connsiteY23" fmla="*/ 143698 h 3769548"/>
                  <a:gd name="connsiteX24" fmla="*/ 1065926 w 3754438"/>
                  <a:gd name="connsiteY24" fmla="*/ 461198 h 3769548"/>
                  <a:gd name="connsiteX25" fmla="*/ 1072275 w 3754438"/>
                  <a:gd name="connsiteY25" fmla="*/ 669160 h 3769548"/>
                  <a:gd name="connsiteX26" fmla="*/ 1013538 w 3754438"/>
                  <a:gd name="connsiteY26" fmla="*/ 686623 h 3769548"/>
                  <a:gd name="connsiteX27" fmla="*/ 610314 w 3754438"/>
                  <a:gd name="connsiteY27" fmla="*/ 745360 h 3769548"/>
                  <a:gd name="connsiteX28" fmla="*/ 473788 w 3754438"/>
                  <a:gd name="connsiteY28" fmla="*/ 754886 h 3769548"/>
                  <a:gd name="connsiteX29" fmla="*/ 11826 w 3754438"/>
                  <a:gd name="connsiteY29" fmla="*/ 791398 h 3769548"/>
                  <a:gd name="connsiteX30" fmla="*/ 1015126 w 3754438"/>
                  <a:gd name="connsiteY30" fmla="*/ 759648 h 3769548"/>
                  <a:gd name="connsiteX31" fmla="*/ 1561226 w 3754438"/>
                  <a:gd name="connsiteY31" fmla="*/ 778698 h 3769548"/>
                  <a:gd name="connsiteX32" fmla="*/ 1885870 w 3754438"/>
                  <a:gd name="connsiteY32" fmla="*/ 797748 h 3769548"/>
                  <a:gd name="connsiteX33" fmla="*/ 1914444 w 3754438"/>
                  <a:gd name="connsiteY33" fmla="*/ 857279 h 3769548"/>
                  <a:gd name="connsiteX34" fmla="*/ 1916826 w 3754438"/>
                  <a:gd name="connsiteY34" fmla="*/ 1489898 h 3769548"/>
                  <a:gd name="connsiteX35" fmla="*/ 2081926 w 3754438"/>
                  <a:gd name="connsiteY35" fmla="*/ 1997898 h 3769548"/>
                  <a:gd name="connsiteX36" fmla="*/ 2958226 w 3754438"/>
                  <a:gd name="connsiteY36" fmla="*/ 2061398 h 3769548"/>
                  <a:gd name="connsiteX37" fmla="*/ 3682126 w 3754438"/>
                  <a:gd name="connsiteY37" fmla="*/ 2061398 h 3769548"/>
                  <a:gd name="connsiteX38" fmla="*/ 3567826 w 3754438"/>
                  <a:gd name="connsiteY38" fmla="*/ 2302698 h 3769548"/>
                  <a:gd name="connsiteX39" fmla="*/ 2564526 w 3754438"/>
                  <a:gd name="connsiteY39" fmla="*/ 2366198 h 3769548"/>
                  <a:gd name="connsiteX40" fmla="*/ 2272426 w 3754438"/>
                  <a:gd name="connsiteY40" fmla="*/ 2582098 h 3769548"/>
                  <a:gd name="connsiteX41" fmla="*/ 2272426 w 3754438"/>
                  <a:gd name="connsiteY41" fmla="*/ 3204398 h 3769548"/>
                  <a:gd name="connsiteX42" fmla="*/ 2678826 w 3754438"/>
                  <a:gd name="connsiteY42" fmla="*/ 3369498 h 3769548"/>
                  <a:gd name="connsiteX43" fmla="*/ 2888376 w 3754438"/>
                  <a:gd name="connsiteY43" fmla="*/ 3769548 h 3769548"/>
                  <a:gd name="connsiteX0" fmla="*/ 1942226 w 3754438"/>
                  <a:gd name="connsiteY0" fmla="*/ 638998 h 3769548"/>
                  <a:gd name="connsiteX1" fmla="*/ 1275476 w 3754438"/>
                  <a:gd name="connsiteY1" fmla="*/ 638998 h 3769548"/>
                  <a:gd name="connsiteX2" fmla="*/ 1180226 w 3754438"/>
                  <a:gd name="connsiteY2" fmla="*/ 498503 h 3769548"/>
                  <a:gd name="connsiteX3" fmla="*/ 1360408 w 3754438"/>
                  <a:gd name="connsiteY3" fmla="*/ 478660 h 3769548"/>
                  <a:gd name="connsiteX4" fmla="*/ 1427082 w 3754438"/>
                  <a:gd name="connsiteY4" fmla="*/ 557241 h 3769548"/>
                  <a:gd name="connsiteX5" fmla="*/ 1541382 w 3754438"/>
                  <a:gd name="connsiteY5" fmla="*/ 597722 h 3769548"/>
                  <a:gd name="connsiteX6" fmla="*/ 1619963 w 3754438"/>
                  <a:gd name="connsiteY6" fmla="*/ 542954 h 3769548"/>
                  <a:gd name="connsiteX7" fmla="*/ 1654094 w 3754438"/>
                  <a:gd name="connsiteY7" fmla="*/ 445322 h 3769548"/>
                  <a:gd name="connsiteX8" fmla="*/ 1627107 w 3754438"/>
                  <a:gd name="connsiteY8" fmla="*/ 342928 h 3769548"/>
                  <a:gd name="connsiteX9" fmla="*/ 1524714 w 3754438"/>
                  <a:gd name="connsiteY9" fmla="*/ 276253 h 3769548"/>
                  <a:gd name="connsiteX10" fmla="*/ 1412795 w 3754438"/>
                  <a:gd name="connsiteY10" fmla="*/ 340547 h 3769548"/>
                  <a:gd name="connsiteX11" fmla="*/ 1360407 w 3754438"/>
                  <a:gd name="connsiteY11" fmla="*/ 433416 h 3769548"/>
                  <a:gd name="connsiteX12" fmla="*/ 1179432 w 3754438"/>
                  <a:gd name="connsiteY12" fmla="*/ 418335 h 3769548"/>
                  <a:gd name="connsiteX13" fmla="*/ 1180226 w 3754438"/>
                  <a:gd name="connsiteY13" fmla="*/ 308798 h 3769548"/>
                  <a:gd name="connsiteX14" fmla="*/ 1243726 w 3754438"/>
                  <a:gd name="connsiteY14" fmla="*/ 118298 h 3769548"/>
                  <a:gd name="connsiteX15" fmla="*/ 1446926 w 3754438"/>
                  <a:gd name="connsiteY15" fmla="*/ 67498 h 3769548"/>
                  <a:gd name="connsiteX16" fmla="*/ 1669176 w 3754438"/>
                  <a:gd name="connsiteY16" fmla="*/ 3998 h 3769548"/>
                  <a:gd name="connsiteX17" fmla="*/ 1243726 w 3754438"/>
                  <a:gd name="connsiteY17" fmla="*/ 23048 h 3769548"/>
                  <a:gd name="connsiteX18" fmla="*/ 1104026 w 3754438"/>
                  <a:gd name="connsiteY18" fmla="*/ 156398 h 3769548"/>
                  <a:gd name="connsiteX19" fmla="*/ 1104026 w 3754438"/>
                  <a:gd name="connsiteY19" fmla="*/ 143698 h 3769548"/>
                  <a:gd name="connsiteX20" fmla="*/ 964326 w 3754438"/>
                  <a:gd name="connsiteY20" fmla="*/ 29398 h 3769548"/>
                  <a:gd name="connsiteX21" fmla="*/ 596026 w 3754438"/>
                  <a:gd name="connsiteY21" fmla="*/ 3998 h 3769548"/>
                  <a:gd name="connsiteX22" fmla="*/ 583326 w 3754438"/>
                  <a:gd name="connsiteY22" fmla="*/ 16698 h 3769548"/>
                  <a:gd name="connsiteX23" fmla="*/ 989726 w 3754438"/>
                  <a:gd name="connsiteY23" fmla="*/ 143698 h 3769548"/>
                  <a:gd name="connsiteX24" fmla="*/ 1065926 w 3754438"/>
                  <a:gd name="connsiteY24" fmla="*/ 461198 h 3769548"/>
                  <a:gd name="connsiteX25" fmla="*/ 1072275 w 3754438"/>
                  <a:gd name="connsiteY25" fmla="*/ 669160 h 3769548"/>
                  <a:gd name="connsiteX26" fmla="*/ 975438 w 3754438"/>
                  <a:gd name="connsiteY26" fmla="*/ 715198 h 3769548"/>
                  <a:gd name="connsiteX27" fmla="*/ 610314 w 3754438"/>
                  <a:gd name="connsiteY27" fmla="*/ 745360 h 3769548"/>
                  <a:gd name="connsiteX28" fmla="*/ 473788 w 3754438"/>
                  <a:gd name="connsiteY28" fmla="*/ 754886 h 3769548"/>
                  <a:gd name="connsiteX29" fmla="*/ 11826 w 3754438"/>
                  <a:gd name="connsiteY29" fmla="*/ 791398 h 3769548"/>
                  <a:gd name="connsiteX30" fmla="*/ 1015126 w 3754438"/>
                  <a:gd name="connsiteY30" fmla="*/ 759648 h 3769548"/>
                  <a:gd name="connsiteX31" fmla="*/ 1561226 w 3754438"/>
                  <a:gd name="connsiteY31" fmla="*/ 778698 h 3769548"/>
                  <a:gd name="connsiteX32" fmla="*/ 1885870 w 3754438"/>
                  <a:gd name="connsiteY32" fmla="*/ 797748 h 3769548"/>
                  <a:gd name="connsiteX33" fmla="*/ 1914444 w 3754438"/>
                  <a:gd name="connsiteY33" fmla="*/ 857279 h 3769548"/>
                  <a:gd name="connsiteX34" fmla="*/ 1916826 w 3754438"/>
                  <a:gd name="connsiteY34" fmla="*/ 1489898 h 3769548"/>
                  <a:gd name="connsiteX35" fmla="*/ 2081926 w 3754438"/>
                  <a:gd name="connsiteY35" fmla="*/ 1997898 h 3769548"/>
                  <a:gd name="connsiteX36" fmla="*/ 2958226 w 3754438"/>
                  <a:gd name="connsiteY36" fmla="*/ 2061398 h 3769548"/>
                  <a:gd name="connsiteX37" fmla="*/ 3682126 w 3754438"/>
                  <a:gd name="connsiteY37" fmla="*/ 2061398 h 3769548"/>
                  <a:gd name="connsiteX38" fmla="*/ 3567826 w 3754438"/>
                  <a:gd name="connsiteY38" fmla="*/ 2302698 h 3769548"/>
                  <a:gd name="connsiteX39" fmla="*/ 2564526 w 3754438"/>
                  <a:gd name="connsiteY39" fmla="*/ 2366198 h 3769548"/>
                  <a:gd name="connsiteX40" fmla="*/ 2272426 w 3754438"/>
                  <a:gd name="connsiteY40" fmla="*/ 2582098 h 3769548"/>
                  <a:gd name="connsiteX41" fmla="*/ 2272426 w 3754438"/>
                  <a:gd name="connsiteY41" fmla="*/ 3204398 h 3769548"/>
                  <a:gd name="connsiteX42" fmla="*/ 2678826 w 3754438"/>
                  <a:gd name="connsiteY42" fmla="*/ 3369498 h 3769548"/>
                  <a:gd name="connsiteX43" fmla="*/ 2888376 w 3754438"/>
                  <a:gd name="connsiteY43" fmla="*/ 3769548 h 3769548"/>
                  <a:gd name="connsiteX0" fmla="*/ 1942226 w 3754438"/>
                  <a:gd name="connsiteY0" fmla="*/ 638998 h 3769548"/>
                  <a:gd name="connsiteX1" fmla="*/ 1275476 w 3754438"/>
                  <a:gd name="connsiteY1" fmla="*/ 638998 h 3769548"/>
                  <a:gd name="connsiteX2" fmla="*/ 1180226 w 3754438"/>
                  <a:gd name="connsiteY2" fmla="*/ 498503 h 3769548"/>
                  <a:gd name="connsiteX3" fmla="*/ 1360408 w 3754438"/>
                  <a:gd name="connsiteY3" fmla="*/ 478660 h 3769548"/>
                  <a:gd name="connsiteX4" fmla="*/ 1427082 w 3754438"/>
                  <a:gd name="connsiteY4" fmla="*/ 557241 h 3769548"/>
                  <a:gd name="connsiteX5" fmla="*/ 1541382 w 3754438"/>
                  <a:gd name="connsiteY5" fmla="*/ 597722 h 3769548"/>
                  <a:gd name="connsiteX6" fmla="*/ 1619963 w 3754438"/>
                  <a:gd name="connsiteY6" fmla="*/ 542954 h 3769548"/>
                  <a:gd name="connsiteX7" fmla="*/ 1654094 w 3754438"/>
                  <a:gd name="connsiteY7" fmla="*/ 445322 h 3769548"/>
                  <a:gd name="connsiteX8" fmla="*/ 1627107 w 3754438"/>
                  <a:gd name="connsiteY8" fmla="*/ 342928 h 3769548"/>
                  <a:gd name="connsiteX9" fmla="*/ 1524714 w 3754438"/>
                  <a:gd name="connsiteY9" fmla="*/ 276253 h 3769548"/>
                  <a:gd name="connsiteX10" fmla="*/ 1412795 w 3754438"/>
                  <a:gd name="connsiteY10" fmla="*/ 340547 h 3769548"/>
                  <a:gd name="connsiteX11" fmla="*/ 1360407 w 3754438"/>
                  <a:gd name="connsiteY11" fmla="*/ 433416 h 3769548"/>
                  <a:gd name="connsiteX12" fmla="*/ 1179432 w 3754438"/>
                  <a:gd name="connsiteY12" fmla="*/ 418335 h 3769548"/>
                  <a:gd name="connsiteX13" fmla="*/ 1180226 w 3754438"/>
                  <a:gd name="connsiteY13" fmla="*/ 308798 h 3769548"/>
                  <a:gd name="connsiteX14" fmla="*/ 1243726 w 3754438"/>
                  <a:gd name="connsiteY14" fmla="*/ 118298 h 3769548"/>
                  <a:gd name="connsiteX15" fmla="*/ 1446926 w 3754438"/>
                  <a:gd name="connsiteY15" fmla="*/ 67498 h 3769548"/>
                  <a:gd name="connsiteX16" fmla="*/ 1669176 w 3754438"/>
                  <a:gd name="connsiteY16" fmla="*/ 3998 h 3769548"/>
                  <a:gd name="connsiteX17" fmla="*/ 1243726 w 3754438"/>
                  <a:gd name="connsiteY17" fmla="*/ 23048 h 3769548"/>
                  <a:gd name="connsiteX18" fmla="*/ 1104026 w 3754438"/>
                  <a:gd name="connsiteY18" fmla="*/ 156398 h 3769548"/>
                  <a:gd name="connsiteX19" fmla="*/ 1104026 w 3754438"/>
                  <a:gd name="connsiteY19" fmla="*/ 143698 h 3769548"/>
                  <a:gd name="connsiteX20" fmla="*/ 964326 w 3754438"/>
                  <a:gd name="connsiteY20" fmla="*/ 29398 h 3769548"/>
                  <a:gd name="connsiteX21" fmla="*/ 596026 w 3754438"/>
                  <a:gd name="connsiteY21" fmla="*/ 3998 h 3769548"/>
                  <a:gd name="connsiteX22" fmla="*/ 583326 w 3754438"/>
                  <a:gd name="connsiteY22" fmla="*/ 16698 h 3769548"/>
                  <a:gd name="connsiteX23" fmla="*/ 989726 w 3754438"/>
                  <a:gd name="connsiteY23" fmla="*/ 143698 h 3769548"/>
                  <a:gd name="connsiteX24" fmla="*/ 1065926 w 3754438"/>
                  <a:gd name="connsiteY24" fmla="*/ 461198 h 3769548"/>
                  <a:gd name="connsiteX25" fmla="*/ 1067512 w 3754438"/>
                  <a:gd name="connsiteY25" fmla="*/ 678685 h 3769548"/>
                  <a:gd name="connsiteX26" fmla="*/ 975438 w 3754438"/>
                  <a:gd name="connsiteY26" fmla="*/ 715198 h 3769548"/>
                  <a:gd name="connsiteX27" fmla="*/ 610314 w 3754438"/>
                  <a:gd name="connsiteY27" fmla="*/ 745360 h 3769548"/>
                  <a:gd name="connsiteX28" fmla="*/ 473788 w 3754438"/>
                  <a:gd name="connsiteY28" fmla="*/ 754886 h 3769548"/>
                  <a:gd name="connsiteX29" fmla="*/ 11826 w 3754438"/>
                  <a:gd name="connsiteY29" fmla="*/ 791398 h 3769548"/>
                  <a:gd name="connsiteX30" fmla="*/ 1015126 w 3754438"/>
                  <a:gd name="connsiteY30" fmla="*/ 759648 h 3769548"/>
                  <a:gd name="connsiteX31" fmla="*/ 1561226 w 3754438"/>
                  <a:gd name="connsiteY31" fmla="*/ 778698 h 3769548"/>
                  <a:gd name="connsiteX32" fmla="*/ 1885870 w 3754438"/>
                  <a:gd name="connsiteY32" fmla="*/ 797748 h 3769548"/>
                  <a:gd name="connsiteX33" fmla="*/ 1914444 w 3754438"/>
                  <a:gd name="connsiteY33" fmla="*/ 857279 h 3769548"/>
                  <a:gd name="connsiteX34" fmla="*/ 1916826 w 3754438"/>
                  <a:gd name="connsiteY34" fmla="*/ 1489898 h 3769548"/>
                  <a:gd name="connsiteX35" fmla="*/ 2081926 w 3754438"/>
                  <a:gd name="connsiteY35" fmla="*/ 1997898 h 3769548"/>
                  <a:gd name="connsiteX36" fmla="*/ 2958226 w 3754438"/>
                  <a:gd name="connsiteY36" fmla="*/ 2061398 h 3769548"/>
                  <a:gd name="connsiteX37" fmla="*/ 3682126 w 3754438"/>
                  <a:gd name="connsiteY37" fmla="*/ 2061398 h 3769548"/>
                  <a:gd name="connsiteX38" fmla="*/ 3567826 w 3754438"/>
                  <a:gd name="connsiteY38" fmla="*/ 2302698 h 3769548"/>
                  <a:gd name="connsiteX39" fmla="*/ 2564526 w 3754438"/>
                  <a:gd name="connsiteY39" fmla="*/ 2366198 h 3769548"/>
                  <a:gd name="connsiteX40" fmla="*/ 2272426 w 3754438"/>
                  <a:gd name="connsiteY40" fmla="*/ 2582098 h 3769548"/>
                  <a:gd name="connsiteX41" fmla="*/ 2272426 w 3754438"/>
                  <a:gd name="connsiteY41" fmla="*/ 3204398 h 3769548"/>
                  <a:gd name="connsiteX42" fmla="*/ 2678826 w 3754438"/>
                  <a:gd name="connsiteY42" fmla="*/ 3369498 h 3769548"/>
                  <a:gd name="connsiteX43" fmla="*/ 2888376 w 3754438"/>
                  <a:gd name="connsiteY43" fmla="*/ 3769548 h 3769548"/>
                  <a:gd name="connsiteX0" fmla="*/ 1942226 w 3754438"/>
                  <a:gd name="connsiteY0" fmla="*/ 638998 h 3769548"/>
                  <a:gd name="connsiteX1" fmla="*/ 1275476 w 3754438"/>
                  <a:gd name="connsiteY1" fmla="*/ 638998 h 3769548"/>
                  <a:gd name="connsiteX2" fmla="*/ 1191338 w 3754438"/>
                  <a:gd name="connsiteY2" fmla="*/ 664397 h 3769548"/>
                  <a:gd name="connsiteX3" fmla="*/ 1180226 w 3754438"/>
                  <a:gd name="connsiteY3" fmla="*/ 498503 h 3769548"/>
                  <a:gd name="connsiteX4" fmla="*/ 1360408 w 3754438"/>
                  <a:gd name="connsiteY4" fmla="*/ 478660 h 3769548"/>
                  <a:gd name="connsiteX5" fmla="*/ 1427082 w 3754438"/>
                  <a:gd name="connsiteY5" fmla="*/ 557241 h 3769548"/>
                  <a:gd name="connsiteX6" fmla="*/ 1541382 w 3754438"/>
                  <a:gd name="connsiteY6" fmla="*/ 597722 h 3769548"/>
                  <a:gd name="connsiteX7" fmla="*/ 1619963 w 3754438"/>
                  <a:gd name="connsiteY7" fmla="*/ 542954 h 3769548"/>
                  <a:gd name="connsiteX8" fmla="*/ 1654094 w 3754438"/>
                  <a:gd name="connsiteY8" fmla="*/ 445322 h 3769548"/>
                  <a:gd name="connsiteX9" fmla="*/ 1627107 w 3754438"/>
                  <a:gd name="connsiteY9" fmla="*/ 342928 h 3769548"/>
                  <a:gd name="connsiteX10" fmla="*/ 1524714 w 3754438"/>
                  <a:gd name="connsiteY10" fmla="*/ 276253 h 3769548"/>
                  <a:gd name="connsiteX11" fmla="*/ 1412795 w 3754438"/>
                  <a:gd name="connsiteY11" fmla="*/ 340547 h 3769548"/>
                  <a:gd name="connsiteX12" fmla="*/ 1360407 w 3754438"/>
                  <a:gd name="connsiteY12" fmla="*/ 433416 h 3769548"/>
                  <a:gd name="connsiteX13" fmla="*/ 1179432 w 3754438"/>
                  <a:gd name="connsiteY13" fmla="*/ 418335 h 3769548"/>
                  <a:gd name="connsiteX14" fmla="*/ 1180226 w 3754438"/>
                  <a:gd name="connsiteY14" fmla="*/ 308798 h 3769548"/>
                  <a:gd name="connsiteX15" fmla="*/ 1243726 w 3754438"/>
                  <a:gd name="connsiteY15" fmla="*/ 118298 h 3769548"/>
                  <a:gd name="connsiteX16" fmla="*/ 1446926 w 3754438"/>
                  <a:gd name="connsiteY16" fmla="*/ 67498 h 3769548"/>
                  <a:gd name="connsiteX17" fmla="*/ 1669176 w 3754438"/>
                  <a:gd name="connsiteY17" fmla="*/ 3998 h 3769548"/>
                  <a:gd name="connsiteX18" fmla="*/ 1243726 w 3754438"/>
                  <a:gd name="connsiteY18" fmla="*/ 23048 h 3769548"/>
                  <a:gd name="connsiteX19" fmla="*/ 1104026 w 3754438"/>
                  <a:gd name="connsiteY19" fmla="*/ 156398 h 3769548"/>
                  <a:gd name="connsiteX20" fmla="*/ 1104026 w 3754438"/>
                  <a:gd name="connsiteY20" fmla="*/ 143698 h 3769548"/>
                  <a:gd name="connsiteX21" fmla="*/ 964326 w 3754438"/>
                  <a:gd name="connsiteY21" fmla="*/ 29398 h 3769548"/>
                  <a:gd name="connsiteX22" fmla="*/ 596026 w 3754438"/>
                  <a:gd name="connsiteY22" fmla="*/ 3998 h 3769548"/>
                  <a:gd name="connsiteX23" fmla="*/ 583326 w 3754438"/>
                  <a:gd name="connsiteY23" fmla="*/ 16698 h 3769548"/>
                  <a:gd name="connsiteX24" fmla="*/ 989726 w 3754438"/>
                  <a:gd name="connsiteY24" fmla="*/ 143698 h 3769548"/>
                  <a:gd name="connsiteX25" fmla="*/ 1065926 w 3754438"/>
                  <a:gd name="connsiteY25" fmla="*/ 461198 h 3769548"/>
                  <a:gd name="connsiteX26" fmla="*/ 1067512 w 3754438"/>
                  <a:gd name="connsiteY26" fmla="*/ 678685 h 3769548"/>
                  <a:gd name="connsiteX27" fmla="*/ 975438 w 3754438"/>
                  <a:gd name="connsiteY27" fmla="*/ 715198 h 3769548"/>
                  <a:gd name="connsiteX28" fmla="*/ 610314 w 3754438"/>
                  <a:gd name="connsiteY28" fmla="*/ 745360 h 3769548"/>
                  <a:gd name="connsiteX29" fmla="*/ 473788 w 3754438"/>
                  <a:gd name="connsiteY29" fmla="*/ 754886 h 3769548"/>
                  <a:gd name="connsiteX30" fmla="*/ 11826 w 3754438"/>
                  <a:gd name="connsiteY30" fmla="*/ 791398 h 3769548"/>
                  <a:gd name="connsiteX31" fmla="*/ 1015126 w 3754438"/>
                  <a:gd name="connsiteY31" fmla="*/ 759648 h 3769548"/>
                  <a:gd name="connsiteX32" fmla="*/ 1561226 w 3754438"/>
                  <a:gd name="connsiteY32" fmla="*/ 778698 h 3769548"/>
                  <a:gd name="connsiteX33" fmla="*/ 1885870 w 3754438"/>
                  <a:gd name="connsiteY33" fmla="*/ 797748 h 3769548"/>
                  <a:gd name="connsiteX34" fmla="*/ 1914444 w 3754438"/>
                  <a:gd name="connsiteY34" fmla="*/ 857279 h 3769548"/>
                  <a:gd name="connsiteX35" fmla="*/ 1916826 w 3754438"/>
                  <a:gd name="connsiteY35" fmla="*/ 1489898 h 3769548"/>
                  <a:gd name="connsiteX36" fmla="*/ 2081926 w 3754438"/>
                  <a:gd name="connsiteY36" fmla="*/ 1997898 h 3769548"/>
                  <a:gd name="connsiteX37" fmla="*/ 2958226 w 3754438"/>
                  <a:gd name="connsiteY37" fmla="*/ 2061398 h 3769548"/>
                  <a:gd name="connsiteX38" fmla="*/ 3682126 w 3754438"/>
                  <a:gd name="connsiteY38" fmla="*/ 2061398 h 3769548"/>
                  <a:gd name="connsiteX39" fmla="*/ 3567826 w 3754438"/>
                  <a:gd name="connsiteY39" fmla="*/ 2302698 h 3769548"/>
                  <a:gd name="connsiteX40" fmla="*/ 2564526 w 3754438"/>
                  <a:gd name="connsiteY40" fmla="*/ 2366198 h 3769548"/>
                  <a:gd name="connsiteX41" fmla="*/ 2272426 w 3754438"/>
                  <a:gd name="connsiteY41" fmla="*/ 2582098 h 3769548"/>
                  <a:gd name="connsiteX42" fmla="*/ 2272426 w 3754438"/>
                  <a:gd name="connsiteY42" fmla="*/ 3204398 h 3769548"/>
                  <a:gd name="connsiteX43" fmla="*/ 2678826 w 3754438"/>
                  <a:gd name="connsiteY43" fmla="*/ 3369498 h 3769548"/>
                  <a:gd name="connsiteX44" fmla="*/ 2888376 w 3754438"/>
                  <a:gd name="connsiteY44" fmla="*/ 3769548 h 3769548"/>
                  <a:gd name="connsiteX0" fmla="*/ 1942226 w 3754438"/>
                  <a:gd name="connsiteY0" fmla="*/ 638998 h 3769548"/>
                  <a:gd name="connsiteX1" fmla="*/ 1338975 w 3754438"/>
                  <a:gd name="connsiteY1" fmla="*/ 659635 h 3769548"/>
                  <a:gd name="connsiteX2" fmla="*/ 1275476 w 3754438"/>
                  <a:gd name="connsiteY2" fmla="*/ 638998 h 3769548"/>
                  <a:gd name="connsiteX3" fmla="*/ 1191338 w 3754438"/>
                  <a:gd name="connsiteY3" fmla="*/ 66439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424700 w 3754438"/>
                  <a:gd name="connsiteY1" fmla="*/ 645348 h 3769548"/>
                  <a:gd name="connsiteX2" fmla="*/ 1275476 w 3754438"/>
                  <a:gd name="connsiteY2" fmla="*/ 638998 h 3769548"/>
                  <a:gd name="connsiteX3" fmla="*/ 1191338 w 3754438"/>
                  <a:gd name="connsiteY3" fmla="*/ 66439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424700 w 3754438"/>
                  <a:gd name="connsiteY1" fmla="*/ 645348 h 3769548"/>
                  <a:gd name="connsiteX2" fmla="*/ 1318339 w 3754438"/>
                  <a:gd name="connsiteY2" fmla="*/ 662810 h 3769548"/>
                  <a:gd name="connsiteX3" fmla="*/ 1191338 w 3754438"/>
                  <a:gd name="connsiteY3" fmla="*/ 66439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500900 w 3754438"/>
                  <a:gd name="connsiteY1" fmla="*/ 664398 h 3769548"/>
                  <a:gd name="connsiteX2" fmla="*/ 1318339 w 3754438"/>
                  <a:gd name="connsiteY2" fmla="*/ 662810 h 3769548"/>
                  <a:gd name="connsiteX3" fmla="*/ 1191338 w 3754438"/>
                  <a:gd name="connsiteY3" fmla="*/ 66439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500900 w 3754438"/>
                  <a:gd name="connsiteY1" fmla="*/ 664398 h 3769548"/>
                  <a:gd name="connsiteX2" fmla="*/ 1337389 w 3754438"/>
                  <a:gd name="connsiteY2" fmla="*/ 677098 h 3769548"/>
                  <a:gd name="connsiteX3" fmla="*/ 1191338 w 3754438"/>
                  <a:gd name="connsiteY3" fmla="*/ 66439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500900 w 3754438"/>
                  <a:gd name="connsiteY1" fmla="*/ 664398 h 3769548"/>
                  <a:gd name="connsiteX2" fmla="*/ 1337389 w 3754438"/>
                  <a:gd name="connsiteY2" fmla="*/ 677098 h 3769548"/>
                  <a:gd name="connsiteX3" fmla="*/ 1200863 w 3754438"/>
                  <a:gd name="connsiteY3" fmla="*/ 68344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500900 w 3754438"/>
                  <a:gd name="connsiteY1" fmla="*/ 664398 h 3769548"/>
                  <a:gd name="connsiteX2" fmla="*/ 1375489 w 3754438"/>
                  <a:gd name="connsiteY2" fmla="*/ 691386 h 3769548"/>
                  <a:gd name="connsiteX3" fmla="*/ 1200863 w 3754438"/>
                  <a:gd name="connsiteY3" fmla="*/ 68344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605675 w 3754438"/>
                  <a:gd name="connsiteY1" fmla="*/ 669161 h 3769548"/>
                  <a:gd name="connsiteX2" fmla="*/ 1375489 w 3754438"/>
                  <a:gd name="connsiteY2" fmla="*/ 691386 h 3769548"/>
                  <a:gd name="connsiteX3" fmla="*/ 1200863 w 3754438"/>
                  <a:gd name="connsiteY3" fmla="*/ 68344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797748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605675 w 3754438"/>
                  <a:gd name="connsiteY1" fmla="*/ 669161 h 3769548"/>
                  <a:gd name="connsiteX2" fmla="*/ 1375489 w 3754438"/>
                  <a:gd name="connsiteY2" fmla="*/ 691386 h 3769548"/>
                  <a:gd name="connsiteX3" fmla="*/ 1200863 w 3754438"/>
                  <a:gd name="connsiteY3" fmla="*/ 68344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61226 w 3754438"/>
                  <a:gd name="connsiteY33" fmla="*/ 778698 h 3769548"/>
                  <a:gd name="connsiteX34" fmla="*/ 1885870 w 3754438"/>
                  <a:gd name="connsiteY34" fmla="*/ 831085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2226 w 3754438"/>
                  <a:gd name="connsiteY0" fmla="*/ 638998 h 3769548"/>
                  <a:gd name="connsiteX1" fmla="*/ 1605675 w 3754438"/>
                  <a:gd name="connsiteY1" fmla="*/ 669161 h 3769548"/>
                  <a:gd name="connsiteX2" fmla="*/ 1375489 w 3754438"/>
                  <a:gd name="connsiteY2" fmla="*/ 691386 h 3769548"/>
                  <a:gd name="connsiteX3" fmla="*/ 1200863 w 3754438"/>
                  <a:gd name="connsiteY3" fmla="*/ 683447 h 3769548"/>
                  <a:gd name="connsiteX4" fmla="*/ 1180226 w 3754438"/>
                  <a:gd name="connsiteY4" fmla="*/ 498503 h 3769548"/>
                  <a:gd name="connsiteX5" fmla="*/ 1360408 w 3754438"/>
                  <a:gd name="connsiteY5" fmla="*/ 478660 h 3769548"/>
                  <a:gd name="connsiteX6" fmla="*/ 1427082 w 3754438"/>
                  <a:gd name="connsiteY6" fmla="*/ 557241 h 3769548"/>
                  <a:gd name="connsiteX7" fmla="*/ 1541382 w 3754438"/>
                  <a:gd name="connsiteY7" fmla="*/ 597722 h 3769548"/>
                  <a:gd name="connsiteX8" fmla="*/ 1619963 w 3754438"/>
                  <a:gd name="connsiteY8" fmla="*/ 542954 h 3769548"/>
                  <a:gd name="connsiteX9" fmla="*/ 1654094 w 3754438"/>
                  <a:gd name="connsiteY9" fmla="*/ 445322 h 3769548"/>
                  <a:gd name="connsiteX10" fmla="*/ 1627107 w 3754438"/>
                  <a:gd name="connsiteY10" fmla="*/ 342928 h 3769548"/>
                  <a:gd name="connsiteX11" fmla="*/ 1524714 w 3754438"/>
                  <a:gd name="connsiteY11" fmla="*/ 276253 h 3769548"/>
                  <a:gd name="connsiteX12" fmla="*/ 1412795 w 3754438"/>
                  <a:gd name="connsiteY12" fmla="*/ 340547 h 3769548"/>
                  <a:gd name="connsiteX13" fmla="*/ 1360407 w 3754438"/>
                  <a:gd name="connsiteY13" fmla="*/ 433416 h 3769548"/>
                  <a:gd name="connsiteX14" fmla="*/ 1179432 w 3754438"/>
                  <a:gd name="connsiteY14" fmla="*/ 418335 h 3769548"/>
                  <a:gd name="connsiteX15" fmla="*/ 1180226 w 3754438"/>
                  <a:gd name="connsiteY15" fmla="*/ 308798 h 3769548"/>
                  <a:gd name="connsiteX16" fmla="*/ 1243726 w 3754438"/>
                  <a:gd name="connsiteY16" fmla="*/ 118298 h 3769548"/>
                  <a:gd name="connsiteX17" fmla="*/ 1446926 w 3754438"/>
                  <a:gd name="connsiteY17" fmla="*/ 67498 h 3769548"/>
                  <a:gd name="connsiteX18" fmla="*/ 1669176 w 3754438"/>
                  <a:gd name="connsiteY18" fmla="*/ 3998 h 3769548"/>
                  <a:gd name="connsiteX19" fmla="*/ 1243726 w 3754438"/>
                  <a:gd name="connsiteY19" fmla="*/ 23048 h 3769548"/>
                  <a:gd name="connsiteX20" fmla="*/ 1104026 w 3754438"/>
                  <a:gd name="connsiteY20" fmla="*/ 156398 h 3769548"/>
                  <a:gd name="connsiteX21" fmla="*/ 1104026 w 3754438"/>
                  <a:gd name="connsiteY21" fmla="*/ 143698 h 3769548"/>
                  <a:gd name="connsiteX22" fmla="*/ 964326 w 3754438"/>
                  <a:gd name="connsiteY22" fmla="*/ 29398 h 3769548"/>
                  <a:gd name="connsiteX23" fmla="*/ 596026 w 3754438"/>
                  <a:gd name="connsiteY23" fmla="*/ 3998 h 3769548"/>
                  <a:gd name="connsiteX24" fmla="*/ 583326 w 3754438"/>
                  <a:gd name="connsiteY24" fmla="*/ 16698 h 3769548"/>
                  <a:gd name="connsiteX25" fmla="*/ 989726 w 3754438"/>
                  <a:gd name="connsiteY25" fmla="*/ 143698 h 3769548"/>
                  <a:gd name="connsiteX26" fmla="*/ 1065926 w 3754438"/>
                  <a:gd name="connsiteY26" fmla="*/ 461198 h 3769548"/>
                  <a:gd name="connsiteX27" fmla="*/ 1067512 w 3754438"/>
                  <a:gd name="connsiteY27" fmla="*/ 678685 h 3769548"/>
                  <a:gd name="connsiteX28" fmla="*/ 975438 w 3754438"/>
                  <a:gd name="connsiteY28" fmla="*/ 715198 h 3769548"/>
                  <a:gd name="connsiteX29" fmla="*/ 610314 w 3754438"/>
                  <a:gd name="connsiteY29" fmla="*/ 745360 h 3769548"/>
                  <a:gd name="connsiteX30" fmla="*/ 473788 w 3754438"/>
                  <a:gd name="connsiteY30" fmla="*/ 754886 h 3769548"/>
                  <a:gd name="connsiteX31" fmla="*/ 11826 w 3754438"/>
                  <a:gd name="connsiteY31" fmla="*/ 791398 h 3769548"/>
                  <a:gd name="connsiteX32" fmla="*/ 1015126 w 3754438"/>
                  <a:gd name="connsiteY32" fmla="*/ 759648 h 3769548"/>
                  <a:gd name="connsiteX33" fmla="*/ 1546938 w 3754438"/>
                  <a:gd name="connsiteY33" fmla="*/ 807273 h 3769548"/>
                  <a:gd name="connsiteX34" fmla="*/ 1885870 w 3754438"/>
                  <a:gd name="connsiteY34" fmla="*/ 831085 h 3769548"/>
                  <a:gd name="connsiteX35" fmla="*/ 1914444 w 3754438"/>
                  <a:gd name="connsiteY35" fmla="*/ 857279 h 3769548"/>
                  <a:gd name="connsiteX36" fmla="*/ 1916826 w 3754438"/>
                  <a:gd name="connsiteY36" fmla="*/ 1489898 h 3769548"/>
                  <a:gd name="connsiteX37" fmla="*/ 2081926 w 3754438"/>
                  <a:gd name="connsiteY37" fmla="*/ 1997898 h 3769548"/>
                  <a:gd name="connsiteX38" fmla="*/ 2958226 w 3754438"/>
                  <a:gd name="connsiteY38" fmla="*/ 2061398 h 3769548"/>
                  <a:gd name="connsiteX39" fmla="*/ 3682126 w 3754438"/>
                  <a:gd name="connsiteY39" fmla="*/ 2061398 h 3769548"/>
                  <a:gd name="connsiteX40" fmla="*/ 3567826 w 3754438"/>
                  <a:gd name="connsiteY40" fmla="*/ 2302698 h 3769548"/>
                  <a:gd name="connsiteX41" fmla="*/ 2564526 w 3754438"/>
                  <a:gd name="connsiteY41" fmla="*/ 2366198 h 3769548"/>
                  <a:gd name="connsiteX42" fmla="*/ 2272426 w 3754438"/>
                  <a:gd name="connsiteY42" fmla="*/ 2582098 h 3769548"/>
                  <a:gd name="connsiteX43" fmla="*/ 2272426 w 3754438"/>
                  <a:gd name="connsiteY43" fmla="*/ 3204398 h 3769548"/>
                  <a:gd name="connsiteX44" fmla="*/ 2678826 w 3754438"/>
                  <a:gd name="connsiteY44" fmla="*/ 3369498 h 3769548"/>
                  <a:gd name="connsiteX45" fmla="*/ 2888376 w 3754438"/>
                  <a:gd name="connsiteY45" fmla="*/ 3769548 h 3769548"/>
                  <a:gd name="connsiteX0" fmla="*/ 1941526 w 3753738"/>
                  <a:gd name="connsiteY0" fmla="*/ 638998 h 3769548"/>
                  <a:gd name="connsiteX1" fmla="*/ 1604975 w 3753738"/>
                  <a:gd name="connsiteY1" fmla="*/ 669161 h 3769548"/>
                  <a:gd name="connsiteX2" fmla="*/ 1374789 w 3753738"/>
                  <a:gd name="connsiteY2" fmla="*/ 691386 h 3769548"/>
                  <a:gd name="connsiteX3" fmla="*/ 1200163 w 3753738"/>
                  <a:gd name="connsiteY3" fmla="*/ 683447 h 3769548"/>
                  <a:gd name="connsiteX4" fmla="*/ 1179526 w 3753738"/>
                  <a:gd name="connsiteY4" fmla="*/ 498503 h 3769548"/>
                  <a:gd name="connsiteX5" fmla="*/ 1359708 w 3753738"/>
                  <a:gd name="connsiteY5" fmla="*/ 478660 h 3769548"/>
                  <a:gd name="connsiteX6" fmla="*/ 1426382 w 3753738"/>
                  <a:gd name="connsiteY6" fmla="*/ 557241 h 3769548"/>
                  <a:gd name="connsiteX7" fmla="*/ 1540682 w 3753738"/>
                  <a:gd name="connsiteY7" fmla="*/ 597722 h 3769548"/>
                  <a:gd name="connsiteX8" fmla="*/ 1619263 w 3753738"/>
                  <a:gd name="connsiteY8" fmla="*/ 542954 h 3769548"/>
                  <a:gd name="connsiteX9" fmla="*/ 1653394 w 3753738"/>
                  <a:gd name="connsiteY9" fmla="*/ 445322 h 3769548"/>
                  <a:gd name="connsiteX10" fmla="*/ 1626407 w 3753738"/>
                  <a:gd name="connsiteY10" fmla="*/ 342928 h 3769548"/>
                  <a:gd name="connsiteX11" fmla="*/ 1524014 w 3753738"/>
                  <a:gd name="connsiteY11" fmla="*/ 276253 h 3769548"/>
                  <a:gd name="connsiteX12" fmla="*/ 1412095 w 3753738"/>
                  <a:gd name="connsiteY12" fmla="*/ 340547 h 3769548"/>
                  <a:gd name="connsiteX13" fmla="*/ 1359707 w 3753738"/>
                  <a:gd name="connsiteY13" fmla="*/ 433416 h 3769548"/>
                  <a:gd name="connsiteX14" fmla="*/ 1178732 w 3753738"/>
                  <a:gd name="connsiteY14" fmla="*/ 418335 h 3769548"/>
                  <a:gd name="connsiteX15" fmla="*/ 1179526 w 3753738"/>
                  <a:gd name="connsiteY15" fmla="*/ 308798 h 3769548"/>
                  <a:gd name="connsiteX16" fmla="*/ 1243026 w 3753738"/>
                  <a:gd name="connsiteY16" fmla="*/ 118298 h 3769548"/>
                  <a:gd name="connsiteX17" fmla="*/ 1446226 w 3753738"/>
                  <a:gd name="connsiteY17" fmla="*/ 67498 h 3769548"/>
                  <a:gd name="connsiteX18" fmla="*/ 1668476 w 3753738"/>
                  <a:gd name="connsiteY18" fmla="*/ 3998 h 3769548"/>
                  <a:gd name="connsiteX19" fmla="*/ 1243026 w 3753738"/>
                  <a:gd name="connsiteY19" fmla="*/ 23048 h 3769548"/>
                  <a:gd name="connsiteX20" fmla="*/ 1103326 w 3753738"/>
                  <a:gd name="connsiteY20" fmla="*/ 156398 h 3769548"/>
                  <a:gd name="connsiteX21" fmla="*/ 1103326 w 3753738"/>
                  <a:gd name="connsiteY21" fmla="*/ 143698 h 3769548"/>
                  <a:gd name="connsiteX22" fmla="*/ 963626 w 3753738"/>
                  <a:gd name="connsiteY22" fmla="*/ 29398 h 3769548"/>
                  <a:gd name="connsiteX23" fmla="*/ 595326 w 3753738"/>
                  <a:gd name="connsiteY23" fmla="*/ 3998 h 3769548"/>
                  <a:gd name="connsiteX24" fmla="*/ 582626 w 3753738"/>
                  <a:gd name="connsiteY24" fmla="*/ 16698 h 3769548"/>
                  <a:gd name="connsiteX25" fmla="*/ 989026 w 3753738"/>
                  <a:gd name="connsiteY25" fmla="*/ 143698 h 3769548"/>
                  <a:gd name="connsiteX26" fmla="*/ 1065226 w 3753738"/>
                  <a:gd name="connsiteY26" fmla="*/ 461198 h 3769548"/>
                  <a:gd name="connsiteX27" fmla="*/ 1066812 w 3753738"/>
                  <a:gd name="connsiteY27" fmla="*/ 678685 h 3769548"/>
                  <a:gd name="connsiteX28" fmla="*/ 974738 w 3753738"/>
                  <a:gd name="connsiteY28" fmla="*/ 715198 h 3769548"/>
                  <a:gd name="connsiteX29" fmla="*/ 609614 w 3753738"/>
                  <a:gd name="connsiteY29" fmla="*/ 745360 h 3769548"/>
                  <a:gd name="connsiteX30" fmla="*/ 473088 w 3753738"/>
                  <a:gd name="connsiteY30" fmla="*/ 754886 h 3769548"/>
                  <a:gd name="connsiteX31" fmla="*/ 11126 w 3753738"/>
                  <a:gd name="connsiteY31" fmla="*/ 791398 h 3769548"/>
                  <a:gd name="connsiteX32" fmla="*/ 995376 w 3753738"/>
                  <a:gd name="connsiteY32" fmla="*/ 788223 h 3769548"/>
                  <a:gd name="connsiteX33" fmla="*/ 1546238 w 3753738"/>
                  <a:gd name="connsiteY33" fmla="*/ 807273 h 3769548"/>
                  <a:gd name="connsiteX34" fmla="*/ 1885170 w 3753738"/>
                  <a:gd name="connsiteY34" fmla="*/ 831085 h 3769548"/>
                  <a:gd name="connsiteX35" fmla="*/ 1913744 w 3753738"/>
                  <a:gd name="connsiteY35" fmla="*/ 857279 h 3769548"/>
                  <a:gd name="connsiteX36" fmla="*/ 1916126 w 3753738"/>
                  <a:gd name="connsiteY36" fmla="*/ 1489898 h 3769548"/>
                  <a:gd name="connsiteX37" fmla="*/ 2081226 w 3753738"/>
                  <a:gd name="connsiteY37" fmla="*/ 1997898 h 3769548"/>
                  <a:gd name="connsiteX38" fmla="*/ 2957526 w 3753738"/>
                  <a:gd name="connsiteY38" fmla="*/ 2061398 h 3769548"/>
                  <a:gd name="connsiteX39" fmla="*/ 3681426 w 3753738"/>
                  <a:gd name="connsiteY39" fmla="*/ 2061398 h 3769548"/>
                  <a:gd name="connsiteX40" fmla="*/ 3567126 w 3753738"/>
                  <a:gd name="connsiteY40" fmla="*/ 2302698 h 3769548"/>
                  <a:gd name="connsiteX41" fmla="*/ 2563826 w 3753738"/>
                  <a:gd name="connsiteY41" fmla="*/ 2366198 h 3769548"/>
                  <a:gd name="connsiteX42" fmla="*/ 2271726 w 3753738"/>
                  <a:gd name="connsiteY42" fmla="*/ 2582098 h 3769548"/>
                  <a:gd name="connsiteX43" fmla="*/ 2271726 w 3753738"/>
                  <a:gd name="connsiteY43" fmla="*/ 3204398 h 3769548"/>
                  <a:gd name="connsiteX44" fmla="*/ 2678126 w 3753738"/>
                  <a:gd name="connsiteY44" fmla="*/ 3369498 h 3769548"/>
                  <a:gd name="connsiteX45" fmla="*/ 2887676 w 3753738"/>
                  <a:gd name="connsiteY45" fmla="*/ 3769548 h 3769548"/>
                  <a:gd name="connsiteX0" fmla="*/ 1941526 w 3753738"/>
                  <a:gd name="connsiteY0" fmla="*/ 638998 h 3769548"/>
                  <a:gd name="connsiteX1" fmla="*/ 1604975 w 3753738"/>
                  <a:gd name="connsiteY1" fmla="*/ 669161 h 3769548"/>
                  <a:gd name="connsiteX2" fmla="*/ 1374789 w 3753738"/>
                  <a:gd name="connsiteY2" fmla="*/ 691386 h 3769548"/>
                  <a:gd name="connsiteX3" fmla="*/ 1200163 w 3753738"/>
                  <a:gd name="connsiteY3" fmla="*/ 683447 h 3769548"/>
                  <a:gd name="connsiteX4" fmla="*/ 1179526 w 3753738"/>
                  <a:gd name="connsiteY4" fmla="*/ 498503 h 3769548"/>
                  <a:gd name="connsiteX5" fmla="*/ 1359708 w 3753738"/>
                  <a:gd name="connsiteY5" fmla="*/ 478660 h 3769548"/>
                  <a:gd name="connsiteX6" fmla="*/ 1426382 w 3753738"/>
                  <a:gd name="connsiteY6" fmla="*/ 557241 h 3769548"/>
                  <a:gd name="connsiteX7" fmla="*/ 1540682 w 3753738"/>
                  <a:gd name="connsiteY7" fmla="*/ 597722 h 3769548"/>
                  <a:gd name="connsiteX8" fmla="*/ 1619263 w 3753738"/>
                  <a:gd name="connsiteY8" fmla="*/ 542954 h 3769548"/>
                  <a:gd name="connsiteX9" fmla="*/ 1653394 w 3753738"/>
                  <a:gd name="connsiteY9" fmla="*/ 445322 h 3769548"/>
                  <a:gd name="connsiteX10" fmla="*/ 1626407 w 3753738"/>
                  <a:gd name="connsiteY10" fmla="*/ 342928 h 3769548"/>
                  <a:gd name="connsiteX11" fmla="*/ 1524014 w 3753738"/>
                  <a:gd name="connsiteY11" fmla="*/ 276253 h 3769548"/>
                  <a:gd name="connsiteX12" fmla="*/ 1412095 w 3753738"/>
                  <a:gd name="connsiteY12" fmla="*/ 340547 h 3769548"/>
                  <a:gd name="connsiteX13" fmla="*/ 1359707 w 3753738"/>
                  <a:gd name="connsiteY13" fmla="*/ 433416 h 3769548"/>
                  <a:gd name="connsiteX14" fmla="*/ 1178732 w 3753738"/>
                  <a:gd name="connsiteY14" fmla="*/ 418335 h 3769548"/>
                  <a:gd name="connsiteX15" fmla="*/ 1179526 w 3753738"/>
                  <a:gd name="connsiteY15" fmla="*/ 308798 h 3769548"/>
                  <a:gd name="connsiteX16" fmla="*/ 1243026 w 3753738"/>
                  <a:gd name="connsiteY16" fmla="*/ 118298 h 3769548"/>
                  <a:gd name="connsiteX17" fmla="*/ 1446226 w 3753738"/>
                  <a:gd name="connsiteY17" fmla="*/ 67498 h 3769548"/>
                  <a:gd name="connsiteX18" fmla="*/ 1668476 w 3753738"/>
                  <a:gd name="connsiteY18" fmla="*/ 3998 h 3769548"/>
                  <a:gd name="connsiteX19" fmla="*/ 1243026 w 3753738"/>
                  <a:gd name="connsiteY19" fmla="*/ 23048 h 3769548"/>
                  <a:gd name="connsiteX20" fmla="*/ 1103326 w 3753738"/>
                  <a:gd name="connsiteY20" fmla="*/ 156398 h 3769548"/>
                  <a:gd name="connsiteX21" fmla="*/ 1103326 w 3753738"/>
                  <a:gd name="connsiteY21" fmla="*/ 143698 h 3769548"/>
                  <a:gd name="connsiteX22" fmla="*/ 963626 w 3753738"/>
                  <a:gd name="connsiteY22" fmla="*/ 29398 h 3769548"/>
                  <a:gd name="connsiteX23" fmla="*/ 595326 w 3753738"/>
                  <a:gd name="connsiteY23" fmla="*/ 3998 h 3769548"/>
                  <a:gd name="connsiteX24" fmla="*/ 582626 w 3753738"/>
                  <a:gd name="connsiteY24" fmla="*/ 16698 h 3769548"/>
                  <a:gd name="connsiteX25" fmla="*/ 989026 w 3753738"/>
                  <a:gd name="connsiteY25" fmla="*/ 143698 h 3769548"/>
                  <a:gd name="connsiteX26" fmla="*/ 1065226 w 3753738"/>
                  <a:gd name="connsiteY26" fmla="*/ 461198 h 3769548"/>
                  <a:gd name="connsiteX27" fmla="*/ 1066812 w 3753738"/>
                  <a:gd name="connsiteY27" fmla="*/ 678685 h 3769548"/>
                  <a:gd name="connsiteX28" fmla="*/ 974738 w 3753738"/>
                  <a:gd name="connsiteY28" fmla="*/ 715198 h 3769548"/>
                  <a:gd name="connsiteX29" fmla="*/ 609614 w 3753738"/>
                  <a:gd name="connsiteY29" fmla="*/ 745360 h 3769548"/>
                  <a:gd name="connsiteX30" fmla="*/ 473088 w 3753738"/>
                  <a:gd name="connsiteY30" fmla="*/ 754886 h 3769548"/>
                  <a:gd name="connsiteX31" fmla="*/ 11126 w 3753738"/>
                  <a:gd name="connsiteY31" fmla="*/ 791398 h 3769548"/>
                  <a:gd name="connsiteX32" fmla="*/ 995376 w 3753738"/>
                  <a:gd name="connsiteY32" fmla="*/ 802510 h 3769548"/>
                  <a:gd name="connsiteX33" fmla="*/ 1546238 w 3753738"/>
                  <a:gd name="connsiteY33" fmla="*/ 807273 h 3769548"/>
                  <a:gd name="connsiteX34" fmla="*/ 1885170 w 3753738"/>
                  <a:gd name="connsiteY34" fmla="*/ 831085 h 3769548"/>
                  <a:gd name="connsiteX35" fmla="*/ 1913744 w 3753738"/>
                  <a:gd name="connsiteY35" fmla="*/ 857279 h 3769548"/>
                  <a:gd name="connsiteX36" fmla="*/ 1916126 w 3753738"/>
                  <a:gd name="connsiteY36" fmla="*/ 1489898 h 3769548"/>
                  <a:gd name="connsiteX37" fmla="*/ 2081226 w 3753738"/>
                  <a:gd name="connsiteY37" fmla="*/ 1997898 h 3769548"/>
                  <a:gd name="connsiteX38" fmla="*/ 2957526 w 3753738"/>
                  <a:gd name="connsiteY38" fmla="*/ 2061398 h 3769548"/>
                  <a:gd name="connsiteX39" fmla="*/ 3681426 w 3753738"/>
                  <a:gd name="connsiteY39" fmla="*/ 2061398 h 3769548"/>
                  <a:gd name="connsiteX40" fmla="*/ 3567126 w 3753738"/>
                  <a:gd name="connsiteY40" fmla="*/ 2302698 h 3769548"/>
                  <a:gd name="connsiteX41" fmla="*/ 2563826 w 3753738"/>
                  <a:gd name="connsiteY41" fmla="*/ 2366198 h 3769548"/>
                  <a:gd name="connsiteX42" fmla="*/ 2271726 w 3753738"/>
                  <a:gd name="connsiteY42" fmla="*/ 2582098 h 3769548"/>
                  <a:gd name="connsiteX43" fmla="*/ 2271726 w 3753738"/>
                  <a:gd name="connsiteY43" fmla="*/ 3204398 h 3769548"/>
                  <a:gd name="connsiteX44" fmla="*/ 2678126 w 3753738"/>
                  <a:gd name="connsiteY44" fmla="*/ 3369498 h 3769548"/>
                  <a:gd name="connsiteX45" fmla="*/ 2887676 w 3753738"/>
                  <a:gd name="connsiteY45" fmla="*/ 3769548 h 3769548"/>
                  <a:gd name="connsiteX0" fmla="*/ 1941526 w 3753738"/>
                  <a:gd name="connsiteY0" fmla="*/ 638998 h 3769548"/>
                  <a:gd name="connsiteX1" fmla="*/ 1604975 w 3753738"/>
                  <a:gd name="connsiteY1" fmla="*/ 669161 h 3769548"/>
                  <a:gd name="connsiteX2" fmla="*/ 1374789 w 3753738"/>
                  <a:gd name="connsiteY2" fmla="*/ 691386 h 3769548"/>
                  <a:gd name="connsiteX3" fmla="*/ 1200163 w 3753738"/>
                  <a:gd name="connsiteY3" fmla="*/ 683447 h 3769548"/>
                  <a:gd name="connsiteX4" fmla="*/ 1179526 w 3753738"/>
                  <a:gd name="connsiteY4" fmla="*/ 498503 h 3769548"/>
                  <a:gd name="connsiteX5" fmla="*/ 1359708 w 3753738"/>
                  <a:gd name="connsiteY5" fmla="*/ 478660 h 3769548"/>
                  <a:gd name="connsiteX6" fmla="*/ 1426382 w 3753738"/>
                  <a:gd name="connsiteY6" fmla="*/ 557241 h 3769548"/>
                  <a:gd name="connsiteX7" fmla="*/ 1540682 w 3753738"/>
                  <a:gd name="connsiteY7" fmla="*/ 597722 h 3769548"/>
                  <a:gd name="connsiteX8" fmla="*/ 1619263 w 3753738"/>
                  <a:gd name="connsiteY8" fmla="*/ 542954 h 3769548"/>
                  <a:gd name="connsiteX9" fmla="*/ 1653394 w 3753738"/>
                  <a:gd name="connsiteY9" fmla="*/ 445322 h 3769548"/>
                  <a:gd name="connsiteX10" fmla="*/ 1626407 w 3753738"/>
                  <a:gd name="connsiteY10" fmla="*/ 342928 h 3769548"/>
                  <a:gd name="connsiteX11" fmla="*/ 1524014 w 3753738"/>
                  <a:gd name="connsiteY11" fmla="*/ 276253 h 3769548"/>
                  <a:gd name="connsiteX12" fmla="*/ 1412095 w 3753738"/>
                  <a:gd name="connsiteY12" fmla="*/ 340547 h 3769548"/>
                  <a:gd name="connsiteX13" fmla="*/ 1359707 w 3753738"/>
                  <a:gd name="connsiteY13" fmla="*/ 433416 h 3769548"/>
                  <a:gd name="connsiteX14" fmla="*/ 1178732 w 3753738"/>
                  <a:gd name="connsiteY14" fmla="*/ 418335 h 3769548"/>
                  <a:gd name="connsiteX15" fmla="*/ 1179526 w 3753738"/>
                  <a:gd name="connsiteY15" fmla="*/ 308798 h 3769548"/>
                  <a:gd name="connsiteX16" fmla="*/ 1243026 w 3753738"/>
                  <a:gd name="connsiteY16" fmla="*/ 118298 h 3769548"/>
                  <a:gd name="connsiteX17" fmla="*/ 1446226 w 3753738"/>
                  <a:gd name="connsiteY17" fmla="*/ 67498 h 3769548"/>
                  <a:gd name="connsiteX18" fmla="*/ 1668476 w 3753738"/>
                  <a:gd name="connsiteY18" fmla="*/ 3998 h 3769548"/>
                  <a:gd name="connsiteX19" fmla="*/ 1243026 w 3753738"/>
                  <a:gd name="connsiteY19" fmla="*/ 23048 h 3769548"/>
                  <a:gd name="connsiteX20" fmla="*/ 1103326 w 3753738"/>
                  <a:gd name="connsiteY20" fmla="*/ 156398 h 3769548"/>
                  <a:gd name="connsiteX21" fmla="*/ 1103326 w 3753738"/>
                  <a:gd name="connsiteY21" fmla="*/ 143698 h 3769548"/>
                  <a:gd name="connsiteX22" fmla="*/ 963626 w 3753738"/>
                  <a:gd name="connsiteY22" fmla="*/ 29398 h 3769548"/>
                  <a:gd name="connsiteX23" fmla="*/ 595326 w 3753738"/>
                  <a:gd name="connsiteY23" fmla="*/ 3998 h 3769548"/>
                  <a:gd name="connsiteX24" fmla="*/ 582626 w 3753738"/>
                  <a:gd name="connsiteY24" fmla="*/ 16698 h 3769548"/>
                  <a:gd name="connsiteX25" fmla="*/ 989026 w 3753738"/>
                  <a:gd name="connsiteY25" fmla="*/ 143698 h 3769548"/>
                  <a:gd name="connsiteX26" fmla="*/ 1065226 w 3753738"/>
                  <a:gd name="connsiteY26" fmla="*/ 461198 h 3769548"/>
                  <a:gd name="connsiteX27" fmla="*/ 1076337 w 3753738"/>
                  <a:gd name="connsiteY27" fmla="*/ 707260 h 3769548"/>
                  <a:gd name="connsiteX28" fmla="*/ 974738 w 3753738"/>
                  <a:gd name="connsiteY28" fmla="*/ 715198 h 3769548"/>
                  <a:gd name="connsiteX29" fmla="*/ 609614 w 3753738"/>
                  <a:gd name="connsiteY29" fmla="*/ 745360 h 3769548"/>
                  <a:gd name="connsiteX30" fmla="*/ 473088 w 3753738"/>
                  <a:gd name="connsiteY30" fmla="*/ 754886 h 3769548"/>
                  <a:gd name="connsiteX31" fmla="*/ 11126 w 3753738"/>
                  <a:gd name="connsiteY31" fmla="*/ 791398 h 3769548"/>
                  <a:gd name="connsiteX32" fmla="*/ 995376 w 3753738"/>
                  <a:gd name="connsiteY32" fmla="*/ 802510 h 3769548"/>
                  <a:gd name="connsiteX33" fmla="*/ 1546238 w 3753738"/>
                  <a:gd name="connsiteY33" fmla="*/ 807273 h 3769548"/>
                  <a:gd name="connsiteX34" fmla="*/ 1885170 w 3753738"/>
                  <a:gd name="connsiteY34" fmla="*/ 831085 h 3769548"/>
                  <a:gd name="connsiteX35" fmla="*/ 1913744 w 3753738"/>
                  <a:gd name="connsiteY35" fmla="*/ 857279 h 3769548"/>
                  <a:gd name="connsiteX36" fmla="*/ 1916126 w 3753738"/>
                  <a:gd name="connsiteY36" fmla="*/ 1489898 h 3769548"/>
                  <a:gd name="connsiteX37" fmla="*/ 2081226 w 3753738"/>
                  <a:gd name="connsiteY37" fmla="*/ 1997898 h 3769548"/>
                  <a:gd name="connsiteX38" fmla="*/ 2957526 w 3753738"/>
                  <a:gd name="connsiteY38" fmla="*/ 2061398 h 3769548"/>
                  <a:gd name="connsiteX39" fmla="*/ 3681426 w 3753738"/>
                  <a:gd name="connsiteY39" fmla="*/ 2061398 h 3769548"/>
                  <a:gd name="connsiteX40" fmla="*/ 3567126 w 3753738"/>
                  <a:gd name="connsiteY40" fmla="*/ 2302698 h 3769548"/>
                  <a:gd name="connsiteX41" fmla="*/ 2563826 w 3753738"/>
                  <a:gd name="connsiteY41" fmla="*/ 2366198 h 3769548"/>
                  <a:gd name="connsiteX42" fmla="*/ 2271726 w 3753738"/>
                  <a:gd name="connsiteY42" fmla="*/ 2582098 h 3769548"/>
                  <a:gd name="connsiteX43" fmla="*/ 2271726 w 3753738"/>
                  <a:gd name="connsiteY43" fmla="*/ 3204398 h 3769548"/>
                  <a:gd name="connsiteX44" fmla="*/ 2678126 w 3753738"/>
                  <a:gd name="connsiteY44" fmla="*/ 3369498 h 3769548"/>
                  <a:gd name="connsiteX45" fmla="*/ 2887676 w 3753738"/>
                  <a:gd name="connsiteY45" fmla="*/ 3769548 h 3769548"/>
                  <a:gd name="connsiteX0" fmla="*/ 1941526 w 3753738"/>
                  <a:gd name="connsiteY0" fmla="*/ 638998 h 3769548"/>
                  <a:gd name="connsiteX1" fmla="*/ 1604975 w 3753738"/>
                  <a:gd name="connsiteY1" fmla="*/ 669161 h 3769548"/>
                  <a:gd name="connsiteX2" fmla="*/ 1374789 w 3753738"/>
                  <a:gd name="connsiteY2" fmla="*/ 691386 h 3769548"/>
                  <a:gd name="connsiteX3" fmla="*/ 1200163 w 3753738"/>
                  <a:gd name="connsiteY3" fmla="*/ 683447 h 3769548"/>
                  <a:gd name="connsiteX4" fmla="*/ 1179526 w 3753738"/>
                  <a:gd name="connsiteY4" fmla="*/ 498503 h 3769548"/>
                  <a:gd name="connsiteX5" fmla="*/ 1359708 w 3753738"/>
                  <a:gd name="connsiteY5" fmla="*/ 478660 h 3769548"/>
                  <a:gd name="connsiteX6" fmla="*/ 1426382 w 3753738"/>
                  <a:gd name="connsiteY6" fmla="*/ 557241 h 3769548"/>
                  <a:gd name="connsiteX7" fmla="*/ 1540682 w 3753738"/>
                  <a:gd name="connsiteY7" fmla="*/ 597722 h 3769548"/>
                  <a:gd name="connsiteX8" fmla="*/ 1619263 w 3753738"/>
                  <a:gd name="connsiteY8" fmla="*/ 542954 h 3769548"/>
                  <a:gd name="connsiteX9" fmla="*/ 1653394 w 3753738"/>
                  <a:gd name="connsiteY9" fmla="*/ 445322 h 3769548"/>
                  <a:gd name="connsiteX10" fmla="*/ 1626407 w 3753738"/>
                  <a:gd name="connsiteY10" fmla="*/ 342928 h 3769548"/>
                  <a:gd name="connsiteX11" fmla="*/ 1524014 w 3753738"/>
                  <a:gd name="connsiteY11" fmla="*/ 276253 h 3769548"/>
                  <a:gd name="connsiteX12" fmla="*/ 1412095 w 3753738"/>
                  <a:gd name="connsiteY12" fmla="*/ 340547 h 3769548"/>
                  <a:gd name="connsiteX13" fmla="*/ 1359707 w 3753738"/>
                  <a:gd name="connsiteY13" fmla="*/ 433416 h 3769548"/>
                  <a:gd name="connsiteX14" fmla="*/ 1178732 w 3753738"/>
                  <a:gd name="connsiteY14" fmla="*/ 418335 h 3769548"/>
                  <a:gd name="connsiteX15" fmla="*/ 1179526 w 3753738"/>
                  <a:gd name="connsiteY15" fmla="*/ 308798 h 3769548"/>
                  <a:gd name="connsiteX16" fmla="*/ 1243026 w 3753738"/>
                  <a:gd name="connsiteY16" fmla="*/ 118298 h 3769548"/>
                  <a:gd name="connsiteX17" fmla="*/ 1446226 w 3753738"/>
                  <a:gd name="connsiteY17" fmla="*/ 67498 h 3769548"/>
                  <a:gd name="connsiteX18" fmla="*/ 1668476 w 3753738"/>
                  <a:gd name="connsiteY18" fmla="*/ 3998 h 3769548"/>
                  <a:gd name="connsiteX19" fmla="*/ 1243026 w 3753738"/>
                  <a:gd name="connsiteY19" fmla="*/ 23048 h 3769548"/>
                  <a:gd name="connsiteX20" fmla="*/ 1103326 w 3753738"/>
                  <a:gd name="connsiteY20" fmla="*/ 156398 h 3769548"/>
                  <a:gd name="connsiteX21" fmla="*/ 1103326 w 3753738"/>
                  <a:gd name="connsiteY21" fmla="*/ 143698 h 3769548"/>
                  <a:gd name="connsiteX22" fmla="*/ 963626 w 3753738"/>
                  <a:gd name="connsiteY22" fmla="*/ 29398 h 3769548"/>
                  <a:gd name="connsiteX23" fmla="*/ 595326 w 3753738"/>
                  <a:gd name="connsiteY23" fmla="*/ 3998 h 3769548"/>
                  <a:gd name="connsiteX24" fmla="*/ 582626 w 3753738"/>
                  <a:gd name="connsiteY24" fmla="*/ 16698 h 3769548"/>
                  <a:gd name="connsiteX25" fmla="*/ 989026 w 3753738"/>
                  <a:gd name="connsiteY25" fmla="*/ 143698 h 3769548"/>
                  <a:gd name="connsiteX26" fmla="*/ 1065226 w 3753738"/>
                  <a:gd name="connsiteY26" fmla="*/ 461198 h 3769548"/>
                  <a:gd name="connsiteX27" fmla="*/ 1076337 w 3753738"/>
                  <a:gd name="connsiteY27" fmla="*/ 707260 h 3769548"/>
                  <a:gd name="connsiteX28" fmla="*/ 979501 w 3753738"/>
                  <a:gd name="connsiteY28" fmla="*/ 739011 h 3769548"/>
                  <a:gd name="connsiteX29" fmla="*/ 609614 w 3753738"/>
                  <a:gd name="connsiteY29" fmla="*/ 745360 h 3769548"/>
                  <a:gd name="connsiteX30" fmla="*/ 473088 w 3753738"/>
                  <a:gd name="connsiteY30" fmla="*/ 754886 h 3769548"/>
                  <a:gd name="connsiteX31" fmla="*/ 11126 w 3753738"/>
                  <a:gd name="connsiteY31" fmla="*/ 791398 h 3769548"/>
                  <a:gd name="connsiteX32" fmla="*/ 995376 w 3753738"/>
                  <a:gd name="connsiteY32" fmla="*/ 802510 h 3769548"/>
                  <a:gd name="connsiteX33" fmla="*/ 1546238 w 3753738"/>
                  <a:gd name="connsiteY33" fmla="*/ 807273 h 3769548"/>
                  <a:gd name="connsiteX34" fmla="*/ 1885170 w 3753738"/>
                  <a:gd name="connsiteY34" fmla="*/ 831085 h 3769548"/>
                  <a:gd name="connsiteX35" fmla="*/ 1913744 w 3753738"/>
                  <a:gd name="connsiteY35" fmla="*/ 857279 h 3769548"/>
                  <a:gd name="connsiteX36" fmla="*/ 1916126 w 3753738"/>
                  <a:gd name="connsiteY36" fmla="*/ 1489898 h 3769548"/>
                  <a:gd name="connsiteX37" fmla="*/ 2081226 w 3753738"/>
                  <a:gd name="connsiteY37" fmla="*/ 1997898 h 3769548"/>
                  <a:gd name="connsiteX38" fmla="*/ 2957526 w 3753738"/>
                  <a:gd name="connsiteY38" fmla="*/ 2061398 h 3769548"/>
                  <a:gd name="connsiteX39" fmla="*/ 3681426 w 3753738"/>
                  <a:gd name="connsiteY39" fmla="*/ 2061398 h 3769548"/>
                  <a:gd name="connsiteX40" fmla="*/ 3567126 w 3753738"/>
                  <a:gd name="connsiteY40" fmla="*/ 2302698 h 3769548"/>
                  <a:gd name="connsiteX41" fmla="*/ 2563826 w 3753738"/>
                  <a:gd name="connsiteY41" fmla="*/ 2366198 h 3769548"/>
                  <a:gd name="connsiteX42" fmla="*/ 2271726 w 3753738"/>
                  <a:gd name="connsiteY42" fmla="*/ 2582098 h 3769548"/>
                  <a:gd name="connsiteX43" fmla="*/ 2271726 w 3753738"/>
                  <a:gd name="connsiteY43" fmla="*/ 3204398 h 3769548"/>
                  <a:gd name="connsiteX44" fmla="*/ 2678126 w 3753738"/>
                  <a:gd name="connsiteY44" fmla="*/ 3369498 h 3769548"/>
                  <a:gd name="connsiteX45" fmla="*/ 2887676 w 3753738"/>
                  <a:gd name="connsiteY45" fmla="*/ 3769548 h 3769548"/>
                  <a:gd name="connsiteX0" fmla="*/ 1941592 w 3753804"/>
                  <a:gd name="connsiteY0" fmla="*/ 638998 h 3769548"/>
                  <a:gd name="connsiteX1" fmla="*/ 1605041 w 3753804"/>
                  <a:gd name="connsiteY1" fmla="*/ 669161 h 3769548"/>
                  <a:gd name="connsiteX2" fmla="*/ 1374855 w 3753804"/>
                  <a:gd name="connsiteY2" fmla="*/ 691386 h 3769548"/>
                  <a:gd name="connsiteX3" fmla="*/ 1200229 w 3753804"/>
                  <a:gd name="connsiteY3" fmla="*/ 683447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41592 w 3753804"/>
                  <a:gd name="connsiteY0" fmla="*/ 638998 h 3769548"/>
                  <a:gd name="connsiteX1" fmla="*/ 1605041 w 3753804"/>
                  <a:gd name="connsiteY1" fmla="*/ 669161 h 3769548"/>
                  <a:gd name="connsiteX2" fmla="*/ 1374855 w 3753804"/>
                  <a:gd name="connsiteY2" fmla="*/ 69138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41592 w 3753804"/>
                  <a:gd name="connsiteY0" fmla="*/ 638998 h 3769548"/>
                  <a:gd name="connsiteX1" fmla="*/ 1605041 w 3753804"/>
                  <a:gd name="connsiteY1" fmla="*/ 669161 h 3769548"/>
                  <a:gd name="connsiteX2" fmla="*/ 1389142 w 3753804"/>
                  <a:gd name="connsiteY2" fmla="*/ 71043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41592 w 3753804"/>
                  <a:gd name="connsiteY0" fmla="*/ 638998 h 3769548"/>
                  <a:gd name="connsiteX1" fmla="*/ 1614566 w 3753804"/>
                  <a:gd name="connsiteY1" fmla="*/ 688211 h 3769548"/>
                  <a:gd name="connsiteX2" fmla="*/ 1389142 w 3753804"/>
                  <a:gd name="connsiteY2" fmla="*/ 71043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41592 w 3753804"/>
                  <a:gd name="connsiteY0" fmla="*/ 672335 h 3769548"/>
                  <a:gd name="connsiteX1" fmla="*/ 1614566 w 3753804"/>
                  <a:gd name="connsiteY1" fmla="*/ 688211 h 3769548"/>
                  <a:gd name="connsiteX2" fmla="*/ 1389142 w 3753804"/>
                  <a:gd name="connsiteY2" fmla="*/ 71043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14566 w 3753804"/>
                  <a:gd name="connsiteY1" fmla="*/ 688211 h 3769548"/>
                  <a:gd name="connsiteX2" fmla="*/ 1389142 w 3753804"/>
                  <a:gd name="connsiteY2" fmla="*/ 71043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14566 w 3753804"/>
                  <a:gd name="connsiteY1" fmla="*/ 721548 h 3769548"/>
                  <a:gd name="connsiteX2" fmla="*/ 1389142 w 3753804"/>
                  <a:gd name="connsiteY2" fmla="*/ 710436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14566 w 3753804"/>
                  <a:gd name="connsiteY1" fmla="*/ 721548 h 3769548"/>
                  <a:gd name="connsiteX2" fmla="*/ 1403429 w 3753804"/>
                  <a:gd name="connsiteY2" fmla="*/ 724723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47904 w 3753804"/>
                  <a:gd name="connsiteY1" fmla="*/ 731073 h 3769548"/>
                  <a:gd name="connsiteX2" fmla="*/ 1403429 w 3753804"/>
                  <a:gd name="connsiteY2" fmla="*/ 724723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47904 w 3753804"/>
                  <a:gd name="connsiteY1" fmla="*/ 731073 h 3769548"/>
                  <a:gd name="connsiteX2" fmla="*/ 1403429 w 3753804"/>
                  <a:gd name="connsiteY2" fmla="*/ 724723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57279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47904 w 3753804"/>
                  <a:gd name="connsiteY1" fmla="*/ 731073 h 3769548"/>
                  <a:gd name="connsiteX2" fmla="*/ 1403429 w 3753804"/>
                  <a:gd name="connsiteY2" fmla="*/ 724723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81091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22542 w 3753804"/>
                  <a:gd name="connsiteY0" fmla="*/ 729485 h 3769548"/>
                  <a:gd name="connsiteX1" fmla="*/ 1647904 w 3753804"/>
                  <a:gd name="connsiteY1" fmla="*/ 731073 h 3769548"/>
                  <a:gd name="connsiteX2" fmla="*/ 1403429 w 3753804"/>
                  <a:gd name="connsiteY2" fmla="*/ 724723 h 3769548"/>
                  <a:gd name="connsiteX3" fmla="*/ 1200229 w 3753804"/>
                  <a:gd name="connsiteY3" fmla="*/ 707260 h 3769548"/>
                  <a:gd name="connsiteX4" fmla="*/ 1179592 w 3753804"/>
                  <a:gd name="connsiteY4" fmla="*/ 498503 h 3769548"/>
                  <a:gd name="connsiteX5" fmla="*/ 1359774 w 3753804"/>
                  <a:gd name="connsiteY5" fmla="*/ 478660 h 3769548"/>
                  <a:gd name="connsiteX6" fmla="*/ 1426448 w 3753804"/>
                  <a:gd name="connsiteY6" fmla="*/ 557241 h 3769548"/>
                  <a:gd name="connsiteX7" fmla="*/ 1540748 w 3753804"/>
                  <a:gd name="connsiteY7" fmla="*/ 597722 h 3769548"/>
                  <a:gd name="connsiteX8" fmla="*/ 1619329 w 3753804"/>
                  <a:gd name="connsiteY8" fmla="*/ 542954 h 3769548"/>
                  <a:gd name="connsiteX9" fmla="*/ 1653460 w 3753804"/>
                  <a:gd name="connsiteY9" fmla="*/ 445322 h 3769548"/>
                  <a:gd name="connsiteX10" fmla="*/ 1626473 w 3753804"/>
                  <a:gd name="connsiteY10" fmla="*/ 342928 h 3769548"/>
                  <a:gd name="connsiteX11" fmla="*/ 1524080 w 3753804"/>
                  <a:gd name="connsiteY11" fmla="*/ 276253 h 3769548"/>
                  <a:gd name="connsiteX12" fmla="*/ 1412161 w 3753804"/>
                  <a:gd name="connsiteY12" fmla="*/ 340547 h 3769548"/>
                  <a:gd name="connsiteX13" fmla="*/ 1359773 w 3753804"/>
                  <a:gd name="connsiteY13" fmla="*/ 433416 h 3769548"/>
                  <a:gd name="connsiteX14" fmla="*/ 1178798 w 3753804"/>
                  <a:gd name="connsiteY14" fmla="*/ 418335 h 3769548"/>
                  <a:gd name="connsiteX15" fmla="*/ 1179592 w 3753804"/>
                  <a:gd name="connsiteY15" fmla="*/ 308798 h 3769548"/>
                  <a:gd name="connsiteX16" fmla="*/ 1243092 w 3753804"/>
                  <a:gd name="connsiteY16" fmla="*/ 118298 h 3769548"/>
                  <a:gd name="connsiteX17" fmla="*/ 1446292 w 3753804"/>
                  <a:gd name="connsiteY17" fmla="*/ 67498 h 3769548"/>
                  <a:gd name="connsiteX18" fmla="*/ 1668542 w 3753804"/>
                  <a:gd name="connsiteY18" fmla="*/ 3998 h 3769548"/>
                  <a:gd name="connsiteX19" fmla="*/ 1243092 w 3753804"/>
                  <a:gd name="connsiteY19" fmla="*/ 23048 h 3769548"/>
                  <a:gd name="connsiteX20" fmla="*/ 1103392 w 3753804"/>
                  <a:gd name="connsiteY20" fmla="*/ 156398 h 3769548"/>
                  <a:gd name="connsiteX21" fmla="*/ 1103392 w 3753804"/>
                  <a:gd name="connsiteY21" fmla="*/ 143698 h 3769548"/>
                  <a:gd name="connsiteX22" fmla="*/ 963692 w 3753804"/>
                  <a:gd name="connsiteY22" fmla="*/ 29398 h 3769548"/>
                  <a:gd name="connsiteX23" fmla="*/ 595392 w 3753804"/>
                  <a:gd name="connsiteY23" fmla="*/ 3998 h 3769548"/>
                  <a:gd name="connsiteX24" fmla="*/ 582692 w 3753804"/>
                  <a:gd name="connsiteY24" fmla="*/ 16698 h 3769548"/>
                  <a:gd name="connsiteX25" fmla="*/ 989092 w 3753804"/>
                  <a:gd name="connsiteY25" fmla="*/ 143698 h 3769548"/>
                  <a:gd name="connsiteX26" fmla="*/ 1065292 w 3753804"/>
                  <a:gd name="connsiteY26" fmla="*/ 461198 h 3769548"/>
                  <a:gd name="connsiteX27" fmla="*/ 1076403 w 3753804"/>
                  <a:gd name="connsiteY27" fmla="*/ 707260 h 3769548"/>
                  <a:gd name="connsiteX28" fmla="*/ 979567 w 3753804"/>
                  <a:gd name="connsiteY28" fmla="*/ 739011 h 3769548"/>
                  <a:gd name="connsiteX29" fmla="*/ 628730 w 3753804"/>
                  <a:gd name="connsiteY29" fmla="*/ 754885 h 3769548"/>
                  <a:gd name="connsiteX30" fmla="*/ 473154 w 3753804"/>
                  <a:gd name="connsiteY30" fmla="*/ 754886 h 3769548"/>
                  <a:gd name="connsiteX31" fmla="*/ 11192 w 3753804"/>
                  <a:gd name="connsiteY31" fmla="*/ 791398 h 3769548"/>
                  <a:gd name="connsiteX32" fmla="*/ 995442 w 3753804"/>
                  <a:gd name="connsiteY32" fmla="*/ 802510 h 3769548"/>
                  <a:gd name="connsiteX33" fmla="*/ 1546304 w 3753804"/>
                  <a:gd name="connsiteY33" fmla="*/ 807273 h 3769548"/>
                  <a:gd name="connsiteX34" fmla="*/ 1885236 w 3753804"/>
                  <a:gd name="connsiteY34" fmla="*/ 831085 h 3769548"/>
                  <a:gd name="connsiteX35" fmla="*/ 1913810 w 3753804"/>
                  <a:gd name="connsiteY35" fmla="*/ 881091 h 3769548"/>
                  <a:gd name="connsiteX36" fmla="*/ 1916192 w 3753804"/>
                  <a:gd name="connsiteY36" fmla="*/ 1489898 h 3769548"/>
                  <a:gd name="connsiteX37" fmla="*/ 2081292 w 3753804"/>
                  <a:gd name="connsiteY37" fmla="*/ 1997898 h 3769548"/>
                  <a:gd name="connsiteX38" fmla="*/ 2957592 w 3753804"/>
                  <a:gd name="connsiteY38" fmla="*/ 2061398 h 3769548"/>
                  <a:gd name="connsiteX39" fmla="*/ 3681492 w 3753804"/>
                  <a:gd name="connsiteY39" fmla="*/ 2061398 h 3769548"/>
                  <a:gd name="connsiteX40" fmla="*/ 3567192 w 3753804"/>
                  <a:gd name="connsiteY40" fmla="*/ 2302698 h 3769548"/>
                  <a:gd name="connsiteX41" fmla="*/ 2563892 w 3753804"/>
                  <a:gd name="connsiteY41" fmla="*/ 2366198 h 3769548"/>
                  <a:gd name="connsiteX42" fmla="*/ 2271792 w 3753804"/>
                  <a:gd name="connsiteY42" fmla="*/ 2582098 h 3769548"/>
                  <a:gd name="connsiteX43" fmla="*/ 2271792 w 3753804"/>
                  <a:gd name="connsiteY43" fmla="*/ 3204398 h 3769548"/>
                  <a:gd name="connsiteX44" fmla="*/ 2678192 w 3753804"/>
                  <a:gd name="connsiteY44" fmla="*/ 3369498 h 3769548"/>
                  <a:gd name="connsiteX45" fmla="*/ 2887742 w 3753804"/>
                  <a:gd name="connsiteY45" fmla="*/ 3769548 h 3769548"/>
                  <a:gd name="connsiteX0" fmla="*/ 1947494 w 3778756"/>
                  <a:gd name="connsiteY0" fmla="*/ 729485 h 3769548"/>
                  <a:gd name="connsiteX1" fmla="*/ 1672856 w 3778756"/>
                  <a:gd name="connsiteY1" fmla="*/ 731073 h 3769548"/>
                  <a:gd name="connsiteX2" fmla="*/ 1428381 w 3778756"/>
                  <a:gd name="connsiteY2" fmla="*/ 724723 h 3769548"/>
                  <a:gd name="connsiteX3" fmla="*/ 1225181 w 3778756"/>
                  <a:gd name="connsiteY3" fmla="*/ 707260 h 3769548"/>
                  <a:gd name="connsiteX4" fmla="*/ 1204544 w 3778756"/>
                  <a:gd name="connsiteY4" fmla="*/ 498503 h 3769548"/>
                  <a:gd name="connsiteX5" fmla="*/ 1384726 w 3778756"/>
                  <a:gd name="connsiteY5" fmla="*/ 478660 h 3769548"/>
                  <a:gd name="connsiteX6" fmla="*/ 1451400 w 3778756"/>
                  <a:gd name="connsiteY6" fmla="*/ 557241 h 3769548"/>
                  <a:gd name="connsiteX7" fmla="*/ 1565700 w 3778756"/>
                  <a:gd name="connsiteY7" fmla="*/ 597722 h 3769548"/>
                  <a:gd name="connsiteX8" fmla="*/ 1644281 w 3778756"/>
                  <a:gd name="connsiteY8" fmla="*/ 542954 h 3769548"/>
                  <a:gd name="connsiteX9" fmla="*/ 1678412 w 3778756"/>
                  <a:gd name="connsiteY9" fmla="*/ 445322 h 3769548"/>
                  <a:gd name="connsiteX10" fmla="*/ 1651425 w 3778756"/>
                  <a:gd name="connsiteY10" fmla="*/ 342928 h 3769548"/>
                  <a:gd name="connsiteX11" fmla="*/ 1549032 w 3778756"/>
                  <a:gd name="connsiteY11" fmla="*/ 276253 h 3769548"/>
                  <a:gd name="connsiteX12" fmla="*/ 1437113 w 3778756"/>
                  <a:gd name="connsiteY12" fmla="*/ 340547 h 3769548"/>
                  <a:gd name="connsiteX13" fmla="*/ 1384725 w 3778756"/>
                  <a:gd name="connsiteY13" fmla="*/ 433416 h 3769548"/>
                  <a:gd name="connsiteX14" fmla="*/ 1203750 w 3778756"/>
                  <a:gd name="connsiteY14" fmla="*/ 418335 h 3769548"/>
                  <a:gd name="connsiteX15" fmla="*/ 1204544 w 3778756"/>
                  <a:gd name="connsiteY15" fmla="*/ 308798 h 3769548"/>
                  <a:gd name="connsiteX16" fmla="*/ 1268044 w 3778756"/>
                  <a:gd name="connsiteY16" fmla="*/ 118298 h 3769548"/>
                  <a:gd name="connsiteX17" fmla="*/ 1471244 w 3778756"/>
                  <a:gd name="connsiteY17" fmla="*/ 67498 h 3769548"/>
                  <a:gd name="connsiteX18" fmla="*/ 1693494 w 3778756"/>
                  <a:gd name="connsiteY18" fmla="*/ 3998 h 3769548"/>
                  <a:gd name="connsiteX19" fmla="*/ 1268044 w 3778756"/>
                  <a:gd name="connsiteY19" fmla="*/ 23048 h 3769548"/>
                  <a:gd name="connsiteX20" fmla="*/ 1128344 w 3778756"/>
                  <a:gd name="connsiteY20" fmla="*/ 156398 h 3769548"/>
                  <a:gd name="connsiteX21" fmla="*/ 1128344 w 3778756"/>
                  <a:gd name="connsiteY21" fmla="*/ 143698 h 3769548"/>
                  <a:gd name="connsiteX22" fmla="*/ 988644 w 3778756"/>
                  <a:gd name="connsiteY22" fmla="*/ 29398 h 3769548"/>
                  <a:gd name="connsiteX23" fmla="*/ 620344 w 3778756"/>
                  <a:gd name="connsiteY23" fmla="*/ 3998 h 3769548"/>
                  <a:gd name="connsiteX24" fmla="*/ 607644 w 3778756"/>
                  <a:gd name="connsiteY24" fmla="*/ 16698 h 3769548"/>
                  <a:gd name="connsiteX25" fmla="*/ 1014044 w 3778756"/>
                  <a:gd name="connsiteY25" fmla="*/ 143698 h 3769548"/>
                  <a:gd name="connsiteX26" fmla="*/ 1090244 w 3778756"/>
                  <a:gd name="connsiteY26" fmla="*/ 461198 h 3769548"/>
                  <a:gd name="connsiteX27" fmla="*/ 1101355 w 3778756"/>
                  <a:gd name="connsiteY27" fmla="*/ 707260 h 3769548"/>
                  <a:gd name="connsiteX28" fmla="*/ 1004519 w 3778756"/>
                  <a:gd name="connsiteY28" fmla="*/ 739011 h 3769548"/>
                  <a:gd name="connsiteX29" fmla="*/ 653682 w 3778756"/>
                  <a:gd name="connsiteY29" fmla="*/ 754885 h 3769548"/>
                  <a:gd name="connsiteX30" fmla="*/ 498106 w 3778756"/>
                  <a:gd name="connsiteY30" fmla="*/ 754886 h 3769548"/>
                  <a:gd name="connsiteX31" fmla="*/ 10744 w 3778756"/>
                  <a:gd name="connsiteY31" fmla="*/ 753298 h 3769548"/>
                  <a:gd name="connsiteX32" fmla="*/ 1020394 w 3778756"/>
                  <a:gd name="connsiteY32" fmla="*/ 802510 h 3769548"/>
                  <a:gd name="connsiteX33" fmla="*/ 1571256 w 3778756"/>
                  <a:gd name="connsiteY33" fmla="*/ 807273 h 3769548"/>
                  <a:gd name="connsiteX34" fmla="*/ 1910188 w 3778756"/>
                  <a:gd name="connsiteY34" fmla="*/ 831085 h 3769548"/>
                  <a:gd name="connsiteX35" fmla="*/ 1938762 w 3778756"/>
                  <a:gd name="connsiteY35" fmla="*/ 881091 h 3769548"/>
                  <a:gd name="connsiteX36" fmla="*/ 1941144 w 3778756"/>
                  <a:gd name="connsiteY36" fmla="*/ 1489898 h 3769548"/>
                  <a:gd name="connsiteX37" fmla="*/ 2106244 w 3778756"/>
                  <a:gd name="connsiteY37" fmla="*/ 1997898 h 3769548"/>
                  <a:gd name="connsiteX38" fmla="*/ 2982544 w 3778756"/>
                  <a:gd name="connsiteY38" fmla="*/ 2061398 h 3769548"/>
                  <a:gd name="connsiteX39" fmla="*/ 3706444 w 3778756"/>
                  <a:gd name="connsiteY39" fmla="*/ 2061398 h 3769548"/>
                  <a:gd name="connsiteX40" fmla="*/ 3592144 w 3778756"/>
                  <a:gd name="connsiteY40" fmla="*/ 2302698 h 3769548"/>
                  <a:gd name="connsiteX41" fmla="*/ 2588844 w 3778756"/>
                  <a:gd name="connsiteY41" fmla="*/ 2366198 h 3769548"/>
                  <a:gd name="connsiteX42" fmla="*/ 2296744 w 3778756"/>
                  <a:gd name="connsiteY42" fmla="*/ 2582098 h 3769548"/>
                  <a:gd name="connsiteX43" fmla="*/ 2296744 w 3778756"/>
                  <a:gd name="connsiteY43" fmla="*/ 3204398 h 3769548"/>
                  <a:gd name="connsiteX44" fmla="*/ 2703144 w 3778756"/>
                  <a:gd name="connsiteY44" fmla="*/ 3369498 h 3769548"/>
                  <a:gd name="connsiteX45" fmla="*/ 2912694 w 3778756"/>
                  <a:gd name="connsiteY45" fmla="*/ 3769548 h 3769548"/>
                  <a:gd name="connsiteX0" fmla="*/ 1937272 w 3768534"/>
                  <a:gd name="connsiteY0" fmla="*/ 729485 h 3769548"/>
                  <a:gd name="connsiteX1" fmla="*/ 1662634 w 3768534"/>
                  <a:gd name="connsiteY1" fmla="*/ 731073 h 3769548"/>
                  <a:gd name="connsiteX2" fmla="*/ 1418159 w 3768534"/>
                  <a:gd name="connsiteY2" fmla="*/ 724723 h 3769548"/>
                  <a:gd name="connsiteX3" fmla="*/ 1214959 w 3768534"/>
                  <a:gd name="connsiteY3" fmla="*/ 707260 h 3769548"/>
                  <a:gd name="connsiteX4" fmla="*/ 1194322 w 3768534"/>
                  <a:gd name="connsiteY4" fmla="*/ 498503 h 3769548"/>
                  <a:gd name="connsiteX5" fmla="*/ 1374504 w 3768534"/>
                  <a:gd name="connsiteY5" fmla="*/ 478660 h 3769548"/>
                  <a:gd name="connsiteX6" fmla="*/ 1441178 w 3768534"/>
                  <a:gd name="connsiteY6" fmla="*/ 557241 h 3769548"/>
                  <a:gd name="connsiteX7" fmla="*/ 1555478 w 3768534"/>
                  <a:gd name="connsiteY7" fmla="*/ 597722 h 3769548"/>
                  <a:gd name="connsiteX8" fmla="*/ 1634059 w 3768534"/>
                  <a:gd name="connsiteY8" fmla="*/ 542954 h 3769548"/>
                  <a:gd name="connsiteX9" fmla="*/ 1668190 w 3768534"/>
                  <a:gd name="connsiteY9" fmla="*/ 445322 h 3769548"/>
                  <a:gd name="connsiteX10" fmla="*/ 1641203 w 3768534"/>
                  <a:gd name="connsiteY10" fmla="*/ 342928 h 3769548"/>
                  <a:gd name="connsiteX11" fmla="*/ 1538810 w 3768534"/>
                  <a:gd name="connsiteY11" fmla="*/ 276253 h 3769548"/>
                  <a:gd name="connsiteX12" fmla="*/ 1426891 w 3768534"/>
                  <a:gd name="connsiteY12" fmla="*/ 340547 h 3769548"/>
                  <a:gd name="connsiteX13" fmla="*/ 1374503 w 3768534"/>
                  <a:gd name="connsiteY13" fmla="*/ 433416 h 3769548"/>
                  <a:gd name="connsiteX14" fmla="*/ 1193528 w 3768534"/>
                  <a:gd name="connsiteY14" fmla="*/ 418335 h 3769548"/>
                  <a:gd name="connsiteX15" fmla="*/ 1194322 w 3768534"/>
                  <a:gd name="connsiteY15" fmla="*/ 308798 h 3769548"/>
                  <a:gd name="connsiteX16" fmla="*/ 1257822 w 3768534"/>
                  <a:gd name="connsiteY16" fmla="*/ 118298 h 3769548"/>
                  <a:gd name="connsiteX17" fmla="*/ 1461022 w 3768534"/>
                  <a:gd name="connsiteY17" fmla="*/ 67498 h 3769548"/>
                  <a:gd name="connsiteX18" fmla="*/ 1683272 w 3768534"/>
                  <a:gd name="connsiteY18" fmla="*/ 3998 h 3769548"/>
                  <a:gd name="connsiteX19" fmla="*/ 1257822 w 3768534"/>
                  <a:gd name="connsiteY19" fmla="*/ 23048 h 3769548"/>
                  <a:gd name="connsiteX20" fmla="*/ 1118122 w 3768534"/>
                  <a:gd name="connsiteY20" fmla="*/ 156398 h 3769548"/>
                  <a:gd name="connsiteX21" fmla="*/ 1118122 w 3768534"/>
                  <a:gd name="connsiteY21" fmla="*/ 143698 h 3769548"/>
                  <a:gd name="connsiteX22" fmla="*/ 978422 w 3768534"/>
                  <a:gd name="connsiteY22" fmla="*/ 29398 h 3769548"/>
                  <a:gd name="connsiteX23" fmla="*/ 610122 w 3768534"/>
                  <a:gd name="connsiteY23" fmla="*/ 3998 h 3769548"/>
                  <a:gd name="connsiteX24" fmla="*/ 597422 w 3768534"/>
                  <a:gd name="connsiteY24" fmla="*/ 16698 h 3769548"/>
                  <a:gd name="connsiteX25" fmla="*/ 1003822 w 3768534"/>
                  <a:gd name="connsiteY25" fmla="*/ 143698 h 3769548"/>
                  <a:gd name="connsiteX26" fmla="*/ 1080022 w 3768534"/>
                  <a:gd name="connsiteY26" fmla="*/ 461198 h 3769548"/>
                  <a:gd name="connsiteX27" fmla="*/ 1091133 w 3768534"/>
                  <a:gd name="connsiteY27" fmla="*/ 707260 h 3769548"/>
                  <a:gd name="connsiteX28" fmla="*/ 994297 w 3768534"/>
                  <a:gd name="connsiteY28" fmla="*/ 739011 h 3769548"/>
                  <a:gd name="connsiteX29" fmla="*/ 643460 w 3768534"/>
                  <a:gd name="connsiteY29" fmla="*/ 754885 h 3769548"/>
                  <a:gd name="connsiteX30" fmla="*/ 487884 w 3768534"/>
                  <a:gd name="connsiteY30" fmla="*/ 754886 h 3769548"/>
                  <a:gd name="connsiteX31" fmla="*/ 522 w 3768534"/>
                  <a:gd name="connsiteY31" fmla="*/ 753298 h 3769548"/>
                  <a:gd name="connsiteX32" fmla="*/ 406921 w 3768534"/>
                  <a:gd name="connsiteY32" fmla="*/ 797747 h 3769548"/>
                  <a:gd name="connsiteX33" fmla="*/ 1010172 w 3768534"/>
                  <a:gd name="connsiteY33" fmla="*/ 802510 h 3769548"/>
                  <a:gd name="connsiteX34" fmla="*/ 1561034 w 3768534"/>
                  <a:gd name="connsiteY34" fmla="*/ 807273 h 3769548"/>
                  <a:gd name="connsiteX35" fmla="*/ 1899966 w 3768534"/>
                  <a:gd name="connsiteY35" fmla="*/ 831085 h 3769548"/>
                  <a:gd name="connsiteX36" fmla="*/ 1928540 w 3768534"/>
                  <a:gd name="connsiteY36" fmla="*/ 881091 h 3769548"/>
                  <a:gd name="connsiteX37" fmla="*/ 1930922 w 3768534"/>
                  <a:gd name="connsiteY37" fmla="*/ 1489898 h 3769548"/>
                  <a:gd name="connsiteX38" fmla="*/ 2096022 w 3768534"/>
                  <a:gd name="connsiteY38" fmla="*/ 1997898 h 3769548"/>
                  <a:gd name="connsiteX39" fmla="*/ 2972322 w 3768534"/>
                  <a:gd name="connsiteY39" fmla="*/ 2061398 h 3769548"/>
                  <a:gd name="connsiteX40" fmla="*/ 3696222 w 3768534"/>
                  <a:gd name="connsiteY40" fmla="*/ 2061398 h 3769548"/>
                  <a:gd name="connsiteX41" fmla="*/ 3581922 w 3768534"/>
                  <a:gd name="connsiteY41" fmla="*/ 2302698 h 3769548"/>
                  <a:gd name="connsiteX42" fmla="*/ 2578622 w 3768534"/>
                  <a:gd name="connsiteY42" fmla="*/ 2366198 h 3769548"/>
                  <a:gd name="connsiteX43" fmla="*/ 2286522 w 3768534"/>
                  <a:gd name="connsiteY43" fmla="*/ 2582098 h 3769548"/>
                  <a:gd name="connsiteX44" fmla="*/ 2286522 w 3768534"/>
                  <a:gd name="connsiteY44" fmla="*/ 3204398 h 3769548"/>
                  <a:gd name="connsiteX45" fmla="*/ 2692922 w 3768534"/>
                  <a:gd name="connsiteY45" fmla="*/ 3369498 h 3769548"/>
                  <a:gd name="connsiteX46" fmla="*/ 2902472 w 3768534"/>
                  <a:gd name="connsiteY46" fmla="*/ 3769548 h 3769548"/>
                  <a:gd name="connsiteX0" fmla="*/ 1962625 w 3793887"/>
                  <a:gd name="connsiteY0" fmla="*/ 729485 h 3769548"/>
                  <a:gd name="connsiteX1" fmla="*/ 1687987 w 3793887"/>
                  <a:gd name="connsiteY1" fmla="*/ 731073 h 3769548"/>
                  <a:gd name="connsiteX2" fmla="*/ 1443512 w 3793887"/>
                  <a:gd name="connsiteY2" fmla="*/ 724723 h 3769548"/>
                  <a:gd name="connsiteX3" fmla="*/ 1240312 w 3793887"/>
                  <a:gd name="connsiteY3" fmla="*/ 707260 h 3769548"/>
                  <a:gd name="connsiteX4" fmla="*/ 1219675 w 3793887"/>
                  <a:gd name="connsiteY4" fmla="*/ 498503 h 3769548"/>
                  <a:gd name="connsiteX5" fmla="*/ 1399857 w 3793887"/>
                  <a:gd name="connsiteY5" fmla="*/ 478660 h 3769548"/>
                  <a:gd name="connsiteX6" fmla="*/ 1466531 w 3793887"/>
                  <a:gd name="connsiteY6" fmla="*/ 557241 h 3769548"/>
                  <a:gd name="connsiteX7" fmla="*/ 1580831 w 3793887"/>
                  <a:gd name="connsiteY7" fmla="*/ 597722 h 3769548"/>
                  <a:gd name="connsiteX8" fmla="*/ 1659412 w 3793887"/>
                  <a:gd name="connsiteY8" fmla="*/ 542954 h 3769548"/>
                  <a:gd name="connsiteX9" fmla="*/ 1693543 w 3793887"/>
                  <a:gd name="connsiteY9" fmla="*/ 445322 h 3769548"/>
                  <a:gd name="connsiteX10" fmla="*/ 1666556 w 3793887"/>
                  <a:gd name="connsiteY10" fmla="*/ 342928 h 3769548"/>
                  <a:gd name="connsiteX11" fmla="*/ 1564163 w 3793887"/>
                  <a:gd name="connsiteY11" fmla="*/ 276253 h 3769548"/>
                  <a:gd name="connsiteX12" fmla="*/ 1452244 w 3793887"/>
                  <a:gd name="connsiteY12" fmla="*/ 340547 h 3769548"/>
                  <a:gd name="connsiteX13" fmla="*/ 1399856 w 3793887"/>
                  <a:gd name="connsiteY13" fmla="*/ 433416 h 3769548"/>
                  <a:gd name="connsiteX14" fmla="*/ 1218881 w 3793887"/>
                  <a:gd name="connsiteY14" fmla="*/ 418335 h 3769548"/>
                  <a:gd name="connsiteX15" fmla="*/ 1219675 w 3793887"/>
                  <a:gd name="connsiteY15" fmla="*/ 308798 h 3769548"/>
                  <a:gd name="connsiteX16" fmla="*/ 1283175 w 3793887"/>
                  <a:gd name="connsiteY16" fmla="*/ 118298 h 3769548"/>
                  <a:gd name="connsiteX17" fmla="*/ 1486375 w 3793887"/>
                  <a:gd name="connsiteY17" fmla="*/ 67498 h 3769548"/>
                  <a:gd name="connsiteX18" fmla="*/ 1708625 w 3793887"/>
                  <a:gd name="connsiteY18" fmla="*/ 3998 h 3769548"/>
                  <a:gd name="connsiteX19" fmla="*/ 1283175 w 3793887"/>
                  <a:gd name="connsiteY19" fmla="*/ 23048 h 3769548"/>
                  <a:gd name="connsiteX20" fmla="*/ 1143475 w 3793887"/>
                  <a:gd name="connsiteY20" fmla="*/ 156398 h 3769548"/>
                  <a:gd name="connsiteX21" fmla="*/ 1143475 w 3793887"/>
                  <a:gd name="connsiteY21" fmla="*/ 143698 h 3769548"/>
                  <a:gd name="connsiteX22" fmla="*/ 1003775 w 3793887"/>
                  <a:gd name="connsiteY22" fmla="*/ 29398 h 3769548"/>
                  <a:gd name="connsiteX23" fmla="*/ 635475 w 3793887"/>
                  <a:gd name="connsiteY23" fmla="*/ 3998 h 3769548"/>
                  <a:gd name="connsiteX24" fmla="*/ 622775 w 3793887"/>
                  <a:gd name="connsiteY24" fmla="*/ 16698 h 3769548"/>
                  <a:gd name="connsiteX25" fmla="*/ 1029175 w 3793887"/>
                  <a:gd name="connsiteY25" fmla="*/ 143698 h 3769548"/>
                  <a:gd name="connsiteX26" fmla="*/ 1105375 w 3793887"/>
                  <a:gd name="connsiteY26" fmla="*/ 461198 h 3769548"/>
                  <a:gd name="connsiteX27" fmla="*/ 1116486 w 3793887"/>
                  <a:gd name="connsiteY27" fmla="*/ 707260 h 3769548"/>
                  <a:gd name="connsiteX28" fmla="*/ 1019650 w 3793887"/>
                  <a:gd name="connsiteY28" fmla="*/ 739011 h 3769548"/>
                  <a:gd name="connsiteX29" fmla="*/ 668813 w 3793887"/>
                  <a:gd name="connsiteY29" fmla="*/ 754885 h 3769548"/>
                  <a:gd name="connsiteX30" fmla="*/ 513237 w 3793887"/>
                  <a:gd name="connsiteY30" fmla="*/ 754886 h 3769548"/>
                  <a:gd name="connsiteX31" fmla="*/ 475 w 3793887"/>
                  <a:gd name="connsiteY31" fmla="*/ 746948 h 3769548"/>
                  <a:gd name="connsiteX32" fmla="*/ 432274 w 3793887"/>
                  <a:gd name="connsiteY32" fmla="*/ 797747 h 3769548"/>
                  <a:gd name="connsiteX33" fmla="*/ 1035525 w 3793887"/>
                  <a:gd name="connsiteY33" fmla="*/ 802510 h 3769548"/>
                  <a:gd name="connsiteX34" fmla="*/ 1586387 w 3793887"/>
                  <a:gd name="connsiteY34" fmla="*/ 807273 h 3769548"/>
                  <a:gd name="connsiteX35" fmla="*/ 1925319 w 3793887"/>
                  <a:gd name="connsiteY35" fmla="*/ 831085 h 3769548"/>
                  <a:gd name="connsiteX36" fmla="*/ 1953893 w 3793887"/>
                  <a:gd name="connsiteY36" fmla="*/ 881091 h 3769548"/>
                  <a:gd name="connsiteX37" fmla="*/ 1956275 w 3793887"/>
                  <a:gd name="connsiteY37" fmla="*/ 1489898 h 3769548"/>
                  <a:gd name="connsiteX38" fmla="*/ 2121375 w 3793887"/>
                  <a:gd name="connsiteY38" fmla="*/ 1997898 h 3769548"/>
                  <a:gd name="connsiteX39" fmla="*/ 2997675 w 3793887"/>
                  <a:gd name="connsiteY39" fmla="*/ 2061398 h 3769548"/>
                  <a:gd name="connsiteX40" fmla="*/ 3721575 w 3793887"/>
                  <a:gd name="connsiteY40" fmla="*/ 2061398 h 3769548"/>
                  <a:gd name="connsiteX41" fmla="*/ 3607275 w 3793887"/>
                  <a:gd name="connsiteY41" fmla="*/ 2302698 h 3769548"/>
                  <a:gd name="connsiteX42" fmla="*/ 2603975 w 3793887"/>
                  <a:gd name="connsiteY42" fmla="*/ 2366198 h 3769548"/>
                  <a:gd name="connsiteX43" fmla="*/ 2311875 w 3793887"/>
                  <a:gd name="connsiteY43" fmla="*/ 2582098 h 3769548"/>
                  <a:gd name="connsiteX44" fmla="*/ 2311875 w 3793887"/>
                  <a:gd name="connsiteY44" fmla="*/ 3204398 h 3769548"/>
                  <a:gd name="connsiteX45" fmla="*/ 2718275 w 3793887"/>
                  <a:gd name="connsiteY45" fmla="*/ 3369498 h 3769548"/>
                  <a:gd name="connsiteX46" fmla="*/ 2927825 w 3793887"/>
                  <a:gd name="connsiteY46" fmla="*/ 3769548 h 3769548"/>
                  <a:gd name="connsiteX0" fmla="*/ 1962625 w 3793887"/>
                  <a:gd name="connsiteY0" fmla="*/ 729485 h 3769548"/>
                  <a:gd name="connsiteX1" fmla="*/ 1687987 w 3793887"/>
                  <a:gd name="connsiteY1" fmla="*/ 731073 h 3769548"/>
                  <a:gd name="connsiteX2" fmla="*/ 1443512 w 3793887"/>
                  <a:gd name="connsiteY2" fmla="*/ 724723 h 3769548"/>
                  <a:gd name="connsiteX3" fmla="*/ 1240312 w 3793887"/>
                  <a:gd name="connsiteY3" fmla="*/ 707260 h 3769548"/>
                  <a:gd name="connsiteX4" fmla="*/ 1219675 w 3793887"/>
                  <a:gd name="connsiteY4" fmla="*/ 498503 h 3769548"/>
                  <a:gd name="connsiteX5" fmla="*/ 1399857 w 3793887"/>
                  <a:gd name="connsiteY5" fmla="*/ 478660 h 3769548"/>
                  <a:gd name="connsiteX6" fmla="*/ 1466531 w 3793887"/>
                  <a:gd name="connsiteY6" fmla="*/ 557241 h 3769548"/>
                  <a:gd name="connsiteX7" fmla="*/ 1580831 w 3793887"/>
                  <a:gd name="connsiteY7" fmla="*/ 597722 h 3769548"/>
                  <a:gd name="connsiteX8" fmla="*/ 1659412 w 3793887"/>
                  <a:gd name="connsiteY8" fmla="*/ 542954 h 3769548"/>
                  <a:gd name="connsiteX9" fmla="*/ 1693543 w 3793887"/>
                  <a:gd name="connsiteY9" fmla="*/ 445322 h 3769548"/>
                  <a:gd name="connsiteX10" fmla="*/ 1666556 w 3793887"/>
                  <a:gd name="connsiteY10" fmla="*/ 342928 h 3769548"/>
                  <a:gd name="connsiteX11" fmla="*/ 1564163 w 3793887"/>
                  <a:gd name="connsiteY11" fmla="*/ 276253 h 3769548"/>
                  <a:gd name="connsiteX12" fmla="*/ 1452244 w 3793887"/>
                  <a:gd name="connsiteY12" fmla="*/ 340547 h 3769548"/>
                  <a:gd name="connsiteX13" fmla="*/ 1399856 w 3793887"/>
                  <a:gd name="connsiteY13" fmla="*/ 433416 h 3769548"/>
                  <a:gd name="connsiteX14" fmla="*/ 1218881 w 3793887"/>
                  <a:gd name="connsiteY14" fmla="*/ 418335 h 3769548"/>
                  <a:gd name="connsiteX15" fmla="*/ 1219675 w 3793887"/>
                  <a:gd name="connsiteY15" fmla="*/ 308798 h 3769548"/>
                  <a:gd name="connsiteX16" fmla="*/ 1283175 w 3793887"/>
                  <a:gd name="connsiteY16" fmla="*/ 118298 h 3769548"/>
                  <a:gd name="connsiteX17" fmla="*/ 1486375 w 3793887"/>
                  <a:gd name="connsiteY17" fmla="*/ 67498 h 3769548"/>
                  <a:gd name="connsiteX18" fmla="*/ 1708625 w 3793887"/>
                  <a:gd name="connsiteY18" fmla="*/ 3998 h 3769548"/>
                  <a:gd name="connsiteX19" fmla="*/ 1283175 w 3793887"/>
                  <a:gd name="connsiteY19" fmla="*/ 23048 h 3769548"/>
                  <a:gd name="connsiteX20" fmla="*/ 1143475 w 3793887"/>
                  <a:gd name="connsiteY20" fmla="*/ 156398 h 3769548"/>
                  <a:gd name="connsiteX21" fmla="*/ 1143475 w 3793887"/>
                  <a:gd name="connsiteY21" fmla="*/ 124648 h 3769548"/>
                  <a:gd name="connsiteX22" fmla="*/ 1003775 w 3793887"/>
                  <a:gd name="connsiteY22" fmla="*/ 29398 h 3769548"/>
                  <a:gd name="connsiteX23" fmla="*/ 635475 w 3793887"/>
                  <a:gd name="connsiteY23" fmla="*/ 3998 h 3769548"/>
                  <a:gd name="connsiteX24" fmla="*/ 622775 w 3793887"/>
                  <a:gd name="connsiteY24" fmla="*/ 16698 h 3769548"/>
                  <a:gd name="connsiteX25" fmla="*/ 1029175 w 3793887"/>
                  <a:gd name="connsiteY25" fmla="*/ 143698 h 3769548"/>
                  <a:gd name="connsiteX26" fmla="*/ 1105375 w 3793887"/>
                  <a:gd name="connsiteY26" fmla="*/ 461198 h 3769548"/>
                  <a:gd name="connsiteX27" fmla="*/ 1116486 w 3793887"/>
                  <a:gd name="connsiteY27" fmla="*/ 707260 h 3769548"/>
                  <a:gd name="connsiteX28" fmla="*/ 1019650 w 3793887"/>
                  <a:gd name="connsiteY28" fmla="*/ 739011 h 3769548"/>
                  <a:gd name="connsiteX29" fmla="*/ 668813 w 3793887"/>
                  <a:gd name="connsiteY29" fmla="*/ 754885 h 3769548"/>
                  <a:gd name="connsiteX30" fmla="*/ 513237 w 3793887"/>
                  <a:gd name="connsiteY30" fmla="*/ 754886 h 3769548"/>
                  <a:gd name="connsiteX31" fmla="*/ 475 w 3793887"/>
                  <a:gd name="connsiteY31" fmla="*/ 746948 h 3769548"/>
                  <a:gd name="connsiteX32" fmla="*/ 432274 w 3793887"/>
                  <a:gd name="connsiteY32" fmla="*/ 797747 h 3769548"/>
                  <a:gd name="connsiteX33" fmla="*/ 1035525 w 3793887"/>
                  <a:gd name="connsiteY33" fmla="*/ 802510 h 3769548"/>
                  <a:gd name="connsiteX34" fmla="*/ 1586387 w 3793887"/>
                  <a:gd name="connsiteY34" fmla="*/ 807273 h 3769548"/>
                  <a:gd name="connsiteX35" fmla="*/ 1925319 w 3793887"/>
                  <a:gd name="connsiteY35" fmla="*/ 831085 h 3769548"/>
                  <a:gd name="connsiteX36" fmla="*/ 1953893 w 3793887"/>
                  <a:gd name="connsiteY36" fmla="*/ 881091 h 3769548"/>
                  <a:gd name="connsiteX37" fmla="*/ 1956275 w 3793887"/>
                  <a:gd name="connsiteY37" fmla="*/ 1489898 h 3769548"/>
                  <a:gd name="connsiteX38" fmla="*/ 2121375 w 3793887"/>
                  <a:gd name="connsiteY38" fmla="*/ 1997898 h 3769548"/>
                  <a:gd name="connsiteX39" fmla="*/ 2997675 w 3793887"/>
                  <a:gd name="connsiteY39" fmla="*/ 2061398 h 3769548"/>
                  <a:gd name="connsiteX40" fmla="*/ 3721575 w 3793887"/>
                  <a:gd name="connsiteY40" fmla="*/ 2061398 h 3769548"/>
                  <a:gd name="connsiteX41" fmla="*/ 3607275 w 3793887"/>
                  <a:gd name="connsiteY41" fmla="*/ 2302698 h 3769548"/>
                  <a:gd name="connsiteX42" fmla="*/ 2603975 w 3793887"/>
                  <a:gd name="connsiteY42" fmla="*/ 2366198 h 3769548"/>
                  <a:gd name="connsiteX43" fmla="*/ 2311875 w 3793887"/>
                  <a:gd name="connsiteY43" fmla="*/ 2582098 h 3769548"/>
                  <a:gd name="connsiteX44" fmla="*/ 2311875 w 3793887"/>
                  <a:gd name="connsiteY44" fmla="*/ 3204398 h 3769548"/>
                  <a:gd name="connsiteX45" fmla="*/ 2718275 w 3793887"/>
                  <a:gd name="connsiteY45" fmla="*/ 3369498 h 3769548"/>
                  <a:gd name="connsiteX46" fmla="*/ 2927825 w 3793887"/>
                  <a:gd name="connsiteY46" fmla="*/ 3769548 h 3769548"/>
                  <a:gd name="connsiteX0" fmla="*/ 1962625 w 3793887"/>
                  <a:gd name="connsiteY0" fmla="*/ 729485 h 3769548"/>
                  <a:gd name="connsiteX1" fmla="*/ 1687987 w 3793887"/>
                  <a:gd name="connsiteY1" fmla="*/ 731073 h 3769548"/>
                  <a:gd name="connsiteX2" fmla="*/ 1443512 w 3793887"/>
                  <a:gd name="connsiteY2" fmla="*/ 724723 h 3769548"/>
                  <a:gd name="connsiteX3" fmla="*/ 1240312 w 3793887"/>
                  <a:gd name="connsiteY3" fmla="*/ 707260 h 3769548"/>
                  <a:gd name="connsiteX4" fmla="*/ 1219675 w 3793887"/>
                  <a:gd name="connsiteY4" fmla="*/ 498503 h 3769548"/>
                  <a:gd name="connsiteX5" fmla="*/ 1399857 w 3793887"/>
                  <a:gd name="connsiteY5" fmla="*/ 478660 h 3769548"/>
                  <a:gd name="connsiteX6" fmla="*/ 1466531 w 3793887"/>
                  <a:gd name="connsiteY6" fmla="*/ 557241 h 3769548"/>
                  <a:gd name="connsiteX7" fmla="*/ 1580831 w 3793887"/>
                  <a:gd name="connsiteY7" fmla="*/ 597722 h 3769548"/>
                  <a:gd name="connsiteX8" fmla="*/ 1659412 w 3793887"/>
                  <a:gd name="connsiteY8" fmla="*/ 542954 h 3769548"/>
                  <a:gd name="connsiteX9" fmla="*/ 1693543 w 3793887"/>
                  <a:gd name="connsiteY9" fmla="*/ 445322 h 3769548"/>
                  <a:gd name="connsiteX10" fmla="*/ 1666556 w 3793887"/>
                  <a:gd name="connsiteY10" fmla="*/ 342928 h 3769548"/>
                  <a:gd name="connsiteX11" fmla="*/ 1564163 w 3793887"/>
                  <a:gd name="connsiteY11" fmla="*/ 276253 h 3769548"/>
                  <a:gd name="connsiteX12" fmla="*/ 1452244 w 3793887"/>
                  <a:gd name="connsiteY12" fmla="*/ 340547 h 3769548"/>
                  <a:gd name="connsiteX13" fmla="*/ 1399856 w 3793887"/>
                  <a:gd name="connsiteY13" fmla="*/ 433416 h 3769548"/>
                  <a:gd name="connsiteX14" fmla="*/ 1218881 w 3793887"/>
                  <a:gd name="connsiteY14" fmla="*/ 418335 h 3769548"/>
                  <a:gd name="connsiteX15" fmla="*/ 1219675 w 3793887"/>
                  <a:gd name="connsiteY15" fmla="*/ 308798 h 3769548"/>
                  <a:gd name="connsiteX16" fmla="*/ 1283175 w 3793887"/>
                  <a:gd name="connsiteY16" fmla="*/ 118298 h 3769548"/>
                  <a:gd name="connsiteX17" fmla="*/ 1486375 w 3793887"/>
                  <a:gd name="connsiteY17" fmla="*/ 67498 h 3769548"/>
                  <a:gd name="connsiteX18" fmla="*/ 1708625 w 3793887"/>
                  <a:gd name="connsiteY18" fmla="*/ 3998 h 3769548"/>
                  <a:gd name="connsiteX19" fmla="*/ 1283175 w 3793887"/>
                  <a:gd name="connsiteY19" fmla="*/ 23048 h 3769548"/>
                  <a:gd name="connsiteX20" fmla="*/ 1156175 w 3793887"/>
                  <a:gd name="connsiteY20" fmla="*/ 156398 h 3769548"/>
                  <a:gd name="connsiteX21" fmla="*/ 1143475 w 3793887"/>
                  <a:gd name="connsiteY21" fmla="*/ 124648 h 3769548"/>
                  <a:gd name="connsiteX22" fmla="*/ 1003775 w 3793887"/>
                  <a:gd name="connsiteY22" fmla="*/ 29398 h 3769548"/>
                  <a:gd name="connsiteX23" fmla="*/ 635475 w 3793887"/>
                  <a:gd name="connsiteY23" fmla="*/ 3998 h 3769548"/>
                  <a:gd name="connsiteX24" fmla="*/ 622775 w 3793887"/>
                  <a:gd name="connsiteY24" fmla="*/ 16698 h 3769548"/>
                  <a:gd name="connsiteX25" fmla="*/ 1029175 w 3793887"/>
                  <a:gd name="connsiteY25" fmla="*/ 143698 h 3769548"/>
                  <a:gd name="connsiteX26" fmla="*/ 1105375 w 3793887"/>
                  <a:gd name="connsiteY26" fmla="*/ 461198 h 3769548"/>
                  <a:gd name="connsiteX27" fmla="*/ 1116486 w 3793887"/>
                  <a:gd name="connsiteY27" fmla="*/ 707260 h 3769548"/>
                  <a:gd name="connsiteX28" fmla="*/ 1019650 w 3793887"/>
                  <a:gd name="connsiteY28" fmla="*/ 739011 h 3769548"/>
                  <a:gd name="connsiteX29" fmla="*/ 668813 w 3793887"/>
                  <a:gd name="connsiteY29" fmla="*/ 754885 h 3769548"/>
                  <a:gd name="connsiteX30" fmla="*/ 513237 w 3793887"/>
                  <a:gd name="connsiteY30" fmla="*/ 754886 h 3769548"/>
                  <a:gd name="connsiteX31" fmla="*/ 475 w 3793887"/>
                  <a:gd name="connsiteY31" fmla="*/ 746948 h 3769548"/>
                  <a:gd name="connsiteX32" fmla="*/ 432274 w 3793887"/>
                  <a:gd name="connsiteY32" fmla="*/ 797747 h 3769548"/>
                  <a:gd name="connsiteX33" fmla="*/ 1035525 w 3793887"/>
                  <a:gd name="connsiteY33" fmla="*/ 802510 h 3769548"/>
                  <a:gd name="connsiteX34" fmla="*/ 1586387 w 3793887"/>
                  <a:gd name="connsiteY34" fmla="*/ 807273 h 3769548"/>
                  <a:gd name="connsiteX35" fmla="*/ 1925319 w 3793887"/>
                  <a:gd name="connsiteY35" fmla="*/ 831085 h 3769548"/>
                  <a:gd name="connsiteX36" fmla="*/ 1953893 w 3793887"/>
                  <a:gd name="connsiteY36" fmla="*/ 881091 h 3769548"/>
                  <a:gd name="connsiteX37" fmla="*/ 1956275 w 3793887"/>
                  <a:gd name="connsiteY37" fmla="*/ 1489898 h 3769548"/>
                  <a:gd name="connsiteX38" fmla="*/ 2121375 w 3793887"/>
                  <a:gd name="connsiteY38" fmla="*/ 1997898 h 3769548"/>
                  <a:gd name="connsiteX39" fmla="*/ 2997675 w 3793887"/>
                  <a:gd name="connsiteY39" fmla="*/ 2061398 h 3769548"/>
                  <a:gd name="connsiteX40" fmla="*/ 3721575 w 3793887"/>
                  <a:gd name="connsiteY40" fmla="*/ 2061398 h 3769548"/>
                  <a:gd name="connsiteX41" fmla="*/ 3607275 w 3793887"/>
                  <a:gd name="connsiteY41" fmla="*/ 2302698 h 3769548"/>
                  <a:gd name="connsiteX42" fmla="*/ 2603975 w 3793887"/>
                  <a:gd name="connsiteY42" fmla="*/ 2366198 h 3769548"/>
                  <a:gd name="connsiteX43" fmla="*/ 2311875 w 3793887"/>
                  <a:gd name="connsiteY43" fmla="*/ 2582098 h 3769548"/>
                  <a:gd name="connsiteX44" fmla="*/ 2311875 w 3793887"/>
                  <a:gd name="connsiteY44" fmla="*/ 3204398 h 3769548"/>
                  <a:gd name="connsiteX45" fmla="*/ 2718275 w 3793887"/>
                  <a:gd name="connsiteY45" fmla="*/ 3369498 h 3769548"/>
                  <a:gd name="connsiteX46" fmla="*/ 2927825 w 3793887"/>
                  <a:gd name="connsiteY46" fmla="*/ 3769548 h 3769548"/>
                  <a:gd name="connsiteX0" fmla="*/ 1962625 w 3793887"/>
                  <a:gd name="connsiteY0" fmla="*/ 729485 h 3769548"/>
                  <a:gd name="connsiteX1" fmla="*/ 1687987 w 3793887"/>
                  <a:gd name="connsiteY1" fmla="*/ 731073 h 3769548"/>
                  <a:gd name="connsiteX2" fmla="*/ 1443512 w 3793887"/>
                  <a:gd name="connsiteY2" fmla="*/ 724723 h 3769548"/>
                  <a:gd name="connsiteX3" fmla="*/ 1240312 w 3793887"/>
                  <a:gd name="connsiteY3" fmla="*/ 707260 h 3769548"/>
                  <a:gd name="connsiteX4" fmla="*/ 1219675 w 3793887"/>
                  <a:gd name="connsiteY4" fmla="*/ 498503 h 3769548"/>
                  <a:gd name="connsiteX5" fmla="*/ 1399857 w 3793887"/>
                  <a:gd name="connsiteY5" fmla="*/ 478660 h 3769548"/>
                  <a:gd name="connsiteX6" fmla="*/ 1466531 w 3793887"/>
                  <a:gd name="connsiteY6" fmla="*/ 557241 h 3769548"/>
                  <a:gd name="connsiteX7" fmla="*/ 1580831 w 3793887"/>
                  <a:gd name="connsiteY7" fmla="*/ 597722 h 3769548"/>
                  <a:gd name="connsiteX8" fmla="*/ 1659412 w 3793887"/>
                  <a:gd name="connsiteY8" fmla="*/ 542954 h 3769548"/>
                  <a:gd name="connsiteX9" fmla="*/ 1693543 w 3793887"/>
                  <a:gd name="connsiteY9" fmla="*/ 445322 h 3769548"/>
                  <a:gd name="connsiteX10" fmla="*/ 1666556 w 3793887"/>
                  <a:gd name="connsiteY10" fmla="*/ 342928 h 3769548"/>
                  <a:gd name="connsiteX11" fmla="*/ 1564163 w 3793887"/>
                  <a:gd name="connsiteY11" fmla="*/ 276253 h 3769548"/>
                  <a:gd name="connsiteX12" fmla="*/ 1452244 w 3793887"/>
                  <a:gd name="connsiteY12" fmla="*/ 340547 h 3769548"/>
                  <a:gd name="connsiteX13" fmla="*/ 1399856 w 3793887"/>
                  <a:gd name="connsiteY13" fmla="*/ 433416 h 3769548"/>
                  <a:gd name="connsiteX14" fmla="*/ 1218881 w 3793887"/>
                  <a:gd name="connsiteY14" fmla="*/ 418335 h 3769548"/>
                  <a:gd name="connsiteX15" fmla="*/ 1219675 w 3793887"/>
                  <a:gd name="connsiteY15" fmla="*/ 308798 h 3769548"/>
                  <a:gd name="connsiteX16" fmla="*/ 1283175 w 3793887"/>
                  <a:gd name="connsiteY16" fmla="*/ 118298 h 3769548"/>
                  <a:gd name="connsiteX17" fmla="*/ 1486375 w 3793887"/>
                  <a:gd name="connsiteY17" fmla="*/ 67498 h 3769548"/>
                  <a:gd name="connsiteX18" fmla="*/ 1708625 w 3793887"/>
                  <a:gd name="connsiteY18" fmla="*/ 3998 h 3769548"/>
                  <a:gd name="connsiteX19" fmla="*/ 1283175 w 3793887"/>
                  <a:gd name="connsiteY19" fmla="*/ 23048 h 3769548"/>
                  <a:gd name="connsiteX20" fmla="*/ 1156175 w 3793887"/>
                  <a:gd name="connsiteY20" fmla="*/ 156398 h 3769548"/>
                  <a:gd name="connsiteX21" fmla="*/ 1143475 w 3793887"/>
                  <a:gd name="connsiteY21" fmla="*/ 124648 h 3769548"/>
                  <a:gd name="connsiteX22" fmla="*/ 1003775 w 3793887"/>
                  <a:gd name="connsiteY22" fmla="*/ 29398 h 3769548"/>
                  <a:gd name="connsiteX23" fmla="*/ 635475 w 3793887"/>
                  <a:gd name="connsiteY23" fmla="*/ 3998 h 3769548"/>
                  <a:gd name="connsiteX24" fmla="*/ 622775 w 3793887"/>
                  <a:gd name="connsiteY24" fmla="*/ 16698 h 3769548"/>
                  <a:gd name="connsiteX25" fmla="*/ 1029175 w 3793887"/>
                  <a:gd name="connsiteY25" fmla="*/ 143698 h 3769548"/>
                  <a:gd name="connsiteX26" fmla="*/ 1105375 w 3793887"/>
                  <a:gd name="connsiteY26" fmla="*/ 461198 h 3769548"/>
                  <a:gd name="connsiteX27" fmla="*/ 1116486 w 3793887"/>
                  <a:gd name="connsiteY27" fmla="*/ 707260 h 3769548"/>
                  <a:gd name="connsiteX28" fmla="*/ 1019650 w 3793887"/>
                  <a:gd name="connsiteY28" fmla="*/ 739011 h 3769548"/>
                  <a:gd name="connsiteX29" fmla="*/ 668813 w 3793887"/>
                  <a:gd name="connsiteY29" fmla="*/ 754885 h 3769548"/>
                  <a:gd name="connsiteX30" fmla="*/ 513237 w 3793887"/>
                  <a:gd name="connsiteY30" fmla="*/ 754886 h 3769548"/>
                  <a:gd name="connsiteX31" fmla="*/ 475 w 3793887"/>
                  <a:gd name="connsiteY31" fmla="*/ 746948 h 3769548"/>
                  <a:gd name="connsiteX32" fmla="*/ 432274 w 3793887"/>
                  <a:gd name="connsiteY32" fmla="*/ 797747 h 3769548"/>
                  <a:gd name="connsiteX33" fmla="*/ 1035525 w 3793887"/>
                  <a:gd name="connsiteY33" fmla="*/ 802510 h 3769548"/>
                  <a:gd name="connsiteX34" fmla="*/ 1586387 w 3793887"/>
                  <a:gd name="connsiteY34" fmla="*/ 807273 h 3769548"/>
                  <a:gd name="connsiteX35" fmla="*/ 1925319 w 3793887"/>
                  <a:gd name="connsiteY35" fmla="*/ 831085 h 3769548"/>
                  <a:gd name="connsiteX36" fmla="*/ 1953893 w 3793887"/>
                  <a:gd name="connsiteY36" fmla="*/ 881091 h 3769548"/>
                  <a:gd name="connsiteX37" fmla="*/ 1956275 w 3793887"/>
                  <a:gd name="connsiteY37" fmla="*/ 1489898 h 3769548"/>
                  <a:gd name="connsiteX38" fmla="*/ 2121375 w 3793887"/>
                  <a:gd name="connsiteY38" fmla="*/ 1997898 h 3769548"/>
                  <a:gd name="connsiteX39" fmla="*/ 2997675 w 3793887"/>
                  <a:gd name="connsiteY39" fmla="*/ 2061398 h 3769548"/>
                  <a:gd name="connsiteX40" fmla="*/ 3721575 w 3793887"/>
                  <a:gd name="connsiteY40" fmla="*/ 2061398 h 3769548"/>
                  <a:gd name="connsiteX41" fmla="*/ 3607275 w 3793887"/>
                  <a:gd name="connsiteY41" fmla="*/ 2302698 h 3769548"/>
                  <a:gd name="connsiteX42" fmla="*/ 2603975 w 3793887"/>
                  <a:gd name="connsiteY42" fmla="*/ 2366198 h 3769548"/>
                  <a:gd name="connsiteX43" fmla="*/ 2311875 w 3793887"/>
                  <a:gd name="connsiteY43" fmla="*/ 2582098 h 3769548"/>
                  <a:gd name="connsiteX44" fmla="*/ 2311875 w 3793887"/>
                  <a:gd name="connsiteY44" fmla="*/ 3204398 h 3769548"/>
                  <a:gd name="connsiteX45" fmla="*/ 2718275 w 3793887"/>
                  <a:gd name="connsiteY45" fmla="*/ 3369498 h 3769548"/>
                  <a:gd name="connsiteX46" fmla="*/ 2927825 w 3793887"/>
                  <a:gd name="connsiteY46" fmla="*/ 3769548 h 3769548"/>
                  <a:gd name="connsiteX0" fmla="*/ 1962625 w 3793887"/>
                  <a:gd name="connsiteY0" fmla="*/ 729485 h 3769548"/>
                  <a:gd name="connsiteX1" fmla="*/ 1687987 w 3793887"/>
                  <a:gd name="connsiteY1" fmla="*/ 731073 h 3769548"/>
                  <a:gd name="connsiteX2" fmla="*/ 1443512 w 3793887"/>
                  <a:gd name="connsiteY2" fmla="*/ 724723 h 3769548"/>
                  <a:gd name="connsiteX3" fmla="*/ 1240312 w 3793887"/>
                  <a:gd name="connsiteY3" fmla="*/ 707260 h 3769548"/>
                  <a:gd name="connsiteX4" fmla="*/ 1219675 w 3793887"/>
                  <a:gd name="connsiteY4" fmla="*/ 498503 h 3769548"/>
                  <a:gd name="connsiteX5" fmla="*/ 1399857 w 3793887"/>
                  <a:gd name="connsiteY5" fmla="*/ 478660 h 3769548"/>
                  <a:gd name="connsiteX6" fmla="*/ 1466531 w 3793887"/>
                  <a:gd name="connsiteY6" fmla="*/ 557241 h 3769548"/>
                  <a:gd name="connsiteX7" fmla="*/ 1580831 w 3793887"/>
                  <a:gd name="connsiteY7" fmla="*/ 597722 h 3769548"/>
                  <a:gd name="connsiteX8" fmla="*/ 1659412 w 3793887"/>
                  <a:gd name="connsiteY8" fmla="*/ 542954 h 3769548"/>
                  <a:gd name="connsiteX9" fmla="*/ 1693543 w 3793887"/>
                  <a:gd name="connsiteY9" fmla="*/ 445322 h 3769548"/>
                  <a:gd name="connsiteX10" fmla="*/ 1666556 w 3793887"/>
                  <a:gd name="connsiteY10" fmla="*/ 342928 h 3769548"/>
                  <a:gd name="connsiteX11" fmla="*/ 1564163 w 3793887"/>
                  <a:gd name="connsiteY11" fmla="*/ 276253 h 3769548"/>
                  <a:gd name="connsiteX12" fmla="*/ 1452244 w 3793887"/>
                  <a:gd name="connsiteY12" fmla="*/ 340547 h 3769548"/>
                  <a:gd name="connsiteX13" fmla="*/ 1399856 w 3793887"/>
                  <a:gd name="connsiteY13" fmla="*/ 433416 h 3769548"/>
                  <a:gd name="connsiteX14" fmla="*/ 1218881 w 3793887"/>
                  <a:gd name="connsiteY14" fmla="*/ 418335 h 3769548"/>
                  <a:gd name="connsiteX15" fmla="*/ 1219675 w 3793887"/>
                  <a:gd name="connsiteY15" fmla="*/ 308798 h 3769548"/>
                  <a:gd name="connsiteX16" fmla="*/ 1283175 w 3793887"/>
                  <a:gd name="connsiteY16" fmla="*/ 118298 h 3769548"/>
                  <a:gd name="connsiteX17" fmla="*/ 1486375 w 3793887"/>
                  <a:gd name="connsiteY17" fmla="*/ 67498 h 3769548"/>
                  <a:gd name="connsiteX18" fmla="*/ 1708625 w 3793887"/>
                  <a:gd name="connsiteY18" fmla="*/ 3998 h 3769548"/>
                  <a:gd name="connsiteX19" fmla="*/ 1283175 w 3793887"/>
                  <a:gd name="connsiteY19" fmla="*/ 23048 h 3769548"/>
                  <a:gd name="connsiteX20" fmla="*/ 1156175 w 3793887"/>
                  <a:gd name="connsiteY20" fmla="*/ 156398 h 3769548"/>
                  <a:gd name="connsiteX21" fmla="*/ 1140300 w 3793887"/>
                  <a:gd name="connsiteY21" fmla="*/ 115123 h 3769548"/>
                  <a:gd name="connsiteX22" fmla="*/ 1003775 w 3793887"/>
                  <a:gd name="connsiteY22" fmla="*/ 29398 h 3769548"/>
                  <a:gd name="connsiteX23" fmla="*/ 635475 w 3793887"/>
                  <a:gd name="connsiteY23" fmla="*/ 3998 h 3769548"/>
                  <a:gd name="connsiteX24" fmla="*/ 622775 w 3793887"/>
                  <a:gd name="connsiteY24" fmla="*/ 16698 h 3769548"/>
                  <a:gd name="connsiteX25" fmla="*/ 1029175 w 3793887"/>
                  <a:gd name="connsiteY25" fmla="*/ 143698 h 3769548"/>
                  <a:gd name="connsiteX26" fmla="*/ 1105375 w 3793887"/>
                  <a:gd name="connsiteY26" fmla="*/ 461198 h 3769548"/>
                  <a:gd name="connsiteX27" fmla="*/ 1116486 w 3793887"/>
                  <a:gd name="connsiteY27" fmla="*/ 707260 h 3769548"/>
                  <a:gd name="connsiteX28" fmla="*/ 1019650 w 3793887"/>
                  <a:gd name="connsiteY28" fmla="*/ 739011 h 3769548"/>
                  <a:gd name="connsiteX29" fmla="*/ 668813 w 3793887"/>
                  <a:gd name="connsiteY29" fmla="*/ 754885 h 3769548"/>
                  <a:gd name="connsiteX30" fmla="*/ 513237 w 3793887"/>
                  <a:gd name="connsiteY30" fmla="*/ 754886 h 3769548"/>
                  <a:gd name="connsiteX31" fmla="*/ 475 w 3793887"/>
                  <a:gd name="connsiteY31" fmla="*/ 746948 h 3769548"/>
                  <a:gd name="connsiteX32" fmla="*/ 432274 w 3793887"/>
                  <a:gd name="connsiteY32" fmla="*/ 797747 h 3769548"/>
                  <a:gd name="connsiteX33" fmla="*/ 1035525 w 3793887"/>
                  <a:gd name="connsiteY33" fmla="*/ 802510 h 3769548"/>
                  <a:gd name="connsiteX34" fmla="*/ 1586387 w 3793887"/>
                  <a:gd name="connsiteY34" fmla="*/ 807273 h 3769548"/>
                  <a:gd name="connsiteX35" fmla="*/ 1925319 w 3793887"/>
                  <a:gd name="connsiteY35" fmla="*/ 831085 h 3769548"/>
                  <a:gd name="connsiteX36" fmla="*/ 1953893 w 3793887"/>
                  <a:gd name="connsiteY36" fmla="*/ 881091 h 3769548"/>
                  <a:gd name="connsiteX37" fmla="*/ 1956275 w 3793887"/>
                  <a:gd name="connsiteY37" fmla="*/ 1489898 h 3769548"/>
                  <a:gd name="connsiteX38" fmla="*/ 2121375 w 3793887"/>
                  <a:gd name="connsiteY38" fmla="*/ 1997898 h 3769548"/>
                  <a:gd name="connsiteX39" fmla="*/ 2997675 w 3793887"/>
                  <a:gd name="connsiteY39" fmla="*/ 2061398 h 3769548"/>
                  <a:gd name="connsiteX40" fmla="*/ 3721575 w 3793887"/>
                  <a:gd name="connsiteY40" fmla="*/ 2061398 h 3769548"/>
                  <a:gd name="connsiteX41" fmla="*/ 3607275 w 3793887"/>
                  <a:gd name="connsiteY41" fmla="*/ 2302698 h 3769548"/>
                  <a:gd name="connsiteX42" fmla="*/ 2603975 w 3793887"/>
                  <a:gd name="connsiteY42" fmla="*/ 2366198 h 3769548"/>
                  <a:gd name="connsiteX43" fmla="*/ 2311875 w 3793887"/>
                  <a:gd name="connsiteY43" fmla="*/ 2582098 h 3769548"/>
                  <a:gd name="connsiteX44" fmla="*/ 2311875 w 3793887"/>
                  <a:gd name="connsiteY44" fmla="*/ 3204398 h 3769548"/>
                  <a:gd name="connsiteX45" fmla="*/ 2718275 w 3793887"/>
                  <a:gd name="connsiteY45" fmla="*/ 3369498 h 3769548"/>
                  <a:gd name="connsiteX46" fmla="*/ 2927825 w 3793887"/>
                  <a:gd name="connsiteY46" fmla="*/ 3769548 h 3769548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40300 w 3793887"/>
                  <a:gd name="connsiteY21" fmla="*/ 115008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40300 w 3793887"/>
                  <a:gd name="connsiteY21" fmla="*/ 115008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40300 w 3793887"/>
                  <a:gd name="connsiteY21" fmla="*/ 115008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003775 w 3793887"/>
                  <a:gd name="connsiteY21" fmla="*/ 29283 h 3769433"/>
                  <a:gd name="connsiteX22" fmla="*/ 635475 w 3793887"/>
                  <a:gd name="connsiteY22" fmla="*/ 3883 h 3769433"/>
                  <a:gd name="connsiteX23" fmla="*/ 622775 w 3793887"/>
                  <a:gd name="connsiteY23" fmla="*/ 16583 h 3769433"/>
                  <a:gd name="connsiteX24" fmla="*/ 1029175 w 3793887"/>
                  <a:gd name="connsiteY24" fmla="*/ 143583 h 3769433"/>
                  <a:gd name="connsiteX25" fmla="*/ 1105375 w 3793887"/>
                  <a:gd name="connsiteY25" fmla="*/ 461083 h 3769433"/>
                  <a:gd name="connsiteX26" fmla="*/ 1116486 w 3793887"/>
                  <a:gd name="connsiteY26" fmla="*/ 707145 h 3769433"/>
                  <a:gd name="connsiteX27" fmla="*/ 1019650 w 3793887"/>
                  <a:gd name="connsiteY27" fmla="*/ 738896 h 3769433"/>
                  <a:gd name="connsiteX28" fmla="*/ 668813 w 3793887"/>
                  <a:gd name="connsiteY28" fmla="*/ 754770 h 3769433"/>
                  <a:gd name="connsiteX29" fmla="*/ 513237 w 3793887"/>
                  <a:gd name="connsiteY29" fmla="*/ 754771 h 3769433"/>
                  <a:gd name="connsiteX30" fmla="*/ 475 w 3793887"/>
                  <a:gd name="connsiteY30" fmla="*/ 746833 h 3769433"/>
                  <a:gd name="connsiteX31" fmla="*/ 432274 w 3793887"/>
                  <a:gd name="connsiteY31" fmla="*/ 797632 h 3769433"/>
                  <a:gd name="connsiteX32" fmla="*/ 1035525 w 3793887"/>
                  <a:gd name="connsiteY32" fmla="*/ 802395 h 3769433"/>
                  <a:gd name="connsiteX33" fmla="*/ 1586387 w 3793887"/>
                  <a:gd name="connsiteY33" fmla="*/ 807158 h 3769433"/>
                  <a:gd name="connsiteX34" fmla="*/ 1925319 w 3793887"/>
                  <a:gd name="connsiteY34" fmla="*/ 830970 h 3769433"/>
                  <a:gd name="connsiteX35" fmla="*/ 1953893 w 3793887"/>
                  <a:gd name="connsiteY35" fmla="*/ 880976 h 3769433"/>
                  <a:gd name="connsiteX36" fmla="*/ 1956275 w 3793887"/>
                  <a:gd name="connsiteY36" fmla="*/ 1489783 h 3769433"/>
                  <a:gd name="connsiteX37" fmla="*/ 2121375 w 3793887"/>
                  <a:gd name="connsiteY37" fmla="*/ 1997783 h 3769433"/>
                  <a:gd name="connsiteX38" fmla="*/ 2997675 w 3793887"/>
                  <a:gd name="connsiteY38" fmla="*/ 2061283 h 3769433"/>
                  <a:gd name="connsiteX39" fmla="*/ 3721575 w 3793887"/>
                  <a:gd name="connsiteY39" fmla="*/ 2061283 h 3769433"/>
                  <a:gd name="connsiteX40" fmla="*/ 3607275 w 3793887"/>
                  <a:gd name="connsiteY40" fmla="*/ 2302583 h 3769433"/>
                  <a:gd name="connsiteX41" fmla="*/ 2603975 w 3793887"/>
                  <a:gd name="connsiteY41" fmla="*/ 2366083 h 3769433"/>
                  <a:gd name="connsiteX42" fmla="*/ 2311875 w 3793887"/>
                  <a:gd name="connsiteY42" fmla="*/ 2581983 h 3769433"/>
                  <a:gd name="connsiteX43" fmla="*/ 2311875 w 3793887"/>
                  <a:gd name="connsiteY43" fmla="*/ 3204283 h 3769433"/>
                  <a:gd name="connsiteX44" fmla="*/ 2718275 w 3793887"/>
                  <a:gd name="connsiteY44" fmla="*/ 3369383 h 3769433"/>
                  <a:gd name="connsiteX45" fmla="*/ 2927825 w 3793887"/>
                  <a:gd name="connsiteY45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003775 w 3793887"/>
                  <a:gd name="connsiteY21" fmla="*/ 29283 h 3769433"/>
                  <a:gd name="connsiteX22" fmla="*/ 635475 w 3793887"/>
                  <a:gd name="connsiteY22" fmla="*/ 3883 h 3769433"/>
                  <a:gd name="connsiteX23" fmla="*/ 622775 w 3793887"/>
                  <a:gd name="connsiteY23" fmla="*/ 16583 h 3769433"/>
                  <a:gd name="connsiteX24" fmla="*/ 1029175 w 3793887"/>
                  <a:gd name="connsiteY24" fmla="*/ 143583 h 3769433"/>
                  <a:gd name="connsiteX25" fmla="*/ 1105375 w 3793887"/>
                  <a:gd name="connsiteY25" fmla="*/ 461083 h 3769433"/>
                  <a:gd name="connsiteX26" fmla="*/ 1116486 w 3793887"/>
                  <a:gd name="connsiteY26" fmla="*/ 707145 h 3769433"/>
                  <a:gd name="connsiteX27" fmla="*/ 1019650 w 3793887"/>
                  <a:gd name="connsiteY27" fmla="*/ 738896 h 3769433"/>
                  <a:gd name="connsiteX28" fmla="*/ 668813 w 3793887"/>
                  <a:gd name="connsiteY28" fmla="*/ 754770 h 3769433"/>
                  <a:gd name="connsiteX29" fmla="*/ 513237 w 3793887"/>
                  <a:gd name="connsiteY29" fmla="*/ 754771 h 3769433"/>
                  <a:gd name="connsiteX30" fmla="*/ 475 w 3793887"/>
                  <a:gd name="connsiteY30" fmla="*/ 746833 h 3769433"/>
                  <a:gd name="connsiteX31" fmla="*/ 432274 w 3793887"/>
                  <a:gd name="connsiteY31" fmla="*/ 797632 h 3769433"/>
                  <a:gd name="connsiteX32" fmla="*/ 1035525 w 3793887"/>
                  <a:gd name="connsiteY32" fmla="*/ 802395 h 3769433"/>
                  <a:gd name="connsiteX33" fmla="*/ 1586387 w 3793887"/>
                  <a:gd name="connsiteY33" fmla="*/ 807158 h 3769433"/>
                  <a:gd name="connsiteX34" fmla="*/ 1925319 w 3793887"/>
                  <a:gd name="connsiteY34" fmla="*/ 830970 h 3769433"/>
                  <a:gd name="connsiteX35" fmla="*/ 1953893 w 3793887"/>
                  <a:gd name="connsiteY35" fmla="*/ 880976 h 3769433"/>
                  <a:gd name="connsiteX36" fmla="*/ 1956275 w 3793887"/>
                  <a:gd name="connsiteY36" fmla="*/ 1489783 h 3769433"/>
                  <a:gd name="connsiteX37" fmla="*/ 2121375 w 3793887"/>
                  <a:gd name="connsiteY37" fmla="*/ 1997783 h 3769433"/>
                  <a:gd name="connsiteX38" fmla="*/ 2997675 w 3793887"/>
                  <a:gd name="connsiteY38" fmla="*/ 2061283 h 3769433"/>
                  <a:gd name="connsiteX39" fmla="*/ 3721575 w 3793887"/>
                  <a:gd name="connsiteY39" fmla="*/ 2061283 h 3769433"/>
                  <a:gd name="connsiteX40" fmla="*/ 3607275 w 3793887"/>
                  <a:gd name="connsiteY40" fmla="*/ 2302583 h 3769433"/>
                  <a:gd name="connsiteX41" fmla="*/ 2603975 w 3793887"/>
                  <a:gd name="connsiteY41" fmla="*/ 2366083 h 3769433"/>
                  <a:gd name="connsiteX42" fmla="*/ 2311875 w 3793887"/>
                  <a:gd name="connsiteY42" fmla="*/ 2581983 h 3769433"/>
                  <a:gd name="connsiteX43" fmla="*/ 2311875 w 3793887"/>
                  <a:gd name="connsiteY43" fmla="*/ 3204283 h 3769433"/>
                  <a:gd name="connsiteX44" fmla="*/ 2718275 w 3793887"/>
                  <a:gd name="connsiteY44" fmla="*/ 3369383 h 3769433"/>
                  <a:gd name="connsiteX45" fmla="*/ 2927825 w 3793887"/>
                  <a:gd name="connsiteY45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37125 w 3793887"/>
                  <a:gd name="connsiteY21" fmla="*/ 124532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37125 w 3793887"/>
                  <a:gd name="connsiteY21" fmla="*/ 124532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37125 w 3793887"/>
                  <a:gd name="connsiteY21" fmla="*/ 124532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37125 w 3793887"/>
                  <a:gd name="connsiteY21" fmla="*/ 124532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137125 w 3793887"/>
                  <a:gd name="connsiteY21" fmla="*/ 124532 h 3769433"/>
                  <a:gd name="connsiteX22" fmla="*/ 1003775 w 3793887"/>
                  <a:gd name="connsiteY22" fmla="*/ 29283 h 3769433"/>
                  <a:gd name="connsiteX23" fmla="*/ 635475 w 3793887"/>
                  <a:gd name="connsiteY23" fmla="*/ 3883 h 3769433"/>
                  <a:gd name="connsiteX24" fmla="*/ 622775 w 3793887"/>
                  <a:gd name="connsiteY24" fmla="*/ 16583 h 3769433"/>
                  <a:gd name="connsiteX25" fmla="*/ 1029175 w 3793887"/>
                  <a:gd name="connsiteY25" fmla="*/ 143583 h 3769433"/>
                  <a:gd name="connsiteX26" fmla="*/ 1105375 w 3793887"/>
                  <a:gd name="connsiteY26" fmla="*/ 461083 h 3769433"/>
                  <a:gd name="connsiteX27" fmla="*/ 1116486 w 3793887"/>
                  <a:gd name="connsiteY27" fmla="*/ 707145 h 3769433"/>
                  <a:gd name="connsiteX28" fmla="*/ 1019650 w 3793887"/>
                  <a:gd name="connsiteY28" fmla="*/ 738896 h 3769433"/>
                  <a:gd name="connsiteX29" fmla="*/ 668813 w 3793887"/>
                  <a:gd name="connsiteY29" fmla="*/ 754770 h 3769433"/>
                  <a:gd name="connsiteX30" fmla="*/ 513237 w 3793887"/>
                  <a:gd name="connsiteY30" fmla="*/ 754771 h 3769433"/>
                  <a:gd name="connsiteX31" fmla="*/ 475 w 3793887"/>
                  <a:gd name="connsiteY31" fmla="*/ 746833 h 3769433"/>
                  <a:gd name="connsiteX32" fmla="*/ 432274 w 3793887"/>
                  <a:gd name="connsiteY32" fmla="*/ 797632 h 3769433"/>
                  <a:gd name="connsiteX33" fmla="*/ 1035525 w 3793887"/>
                  <a:gd name="connsiteY33" fmla="*/ 802395 h 3769433"/>
                  <a:gd name="connsiteX34" fmla="*/ 1586387 w 3793887"/>
                  <a:gd name="connsiteY34" fmla="*/ 807158 h 3769433"/>
                  <a:gd name="connsiteX35" fmla="*/ 1925319 w 3793887"/>
                  <a:gd name="connsiteY35" fmla="*/ 830970 h 3769433"/>
                  <a:gd name="connsiteX36" fmla="*/ 1953893 w 3793887"/>
                  <a:gd name="connsiteY36" fmla="*/ 880976 h 3769433"/>
                  <a:gd name="connsiteX37" fmla="*/ 1956275 w 3793887"/>
                  <a:gd name="connsiteY37" fmla="*/ 1489783 h 3769433"/>
                  <a:gd name="connsiteX38" fmla="*/ 2121375 w 3793887"/>
                  <a:gd name="connsiteY38" fmla="*/ 1997783 h 3769433"/>
                  <a:gd name="connsiteX39" fmla="*/ 2997675 w 3793887"/>
                  <a:gd name="connsiteY39" fmla="*/ 2061283 h 3769433"/>
                  <a:gd name="connsiteX40" fmla="*/ 3721575 w 3793887"/>
                  <a:gd name="connsiteY40" fmla="*/ 2061283 h 3769433"/>
                  <a:gd name="connsiteX41" fmla="*/ 3607275 w 3793887"/>
                  <a:gd name="connsiteY41" fmla="*/ 2302583 h 3769433"/>
                  <a:gd name="connsiteX42" fmla="*/ 2603975 w 3793887"/>
                  <a:gd name="connsiteY42" fmla="*/ 2366083 h 3769433"/>
                  <a:gd name="connsiteX43" fmla="*/ 2311875 w 3793887"/>
                  <a:gd name="connsiteY43" fmla="*/ 2581983 h 3769433"/>
                  <a:gd name="connsiteX44" fmla="*/ 2311875 w 3793887"/>
                  <a:gd name="connsiteY44" fmla="*/ 3204283 h 3769433"/>
                  <a:gd name="connsiteX45" fmla="*/ 2718275 w 3793887"/>
                  <a:gd name="connsiteY45" fmla="*/ 3369383 h 3769433"/>
                  <a:gd name="connsiteX46" fmla="*/ 2927825 w 3793887"/>
                  <a:gd name="connsiteY46" fmla="*/ 3769433 h 3769433"/>
                  <a:gd name="connsiteX0" fmla="*/ 1962625 w 3793887"/>
                  <a:gd name="connsiteY0" fmla="*/ 729370 h 3769433"/>
                  <a:gd name="connsiteX1" fmla="*/ 1687987 w 3793887"/>
                  <a:gd name="connsiteY1" fmla="*/ 730958 h 3769433"/>
                  <a:gd name="connsiteX2" fmla="*/ 1443512 w 3793887"/>
                  <a:gd name="connsiteY2" fmla="*/ 724608 h 3769433"/>
                  <a:gd name="connsiteX3" fmla="*/ 1240312 w 3793887"/>
                  <a:gd name="connsiteY3" fmla="*/ 707145 h 3769433"/>
                  <a:gd name="connsiteX4" fmla="*/ 1219675 w 3793887"/>
                  <a:gd name="connsiteY4" fmla="*/ 498388 h 3769433"/>
                  <a:gd name="connsiteX5" fmla="*/ 1399857 w 3793887"/>
                  <a:gd name="connsiteY5" fmla="*/ 478545 h 3769433"/>
                  <a:gd name="connsiteX6" fmla="*/ 1466531 w 3793887"/>
                  <a:gd name="connsiteY6" fmla="*/ 557126 h 3769433"/>
                  <a:gd name="connsiteX7" fmla="*/ 1580831 w 3793887"/>
                  <a:gd name="connsiteY7" fmla="*/ 597607 h 3769433"/>
                  <a:gd name="connsiteX8" fmla="*/ 1659412 w 3793887"/>
                  <a:gd name="connsiteY8" fmla="*/ 542839 h 3769433"/>
                  <a:gd name="connsiteX9" fmla="*/ 1693543 w 3793887"/>
                  <a:gd name="connsiteY9" fmla="*/ 445207 h 3769433"/>
                  <a:gd name="connsiteX10" fmla="*/ 1666556 w 3793887"/>
                  <a:gd name="connsiteY10" fmla="*/ 342813 h 3769433"/>
                  <a:gd name="connsiteX11" fmla="*/ 1564163 w 3793887"/>
                  <a:gd name="connsiteY11" fmla="*/ 276138 h 3769433"/>
                  <a:gd name="connsiteX12" fmla="*/ 1452244 w 3793887"/>
                  <a:gd name="connsiteY12" fmla="*/ 340432 h 3769433"/>
                  <a:gd name="connsiteX13" fmla="*/ 1399856 w 3793887"/>
                  <a:gd name="connsiteY13" fmla="*/ 433301 h 3769433"/>
                  <a:gd name="connsiteX14" fmla="*/ 1218881 w 3793887"/>
                  <a:gd name="connsiteY14" fmla="*/ 418220 h 3769433"/>
                  <a:gd name="connsiteX15" fmla="*/ 1219675 w 3793887"/>
                  <a:gd name="connsiteY15" fmla="*/ 308683 h 3769433"/>
                  <a:gd name="connsiteX16" fmla="*/ 1283175 w 3793887"/>
                  <a:gd name="connsiteY16" fmla="*/ 118183 h 3769433"/>
                  <a:gd name="connsiteX17" fmla="*/ 1486375 w 3793887"/>
                  <a:gd name="connsiteY17" fmla="*/ 67383 h 3769433"/>
                  <a:gd name="connsiteX18" fmla="*/ 1708625 w 3793887"/>
                  <a:gd name="connsiteY18" fmla="*/ 3883 h 3769433"/>
                  <a:gd name="connsiteX19" fmla="*/ 1283175 w 3793887"/>
                  <a:gd name="connsiteY19" fmla="*/ 22933 h 3769433"/>
                  <a:gd name="connsiteX20" fmla="*/ 1168875 w 3793887"/>
                  <a:gd name="connsiteY20" fmla="*/ 153108 h 3769433"/>
                  <a:gd name="connsiteX21" fmla="*/ 1003775 w 3793887"/>
                  <a:gd name="connsiteY21" fmla="*/ 29283 h 3769433"/>
                  <a:gd name="connsiteX22" fmla="*/ 635475 w 3793887"/>
                  <a:gd name="connsiteY22" fmla="*/ 3883 h 3769433"/>
                  <a:gd name="connsiteX23" fmla="*/ 622775 w 3793887"/>
                  <a:gd name="connsiteY23" fmla="*/ 16583 h 3769433"/>
                  <a:gd name="connsiteX24" fmla="*/ 1029175 w 3793887"/>
                  <a:gd name="connsiteY24" fmla="*/ 143583 h 3769433"/>
                  <a:gd name="connsiteX25" fmla="*/ 1105375 w 3793887"/>
                  <a:gd name="connsiteY25" fmla="*/ 461083 h 3769433"/>
                  <a:gd name="connsiteX26" fmla="*/ 1116486 w 3793887"/>
                  <a:gd name="connsiteY26" fmla="*/ 707145 h 3769433"/>
                  <a:gd name="connsiteX27" fmla="*/ 1019650 w 3793887"/>
                  <a:gd name="connsiteY27" fmla="*/ 738896 h 3769433"/>
                  <a:gd name="connsiteX28" fmla="*/ 668813 w 3793887"/>
                  <a:gd name="connsiteY28" fmla="*/ 754770 h 3769433"/>
                  <a:gd name="connsiteX29" fmla="*/ 513237 w 3793887"/>
                  <a:gd name="connsiteY29" fmla="*/ 754771 h 3769433"/>
                  <a:gd name="connsiteX30" fmla="*/ 475 w 3793887"/>
                  <a:gd name="connsiteY30" fmla="*/ 746833 h 3769433"/>
                  <a:gd name="connsiteX31" fmla="*/ 432274 w 3793887"/>
                  <a:gd name="connsiteY31" fmla="*/ 797632 h 3769433"/>
                  <a:gd name="connsiteX32" fmla="*/ 1035525 w 3793887"/>
                  <a:gd name="connsiteY32" fmla="*/ 802395 h 3769433"/>
                  <a:gd name="connsiteX33" fmla="*/ 1586387 w 3793887"/>
                  <a:gd name="connsiteY33" fmla="*/ 807158 h 3769433"/>
                  <a:gd name="connsiteX34" fmla="*/ 1925319 w 3793887"/>
                  <a:gd name="connsiteY34" fmla="*/ 830970 h 3769433"/>
                  <a:gd name="connsiteX35" fmla="*/ 1953893 w 3793887"/>
                  <a:gd name="connsiteY35" fmla="*/ 880976 h 3769433"/>
                  <a:gd name="connsiteX36" fmla="*/ 1956275 w 3793887"/>
                  <a:gd name="connsiteY36" fmla="*/ 1489783 h 3769433"/>
                  <a:gd name="connsiteX37" fmla="*/ 2121375 w 3793887"/>
                  <a:gd name="connsiteY37" fmla="*/ 1997783 h 3769433"/>
                  <a:gd name="connsiteX38" fmla="*/ 2997675 w 3793887"/>
                  <a:gd name="connsiteY38" fmla="*/ 2061283 h 3769433"/>
                  <a:gd name="connsiteX39" fmla="*/ 3721575 w 3793887"/>
                  <a:gd name="connsiteY39" fmla="*/ 2061283 h 3769433"/>
                  <a:gd name="connsiteX40" fmla="*/ 3607275 w 3793887"/>
                  <a:gd name="connsiteY40" fmla="*/ 2302583 h 3769433"/>
                  <a:gd name="connsiteX41" fmla="*/ 2603975 w 3793887"/>
                  <a:gd name="connsiteY41" fmla="*/ 2366083 h 3769433"/>
                  <a:gd name="connsiteX42" fmla="*/ 2311875 w 3793887"/>
                  <a:gd name="connsiteY42" fmla="*/ 2581983 h 3769433"/>
                  <a:gd name="connsiteX43" fmla="*/ 2311875 w 3793887"/>
                  <a:gd name="connsiteY43" fmla="*/ 3204283 h 3769433"/>
                  <a:gd name="connsiteX44" fmla="*/ 2718275 w 3793887"/>
                  <a:gd name="connsiteY44" fmla="*/ 3369383 h 3769433"/>
                  <a:gd name="connsiteX45" fmla="*/ 2927825 w 3793887"/>
                  <a:gd name="connsiteY45" fmla="*/ 3769433 h 3769433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08625 w 3793887"/>
                  <a:gd name="connsiteY18" fmla="*/ 4554 h 3770104"/>
                  <a:gd name="connsiteX19" fmla="*/ 1283175 w 3793887"/>
                  <a:gd name="connsiteY19" fmla="*/ 23604 h 3770104"/>
                  <a:gd name="connsiteX20" fmla="*/ 1168875 w 3793887"/>
                  <a:gd name="connsiteY20" fmla="*/ 153779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08625 w 3793887"/>
                  <a:gd name="connsiteY18" fmla="*/ 4554 h 3770104"/>
                  <a:gd name="connsiteX19" fmla="*/ 1268888 w 3793887"/>
                  <a:gd name="connsiteY19" fmla="*/ 45035 h 3770104"/>
                  <a:gd name="connsiteX20" fmla="*/ 1168875 w 3793887"/>
                  <a:gd name="connsiteY20" fmla="*/ 153779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08625 w 3793887"/>
                  <a:gd name="connsiteY18" fmla="*/ 4554 h 3770104"/>
                  <a:gd name="connsiteX19" fmla="*/ 1268888 w 3793887"/>
                  <a:gd name="connsiteY19" fmla="*/ 45035 h 3770104"/>
                  <a:gd name="connsiteX20" fmla="*/ 1168875 w 3793887"/>
                  <a:gd name="connsiteY20" fmla="*/ 153779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51488 w 3793887"/>
                  <a:gd name="connsiteY18" fmla="*/ 4554 h 3770104"/>
                  <a:gd name="connsiteX19" fmla="*/ 1268888 w 3793887"/>
                  <a:gd name="connsiteY19" fmla="*/ 45035 h 3770104"/>
                  <a:gd name="connsiteX20" fmla="*/ 1168875 w 3793887"/>
                  <a:gd name="connsiteY20" fmla="*/ 153779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51488 w 3793887"/>
                  <a:gd name="connsiteY18" fmla="*/ 4554 h 3770104"/>
                  <a:gd name="connsiteX19" fmla="*/ 1268888 w 3793887"/>
                  <a:gd name="connsiteY19" fmla="*/ 45035 h 3770104"/>
                  <a:gd name="connsiteX20" fmla="*/ 1168875 w 3793887"/>
                  <a:gd name="connsiteY20" fmla="*/ 153779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399856 w 3793887"/>
                  <a:gd name="connsiteY13" fmla="*/ 433972 h 3770104"/>
                  <a:gd name="connsiteX14" fmla="*/ 1218881 w 3793887"/>
                  <a:gd name="connsiteY14" fmla="*/ 418891 h 3770104"/>
                  <a:gd name="connsiteX15" fmla="*/ 1219675 w 3793887"/>
                  <a:gd name="connsiteY15" fmla="*/ 309354 h 3770104"/>
                  <a:gd name="connsiteX16" fmla="*/ 1283175 w 3793887"/>
                  <a:gd name="connsiteY16" fmla="*/ 118854 h 3770104"/>
                  <a:gd name="connsiteX17" fmla="*/ 1486375 w 3793887"/>
                  <a:gd name="connsiteY17" fmla="*/ 68054 h 3770104"/>
                  <a:gd name="connsiteX18" fmla="*/ 1751488 w 3793887"/>
                  <a:gd name="connsiteY18" fmla="*/ 4554 h 3770104"/>
                  <a:gd name="connsiteX19" fmla="*/ 1268888 w 3793887"/>
                  <a:gd name="connsiteY19" fmla="*/ 45035 h 3770104"/>
                  <a:gd name="connsiteX20" fmla="*/ 1154588 w 3793887"/>
                  <a:gd name="connsiteY20" fmla="*/ 151398 h 3770104"/>
                  <a:gd name="connsiteX21" fmla="*/ 1027588 w 3793887"/>
                  <a:gd name="connsiteY21" fmla="*/ 49004 h 3770104"/>
                  <a:gd name="connsiteX22" fmla="*/ 635475 w 3793887"/>
                  <a:gd name="connsiteY22" fmla="*/ 4554 h 3770104"/>
                  <a:gd name="connsiteX23" fmla="*/ 622775 w 3793887"/>
                  <a:gd name="connsiteY23" fmla="*/ 17254 h 3770104"/>
                  <a:gd name="connsiteX24" fmla="*/ 1029175 w 3793887"/>
                  <a:gd name="connsiteY24" fmla="*/ 144254 h 3770104"/>
                  <a:gd name="connsiteX25" fmla="*/ 1105375 w 3793887"/>
                  <a:gd name="connsiteY25" fmla="*/ 461754 h 3770104"/>
                  <a:gd name="connsiteX26" fmla="*/ 1116486 w 3793887"/>
                  <a:gd name="connsiteY26" fmla="*/ 707816 h 3770104"/>
                  <a:gd name="connsiteX27" fmla="*/ 1019650 w 3793887"/>
                  <a:gd name="connsiteY27" fmla="*/ 739567 h 3770104"/>
                  <a:gd name="connsiteX28" fmla="*/ 668813 w 3793887"/>
                  <a:gd name="connsiteY28" fmla="*/ 755441 h 3770104"/>
                  <a:gd name="connsiteX29" fmla="*/ 513237 w 3793887"/>
                  <a:gd name="connsiteY29" fmla="*/ 755442 h 3770104"/>
                  <a:gd name="connsiteX30" fmla="*/ 475 w 3793887"/>
                  <a:gd name="connsiteY30" fmla="*/ 747504 h 3770104"/>
                  <a:gd name="connsiteX31" fmla="*/ 432274 w 3793887"/>
                  <a:gd name="connsiteY31" fmla="*/ 798303 h 3770104"/>
                  <a:gd name="connsiteX32" fmla="*/ 1035525 w 3793887"/>
                  <a:gd name="connsiteY32" fmla="*/ 803066 h 3770104"/>
                  <a:gd name="connsiteX33" fmla="*/ 1586387 w 3793887"/>
                  <a:gd name="connsiteY33" fmla="*/ 807829 h 3770104"/>
                  <a:gd name="connsiteX34" fmla="*/ 1925319 w 3793887"/>
                  <a:gd name="connsiteY34" fmla="*/ 831641 h 3770104"/>
                  <a:gd name="connsiteX35" fmla="*/ 1953893 w 3793887"/>
                  <a:gd name="connsiteY35" fmla="*/ 881647 h 3770104"/>
                  <a:gd name="connsiteX36" fmla="*/ 1956275 w 3793887"/>
                  <a:gd name="connsiteY36" fmla="*/ 1490454 h 3770104"/>
                  <a:gd name="connsiteX37" fmla="*/ 2121375 w 3793887"/>
                  <a:gd name="connsiteY37" fmla="*/ 1998454 h 3770104"/>
                  <a:gd name="connsiteX38" fmla="*/ 2997675 w 3793887"/>
                  <a:gd name="connsiteY38" fmla="*/ 2061954 h 3770104"/>
                  <a:gd name="connsiteX39" fmla="*/ 3721575 w 3793887"/>
                  <a:gd name="connsiteY39" fmla="*/ 2061954 h 3770104"/>
                  <a:gd name="connsiteX40" fmla="*/ 3607275 w 3793887"/>
                  <a:gd name="connsiteY40" fmla="*/ 2303254 h 3770104"/>
                  <a:gd name="connsiteX41" fmla="*/ 2603975 w 3793887"/>
                  <a:gd name="connsiteY41" fmla="*/ 2366754 h 3770104"/>
                  <a:gd name="connsiteX42" fmla="*/ 2311875 w 3793887"/>
                  <a:gd name="connsiteY42" fmla="*/ 2582654 h 3770104"/>
                  <a:gd name="connsiteX43" fmla="*/ 2311875 w 3793887"/>
                  <a:gd name="connsiteY43" fmla="*/ 3204954 h 3770104"/>
                  <a:gd name="connsiteX44" fmla="*/ 2718275 w 3793887"/>
                  <a:gd name="connsiteY44" fmla="*/ 3370054 h 3770104"/>
                  <a:gd name="connsiteX45" fmla="*/ 2927825 w 3793887"/>
                  <a:gd name="connsiteY45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66531 w 3793887"/>
                  <a:gd name="connsiteY6" fmla="*/ 557797 h 3770104"/>
                  <a:gd name="connsiteX7" fmla="*/ 1580831 w 3793887"/>
                  <a:gd name="connsiteY7" fmla="*/ 598278 h 3770104"/>
                  <a:gd name="connsiteX8" fmla="*/ 1659412 w 3793887"/>
                  <a:gd name="connsiteY8" fmla="*/ 543510 h 3770104"/>
                  <a:gd name="connsiteX9" fmla="*/ 1693543 w 3793887"/>
                  <a:gd name="connsiteY9" fmla="*/ 445878 h 3770104"/>
                  <a:gd name="connsiteX10" fmla="*/ 1666556 w 3793887"/>
                  <a:gd name="connsiteY10" fmla="*/ 343484 h 3770104"/>
                  <a:gd name="connsiteX11" fmla="*/ 1564163 w 3793887"/>
                  <a:gd name="connsiteY11" fmla="*/ 276809 h 3770104"/>
                  <a:gd name="connsiteX12" fmla="*/ 1452244 w 3793887"/>
                  <a:gd name="connsiteY12" fmla="*/ 341103 h 3770104"/>
                  <a:gd name="connsiteX13" fmla="*/ 1435575 w 3793887"/>
                  <a:gd name="connsiteY13" fmla="*/ 430003 h 3770104"/>
                  <a:gd name="connsiteX14" fmla="*/ 1399856 w 3793887"/>
                  <a:gd name="connsiteY14" fmla="*/ 433972 h 3770104"/>
                  <a:gd name="connsiteX15" fmla="*/ 1218881 w 3793887"/>
                  <a:gd name="connsiteY15" fmla="*/ 418891 h 3770104"/>
                  <a:gd name="connsiteX16" fmla="*/ 1219675 w 3793887"/>
                  <a:gd name="connsiteY16" fmla="*/ 309354 h 3770104"/>
                  <a:gd name="connsiteX17" fmla="*/ 1283175 w 3793887"/>
                  <a:gd name="connsiteY17" fmla="*/ 118854 h 3770104"/>
                  <a:gd name="connsiteX18" fmla="*/ 1486375 w 3793887"/>
                  <a:gd name="connsiteY18" fmla="*/ 68054 h 3770104"/>
                  <a:gd name="connsiteX19" fmla="*/ 1751488 w 3793887"/>
                  <a:gd name="connsiteY19" fmla="*/ 4554 h 3770104"/>
                  <a:gd name="connsiteX20" fmla="*/ 1268888 w 3793887"/>
                  <a:gd name="connsiteY20" fmla="*/ 45035 h 3770104"/>
                  <a:gd name="connsiteX21" fmla="*/ 1154588 w 3793887"/>
                  <a:gd name="connsiteY21" fmla="*/ 151398 h 3770104"/>
                  <a:gd name="connsiteX22" fmla="*/ 1027588 w 3793887"/>
                  <a:gd name="connsiteY22" fmla="*/ 49004 h 3770104"/>
                  <a:gd name="connsiteX23" fmla="*/ 635475 w 3793887"/>
                  <a:gd name="connsiteY23" fmla="*/ 4554 h 3770104"/>
                  <a:gd name="connsiteX24" fmla="*/ 622775 w 3793887"/>
                  <a:gd name="connsiteY24" fmla="*/ 17254 h 3770104"/>
                  <a:gd name="connsiteX25" fmla="*/ 1029175 w 3793887"/>
                  <a:gd name="connsiteY25" fmla="*/ 144254 h 3770104"/>
                  <a:gd name="connsiteX26" fmla="*/ 1105375 w 3793887"/>
                  <a:gd name="connsiteY26" fmla="*/ 461754 h 3770104"/>
                  <a:gd name="connsiteX27" fmla="*/ 1116486 w 3793887"/>
                  <a:gd name="connsiteY27" fmla="*/ 707816 h 3770104"/>
                  <a:gd name="connsiteX28" fmla="*/ 1019650 w 3793887"/>
                  <a:gd name="connsiteY28" fmla="*/ 739567 h 3770104"/>
                  <a:gd name="connsiteX29" fmla="*/ 668813 w 3793887"/>
                  <a:gd name="connsiteY29" fmla="*/ 755441 h 3770104"/>
                  <a:gd name="connsiteX30" fmla="*/ 513237 w 3793887"/>
                  <a:gd name="connsiteY30" fmla="*/ 755442 h 3770104"/>
                  <a:gd name="connsiteX31" fmla="*/ 475 w 3793887"/>
                  <a:gd name="connsiteY31" fmla="*/ 747504 h 3770104"/>
                  <a:gd name="connsiteX32" fmla="*/ 432274 w 3793887"/>
                  <a:gd name="connsiteY32" fmla="*/ 798303 h 3770104"/>
                  <a:gd name="connsiteX33" fmla="*/ 1035525 w 3793887"/>
                  <a:gd name="connsiteY33" fmla="*/ 803066 h 3770104"/>
                  <a:gd name="connsiteX34" fmla="*/ 1586387 w 3793887"/>
                  <a:gd name="connsiteY34" fmla="*/ 807829 h 3770104"/>
                  <a:gd name="connsiteX35" fmla="*/ 1925319 w 3793887"/>
                  <a:gd name="connsiteY35" fmla="*/ 831641 h 3770104"/>
                  <a:gd name="connsiteX36" fmla="*/ 1953893 w 3793887"/>
                  <a:gd name="connsiteY36" fmla="*/ 881647 h 3770104"/>
                  <a:gd name="connsiteX37" fmla="*/ 1956275 w 3793887"/>
                  <a:gd name="connsiteY37" fmla="*/ 1490454 h 3770104"/>
                  <a:gd name="connsiteX38" fmla="*/ 2121375 w 3793887"/>
                  <a:gd name="connsiteY38" fmla="*/ 1998454 h 3770104"/>
                  <a:gd name="connsiteX39" fmla="*/ 2997675 w 3793887"/>
                  <a:gd name="connsiteY39" fmla="*/ 2061954 h 3770104"/>
                  <a:gd name="connsiteX40" fmla="*/ 3721575 w 3793887"/>
                  <a:gd name="connsiteY40" fmla="*/ 2061954 h 3770104"/>
                  <a:gd name="connsiteX41" fmla="*/ 3607275 w 3793887"/>
                  <a:gd name="connsiteY41" fmla="*/ 2303254 h 3770104"/>
                  <a:gd name="connsiteX42" fmla="*/ 2603975 w 3793887"/>
                  <a:gd name="connsiteY42" fmla="*/ 2366754 h 3770104"/>
                  <a:gd name="connsiteX43" fmla="*/ 2311875 w 3793887"/>
                  <a:gd name="connsiteY43" fmla="*/ 2582654 h 3770104"/>
                  <a:gd name="connsiteX44" fmla="*/ 2311875 w 3793887"/>
                  <a:gd name="connsiteY44" fmla="*/ 3204954 h 3770104"/>
                  <a:gd name="connsiteX45" fmla="*/ 2718275 w 3793887"/>
                  <a:gd name="connsiteY45" fmla="*/ 3370054 h 3770104"/>
                  <a:gd name="connsiteX46" fmla="*/ 2927825 w 3793887"/>
                  <a:gd name="connsiteY46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99856 w 3793887"/>
                  <a:gd name="connsiteY15" fmla="*/ 433972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99856 w 3793887"/>
                  <a:gd name="connsiteY15" fmla="*/ 433972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99857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99856 w 3793887"/>
                  <a:gd name="connsiteY15" fmla="*/ 433972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77632 w 3793887"/>
                  <a:gd name="connsiteY5" fmla="*/ 48556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99856 w 3793887"/>
                  <a:gd name="connsiteY15" fmla="*/ 433972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77632 w 3793887"/>
                  <a:gd name="connsiteY5" fmla="*/ 48556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52231 w 3793887"/>
                  <a:gd name="connsiteY15" fmla="*/ 421272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77632 w 3793887"/>
                  <a:gd name="connsiteY5" fmla="*/ 48556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39532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39532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39532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39532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0104"/>
                  <a:gd name="connsiteX1" fmla="*/ 1687987 w 3793887"/>
                  <a:gd name="connsiteY1" fmla="*/ 731629 h 3770104"/>
                  <a:gd name="connsiteX2" fmla="*/ 1443512 w 3793887"/>
                  <a:gd name="connsiteY2" fmla="*/ 725279 h 3770104"/>
                  <a:gd name="connsiteX3" fmla="*/ 1240312 w 3793887"/>
                  <a:gd name="connsiteY3" fmla="*/ 707816 h 3770104"/>
                  <a:gd name="connsiteX4" fmla="*/ 1219675 w 3793887"/>
                  <a:gd name="connsiteY4" fmla="*/ 499059 h 3770104"/>
                  <a:gd name="connsiteX5" fmla="*/ 1339532 w 3793887"/>
                  <a:gd name="connsiteY5" fmla="*/ 479216 h 3770104"/>
                  <a:gd name="connsiteX6" fmla="*/ 1438750 w 3793887"/>
                  <a:gd name="connsiteY6" fmla="*/ 487153 h 3770104"/>
                  <a:gd name="connsiteX7" fmla="*/ 1466531 w 3793887"/>
                  <a:gd name="connsiteY7" fmla="*/ 557797 h 3770104"/>
                  <a:gd name="connsiteX8" fmla="*/ 1580831 w 3793887"/>
                  <a:gd name="connsiteY8" fmla="*/ 598278 h 3770104"/>
                  <a:gd name="connsiteX9" fmla="*/ 1659412 w 3793887"/>
                  <a:gd name="connsiteY9" fmla="*/ 543510 h 3770104"/>
                  <a:gd name="connsiteX10" fmla="*/ 1693543 w 3793887"/>
                  <a:gd name="connsiteY10" fmla="*/ 445878 h 3770104"/>
                  <a:gd name="connsiteX11" fmla="*/ 1666556 w 3793887"/>
                  <a:gd name="connsiteY11" fmla="*/ 343484 h 3770104"/>
                  <a:gd name="connsiteX12" fmla="*/ 1564163 w 3793887"/>
                  <a:gd name="connsiteY12" fmla="*/ 276809 h 3770104"/>
                  <a:gd name="connsiteX13" fmla="*/ 1452244 w 3793887"/>
                  <a:gd name="connsiteY13" fmla="*/ 341103 h 3770104"/>
                  <a:gd name="connsiteX14" fmla="*/ 1435575 w 3793887"/>
                  <a:gd name="connsiteY14" fmla="*/ 430003 h 3770104"/>
                  <a:gd name="connsiteX15" fmla="*/ 1342706 w 3793887"/>
                  <a:gd name="connsiteY15" fmla="*/ 430797 h 3770104"/>
                  <a:gd name="connsiteX16" fmla="*/ 1218881 w 3793887"/>
                  <a:gd name="connsiteY16" fmla="*/ 418891 h 3770104"/>
                  <a:gd name="connsiteX17" fmla="*/ 1219675 w 3793887"/>
                  <a:gd name="connsiteY17" fmla="*/ 309354 h 3770104"/>
                  <a:gd name="connsiteX18" fmla="*/ 1283175 w 3793887"/>
                  <a:gd name="connsiteY18" fmla="*/ 118854 h 3770104"/>
                  <a:gd name="connsiteX19" fmla="*/ 1486375 w 3793887"/>
                  <a:gd name="connsiteY19" fmla="*/ 68054 h 3770104"/>
                  <a:gd name="connsiteX20" fmla="*/ 1751488 w 3793887"/>
                  <a:gd name="connsiteY20" fmla="*/ 4554 h 3770104"/>
                  <a:gd name="connsiteX21" fmla="*/ 1268888 w 3793887"/>
                  <a:gd name="connsiteY21" fmla="*/ 45035 h 3770104"/>
                  <a:gd name="connsiteX22" fmla="*/ 1154588 w 3793887"/>
                  <a:gd name="connsiteY22" fmla="*/ 151398 h 3770104"/>
                  <a:gd name="connsiteX23" fmla="*/ 1027588 w 3793887"/>
                  <a:gd name="connsiteY23" fmla="*/ 49004 h 3770104"/>
                  <a:gd name="connsiteX24" fmla="*/ 635475 w 3793887"/>
                  <a:gd name="connsiteY24" fmla="*/ 4554 h 3770104"/>
                  <a:gd name="connsiteX25" fmla="*/ 622775 w 3793887"/>
                  <a:gd name="connsiteY25" fmla="*/ 17254 h 3770104"/>
                  <a:gd name="connsiteX26" fmla="*/ 1029175 w 3793887"/>
                  <a:gd name="connsiteY26" fmla="*/ 144254 h 3770104"/>
                  <a:gd name="connsiteX27" fmla="*/ 1105375 w 3793887"/>
                  <a:gd name="connsiteY27" fmla="*/ 461754 h 3770104"/>
                  <a:gd name="connsiteX28" fmla="*/ 1116486 w 3793887"/>
                  <a:gd name="connsiteY28" fmla="*/ 707816 h 3770104"/>
                  <a:gd name="connsiteX29" fmla="*/ 1019650 w 3793887"/>
                  <a:gd name="connsiteY29" fmla="*/ 739567 h 3770104"/>
                  <a:gd name="connsiteX30" fmla="*/ 668813 w 3793887"/>
                  <a:gd name="connsiteY30" fmla="*/ 755441 h 3770104"/>
                  <a:gd name="connsiteX31" fmla="*/ 513237 w 3793887"/>
                  <a:gd name="connsiteY31" fmla="*/ 755442 h 3770104"/>
                  <a:gd name="connsiteX32" fmla="*/ 475 w 3793887"/>
                  <a:gd name="connsiteY32" fmla="*/ 747504 h 3770104"/>
                  <a:gd name="connsiteX33" fmla="*/ 432274 w 3793887"/>
                  <a:gd name="connsiteY33" fmla="*/ 798303 h 3770104"/>
                  <a:gd name="connsiteX34" fmla="*/ 1035525 w 3793887"/>
                  <a:gd name="connsiteY34" fmla="*/ 803066 h 3770104"/>
                  <a:gd name="connsiteX35" fmla="*/ 1586387 w 3793887"/>
                  <a:gd name="connsiteY35" fmla="*/ 807829 h 3770104"/>
                  <a:gd name="connsiteX36" fmla="*/ 1925319 w 3793887"/>
                  <a:gd name="connsiteY36" fmla="*/ 831641 h 3770104"/>
                  <a:gd name="connsiteX37" fmla="*/ 1953893 w 3793887"/>
                  <a:gd name="connsiteY37" fmla="*/ 881647 h 3770104"/>
                  <a:gd name="connsiteX38" fmla="*/ 1956275 w 3793887"/>
                  <a:gd name="connsiteY38" fmla="*/ 1490454 h 3770104"/>
                  <a:gd name="connsiteX39" fmla="*/ 2121375 w 3793887"/>
                  <a:gd name="connsiteY39" fmla="*/ 1998454 h 3770104"/>
                  <a:gd name="connsiteX40" fmla="*/ 2997675 w 3793887"/>
                  <a:gd name="connsiteY40" fmla="*/ 2061954 h 3770104"/>
                  <a:gd name="connsiteX41" fmla="*/ 3721575 w 3793887"/>
                  <a:gd name="connsiteY41" fmla="*/ 2061954 h 3770104"/>
                  <a:gd name="connsiteX42" fmla="*/ 3607275 w 3793887"/>
                  <a:gd name="connsiteY42" fmla="*/ 2303254 h 3770104"/>
                  <a:gd name="connsiteX43" fmla="*/ 2603975 w 3793887"/>
                  <a:gd name="connsiteY43" fmla="*/ 2366754 h 3770104"/>
                  <a:gd name="connsiteX44" fmla="*/ 2311875 w 3793887"/>
                  <a:gd name="connsiteY44" fmla="*/ 2582654 h 3770104"/>
                  <a:gd name="connsiteX45" fmla="*/ 2311875 w 3793887"/>
                  <a:gd name="connsiteY45" fmla="*/ 3204954 h 3770104"/>
                  <a:gd name="connsiteX46" fmla="*/ 2718275 w 3793887"/>
                  <a:gd name="connsiteY46" fmla="*/ 3370054 h 3770104"/>
                  <a:gd name="connsiteX47" fmla="*/ 2927825 w 3793887"/>
                  <a:gd name="connsiteY47" fmla="*/ 3770104 h 3770104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718275 w 3793887"/>
                  <a:gd name="connsiteY46" fmla="*/ 3370054 h 3774867"/>
                  <a:gd name="connsiteX47" fmla="*/ 2984975 w 3793887"/>
                  <a:gd name="connsiteY47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718275 w 3793887"/>
                  <a:gd name="connsiteY46" fmla="*/ 3370054 h 3774867"/>
                  <a:gd name="connsiteX47" fmla="*/ 2907188 w 3793887"/>
                  <a:gd name="connsiteY47" fmla="*/ 3584366 h 3774867"/>
                  <a:gd name="connsiteX48" fmla="*/ 2984975 w 3793887"/>
                  <a:gd name="connsiteY48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718275 w 3793887"/>
                  <a:gd name="connsiteY46" fmla="*/ 3370054 h 3774867"/>
                  <a:gd name="connsiteX47" fmla="*/ 2921476 w 3793887"/>
                  <a:gd name="connsiteY47" fmla="*/ 3579603 h 3774867"/>
                  <a:gd name="connsiteX48" fmla="*/ 2984975 w 3793887"/>
                  <a:gd name="connsiteY48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718275 w 3793887"/>
                  <a:gd name="connsiteY46" fmla="*/ 337005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718275 w 3793887"/>
                  <a:gd name="connsiteY46" fmla="*/ 337005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8138 w 3793887"/>
                  <a:gd name="connsiteY47" fmla="*/ 3422441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3376 w 3793887"/>
                  <a:gd name="connsiteY47" fmla="*/ 3374816 h 3774867"/>
                  <a:gd name="connsiteX48" fmla="*/ 2921476 w 3793887"/>
                  <a:gd name="connsiteY48" fmla="*/ 357960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3376 w 3793887"/>
                  <a:gd name="connsiteY47" fmla="*/ 3374816 h 3774867"/>
                  <a:gd name="connsiteX48" fmla="*/ 2897663 w 3793887"/>
                  <a:gd name="connsiteY48" fmla="*/ 3608178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3376 w 3793887"/>
                  <a:gd name="connsiteY47" fmla="*/ 3374816 h 3774867"/>
                  <a:gd name="connsiteX48" fmla="*/ 2897663 w 3793887"/>
                  <a:gd name="connsiteY48" fmla="*/ 3608178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883376 w 3793887"/>
                  <a:gd name="connsiteY47" fmla="*/ 3374816 h 3774867"/>
                  <a:gd name="connsiteX48" fmla="*/ 2897663 w 3793887"/>
                  <a:gd name="connsiteY48" fmla="*/ 3608178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69101 w 3793887"/>
                  <a:gd name="connsiteY47" fmla="*/ 3360529 h 3774867"/>
                  <a:gd name="connsiteX48" fmla="*/ 2897663 w 3793887"/>
                  <a:gd name="connsiteY48" fmla="*/ 3608178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40526 w 3793887"/>
                  <a:gd name="connsiteY47" fmla="*/ 3365292 h 3774867"/>
                  <a:gd name="connsiteX48" fmla="*/ 2897663 w 3793887"/>
                  <a:gd name="connsiteY48" fmla="*/ 3608178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40526 w 3793887"/>
                  <a:gd name="connsiteY47" fmla="*/ 3365292 h 3774867"/>
                  <a:gd name="connsiteX48" fmla="*/ 2897663 w 3793887"/>
                  <a:gd name="connsiteY48" fmla="*/ 363675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21476 w 3793887"/>
                  <a:gd name="connsiteY47" fmla="*/ 3351004 h 3774867"/>
                  <a:gd name="connsiteX48" fmla="*/ 2897663 w 3793887"/>
                  <a:gd name="connsiteY48" fmla="*/ 363675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897663 w 3793887"/>
                  <a:gd name="connsiteY48" fmla="*/ 3636753 h 3774867"/>
                  <a:gd name="connsiteX49" fmla="*/ 2984975 w 3793887"/>
                  <a:gd name="connsiteY49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911950 w 3793887"/>
                  <a:gd name="connsiteY48" fmla="*/ 3489116 h 3774867"/>
                  <a:gd name="connsiteX49" fmla="*/ 2897663 w 3793887"/>
                  <a:gd name="connsiteY49" fmla="*/ 3636753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911950 w 3793887"/>
                  <a:gd name="connsiteY48" fmla="*/ 3489116 h 3774867"/>
                  <a:gd name="connsiteX49" fmla="*/ 2897663 w 3793887"/>
                  <a:gd name="connsiteY49" fmla="*/ 3636753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911950 w 3793887"/>
                  <a:gd name="connsiteY48" fmla="*/ 3489116 h 3774867"/>
                  <a:gd name="connsiteX49" fmla="*/ 2897663 w 3793887"/>
                  <a:gd name="connsiteY49" fmla="*/ 3636753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911950 w 3793887"/>
                  <a:gd name="connsiteY48" fmla="*/ 3489116 h 3774867"/>
                  <a:gd name="connsiteX49" fmla="*/ 2888138 w 3793887"/>
                  <a:gd name="connsiteY49" fmla="*/ 3651041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911950 w 3793887"/>
                  <a:gd name="connsiteY48" fmla="*/ 3489116 h 3774867"/>
                  <a:gd name="connsiteX49" fmla="*/ 2888138 w 3793887"/>
                  <a:gd name="connsiteY49" fmla="*/ 3651041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07189 w 3793887"/>
                  <a:gd name="connsiteY47" fmla="*/ 3355767 h 3774867"/>
                  <a:gd name="connsiteX48" fmla="*/ 2892900 w 3793887"/>
                  <a:gd name="connsiteY48" fmla="*/ 3465304 h 3774867"/>
                  <a:gd name="connsiteX49" fmla="*/ 2888138 w 3793887"/>
                  <a:gd name="connsiteY49" fmla="*/ 3651041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888138 w 3793887"/>
                  <a:gd name="connsiteY49" fmla="*/ 3651041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16713 w 3793887"/>
                  <a:gd name="connsiteY49" fmla="*/ 3660566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897663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21476 w 3793887"/>
                  <a:gd name="connsiteY49" fmla="*/ 36653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21476 w 3793887"/>
                  <a:gd name="connsiteY49" fmla="*/ 36653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21476 w 3793887"/>
                  <a:gd name="connsiteY49" fmla="*/ 36653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21476 w 3793887"/>
                  <a:gd name="connsiteY49" fmla="*/ 36653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35764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35764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69102 w 3793887"/>
                  <a:gd name="connsiteY49" fmla="*/ 37034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69102 w 3793887"/>
                  <a:gd name="connsiteY49" fmla="*/ 37034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69102 w 3793887"/>
                  <a:gd name="connsiteY49" fmla="*/ 370342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83390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83390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3025 w 3793887"/>
                  <a:gd name="connsiteY46" fmla="*/ 3351004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64340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627787 w 3793887"/>
                  <a:gd name="connsiteY46" fmla="*/ 3303379 h 3774867"/>
                  <a:gd name="connsiteX47" fmla="*/ 2931001 w 3793887"/>
                  <a:gd name="connsiteY47" fmla="*/ 3351005 h 3774867"/>
                  <a:gd name="connsiteX48" fmla="*/ 2892900 w 3793887"/>
                  <a:gd name="connsiteY48" fmla="*/ 3465304 h 3774867"/>
                  <a:gd name="connsiteX49" fmla="*/ 2964340 w 3793887"/>
                  <a:gd name="connsiteY49" fmla="*/ 3684379 h 3774867"/>
                  <a:gd name="connsiteX50" fmla="*/ 2984975 w 3793887"/>
                  <a:gd name="connsiteY50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11875 w 3793887"/>
                  <a:gd name="connsiteY45" fmla="*/ 3204954 h 3774867"/>
                  <a:gd name="connsiteX46" fmla="*/ 2478563 w 3793887"/>
                  <a:gd name="connsiteY46" fmla="*/ 3222416 h 3774867"/>
                  <a:gd name="connsiteX47" fmla="*/ 2627787 w 3793887"/>
                  <a:gd name="connsiteY47" fmla="*/ 3303379 h 3774867"/>
                  <a:gd name="connsiteX48" fmla="*/ 2931001 w 3793887"/>
                  <a:gd name="connsiteY48" fmla="*/ 3351005 h 3774867"/>
                  <a:gd name="connsiteX49" fmla="*/ 2892900 w 3793887"/>
                  <a:gd name="connsiteY49" fmla="*/ 3465304 h 3774867"/>
                  <a:gd name="connsiteX50" fmla="*/ 2964340 w 3793887"/>
                  <a:gd name="connsiteY50" fmla="*/ 3684379 h 3774867"/>
                  <a:gd name="connsiteX51" fmla="*/ 2984975 w 3793887"/>
                  <a:gd name="connsiteY51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54738 w 3793887"/>
                  <a:gd name="connsiteY45" fmla="*/ 2993816 h 3774867"/>
                  <a:gd name="connsiteX46" fmla="*/ 2311875 w 3793887"/>
                  <a:gd name="connsiteY46" fmla="*/ 3204954 h 3774867"/>
                  <a:gd name="connsiteX47" fmla="*/ 2478563 w 3793887"/>
                  <a:gd name="connsiteY47" fmla="*/ 3222416 h 3774867"/>
                  <a:gd name="connsiteX48" fmla="*/ 2627787 w 3793887"/>
                  <a:gd name="connsiteY48" fmla="*/ 3303379 h 3774867"/>
                  <a:gd name="connsiteX49" fmla="*/ 2931001 w 3793887"/>
                  <a:gd name="connsiteY49" fmla="*/ 3351005 h 3774867"/>
                  <a:gd name="connsiteX50" fmla="*/ 2892900 w 3793887"/>
                  <a:gd name="connsiteY50" fmla="*/ 3465304 h 3774867"/>
                  <a:gd name="connsiteX51" fmla="*/ 2964340 w 3793887"/>
                  <a:gd name="connsiteY51" fmla="*/ 3684379 h 3774867"/>
                  <a:gd name="connsiteX52" fmla="*/ 2984975 w 3793887"/>
                  <a:gd name="connsiteY52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11875 w 3793887"/>
                  <a:gd name="connsiteY44" fmla="*/ 2582654 h 3774867"/>
                  <a:gd name="connsiteX45" fmla="*/ 2369025 w 3793887"/>
                  <a:gd name="connsiteY45" fmla="*/ 2774741 h 3774867"/>
                  <a:gd name="connsiteX46" fmla="*/ 2354738 w 3793887"/>
                  <a:gd name="connsiteY46" fmla="*/ 2993816 h 3774867"/>
                  <a:gd name="connsiteX47" fmla="*/ 2311875 w 3793887"/>
                  <a:gd name="connsiteY47" fmla="*/ 3204954 h 3774867"/>
                  <a:gd name="connsiteX48" fmla="*/ 2478563 w 3793887"/>
                  <a:gd name="connsiteY48" fmla="*/ 3222416 h 3774867"/>
                  <a:gd name="connsiteX49" fmla="*/ 2627787 w 3793887"/>
                  <a:gd name="connsiteY49" fmla="*/ 3303379 h 3774867"/>
                  <a:gd name="connsiteX50" fmla="*/ 2931001 w 3793887"/>
                  <a:gd name="connsiteY50" fmla="*/ 3351005 h 3774867"/>
                  <a:gd name="connsiteX51" fmla="*/ 2892900 w 3793887"/>
                  <a:gd name="connsiteY51" fmla="*/ 3465304 h 3774867"/>
                  <a:gd name="connsiteX52" fmla="*/ 2964340 w 3793887"/>
                  <a:gd name="connsiteY52" fmla="*/ 3684379 h 3774867"/>
                  <a:gd name="connsiteX53" fmla="*/ 2984975 w 3793887"/>
                  <a:gd name="connsiteY53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11875 w 3793887"/>
                  <a:gd name="connsiteY48" fmla="*/ 3204954 h 3774867"/>
                  <a:gd name="connsiteX49" fmla="*/ 2478563 w 3793887"/>
                  <a:gd name="connsiteY49" fmla="*/ 3222416 h 3774867"/>
                  <a:gd name="connsiteX50" fmla="*/ 2627787 w 3793887"/>
                  <a:gd name="connsiteY50" fmla="*/ 3303379 h 3774867"/>
                  <a:gd name="connsiteX51" fmla="*/ 2931001 w 3793887"/>
                  <a:gd name="connsiteY51" fmla="*/ 3351005 h 3774867"/>
                  <a:gd name="connsiteX52" fmla="*/ 2892900 w 3793887"/>
                  <a:gd name="connsiteY52" fmla="*/ 3465304 h 3774867"/>
                  <a:gd name="connsiteX53" fmla="*/ 2964340 w 3793887"/>
                  <a:gd name="connsiteY53" fmla="*/ 3684379 h 3774867"/>
                  <a:gd name="connsiteX54" fmla="*/ 2984975 w 3793887"/>
                  <a:gd name="connsiteY54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11875 w 3793887"/>
                  <a:gd name="connsiteY48" fmla="*/ 3204954 h 3774867"/>
                  <a:gd name="connsiteX49" fmla="*/ 2478563 w 3793887"/>
                  <a:gd name="connsiteY49" fmla="*/ 3222416 h 3774867"/>
                  <a:gd name="connsiteX50" fmla="*/ 2627787 w 3793887"/>
                  <a:gd name="connsiteY50" fmla="*/ 33033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11875 w 3793887"/>
                  <a:gd name="connsiteY48" fmla="*/ 3204954 h 3774867"/>
                  <a:gd name="connsiteX49" fmla="*/ 2478563 w 3793887"/>
                  <a:gd name="connsiteY49" fmla="*/ 3222416 h 3774867"/>
                  <a:gd name="connsiteX50" fmla="*/ 2632549 w 3793887"/>
                  <a:gd name="connsiteY50" fmla="*/ 3260517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11875 w 3793887"/>
                  <a:gd name="connsiteY48" fmla="*/ 3204954 h 3774867"/>
                  <a:gd name="connsiteX49" fmla="*/ 2449988 w 3793887"/>
                  <a:gd name="connsiteY49" fmla="*/ 3279566 h 3774867"/>
                  <a:gd name="connsiteX50" fmla="*/ 2632549 w 3793887"/>
                  <a:gd name="connsiteY50" fmla="*/ 3260517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11875 w 3793887"/>
                  <a:gd name="connsiteY48" fmla="*/ 3204954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354738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69025 w 3793887"/>
                  <a:gd name="connsiteY46" fmla="*/ 2774741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11875 w 3793887"/>
                  <a:gd name="connsiteY45" fmla="*/ 2582654 h 3774867"/>
                  <a:gd name="connsiteX46" fmla="*/ 2311875 w 3793887"/>
                  <a:gd name="connsiteY46" fmla="*/ 2789028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435700 w 3793887"/>
                  <a:gd name="connsiteY44" fmla="*/ 2498516 h 3774867"/>
                  <a:gd name="connsiteX45" fmla="*/ 2369025 w 3793887"/>
                  <a:gd name="connsiteY45" fmla="*/ 2606466 h 3774867"/>
                  <a:gd name="connsiteX46" fmla="*/ 2311875 w 3793887"/>
                  <a:gd name="connsiteY46" fmla="*/ 2789028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69025 w 3793887"/>
                  <a:gd name="connsiteY44" fmla="*/ 2469941 h 3774867"/>
                  <a:gd name="connsiteX45" fmla="*/ 2369025 w 3793887"/>
                  <a:gd name="connsiteY45" fmla="*/ 2606466 h 3774867"/>
                  <a:gd name="connsiteX46" fmla="*/ 2311875 w 3793887"/>
                  <a:gd name="connsiteY46" fmla="*/ 2789028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69025 w 3793887"/>
                  <a:gd name="connsiteY44" fmla="*/ 2469941 h 3774867"/>
                  <a:gd name="connsiteX45" fmla="*/ 2369025 w 3793887"/>
                  <a:gd name="connsiteY45" fmla="*/ 2606466 h 3774867"/>
                  <a:gd name="connsiteX46" fmla="*/ 2311875 w 3793887"/>
                  <a:gd name="connsiteY46" fmla="*/ 2789028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93887"/>
                  <a:gd name="connsiteY0" fmla="*/ 730041 h 3774867"/>
                  <a:gd name="connsiteX1" fmla="*/ 1687987 w 3793887"/>
                  <a:gd name="connsiteY1" fmla="*/ 731629 h 3774867"/>
                  <a:gd name="connsiteX2" fmla="*/ 1443512 w 3793887"/>
                  <a:gd name="connsiteY2" fmla="*/ 725279 h 3774867"/>
                  <a:gd name="connsiteX3" fmla="*/ 1240312 w 3793887"/>
                  <a:gd name="connsiteY3" fmla="*/ 707816 h 3774867"/>
                  <a:gd name="connsiteX4" fmla="*/ 1219675 w 3793887"/>
                  <a:gd name="connsiteY4" fmla="*/ 499059 h 3774867"/>
                  <a:gd name="connsiteX5" fmla="*/ 1339532 w 3793887"/>
                  <a:gd name="connsiteY5" fmla="*/ 479216 h 3774867"/>
                  <a:gd name="connsiteX6" fmla="*/ 1438750 w 3793887"/>
                  <a:gd name="connsiteY6" fmla="*/ 487153 h 3774867"/>
                  <a:gd name="connsiteX7" fmla="*/ 1466531 w 3793887"/>
                  <a:gd name="connsiteY7" fmla="*/ 557797 h 3774867"/>
                  <a:gd name="connsiteX8" fmla="*/ 1580831 w 3793887"/>
                  <a:gd name="connsiteY8" fmla="*/ 598278 h 3774867"/>
                  <a:gd name="connsiteX9" fmla="*/ 1659412 w 3793887"/>
                  <a:gd name="connsiteY9" fmla="*/ 543510 h 3774867"/>
                  <a:gd name="connsiteX10" fmla="*/ 1693543 w 3793887"/>
                  <a:gd name="connsiteY10" fmla="*/ 445878 h 3774867"/>
                  <a:gd name="connsiteX11" fmla="*/ 1666556 w 3793887"/>
                  <a:gd name="connsiteY11" fmla="*/ 343484 h 3774867"/>
                  <a:gd name="connsiteX12" fmla="*/ 1564163 w 3793887"/>
                  <a:gd name="connsiteY12" fmla="*/ 276809 h 3774867"/>
                  <a:gd name="connsiteX13" fmla="*/ 1452244 w 3793887"/>
                  <a:gd name="connsiteY13" fmla="*/ 341103 h 3774867"/>
                  <a:gd name="connsiteX14" fmla="*/ 1435575 w 3793887"/>
                  <a:gd name="connsiteY14" fmla="*/ 430003 h 3774867"/>
                  <a:gd name="connsiteX15" fmla="*/ 1342706 w 3793887"/>
                  <a:gd name="connsiteY15" fmla="*/ 430797 h 3774867"/>
                  <a:gd name="connsiteX16" fmla="*/ 1218881 w 3793887"/>
                  <a:gd name="connsiteY16" fmla="*/ 418891 h 3774867"/>
                  <a:gd name="connsiteX17" fmla="*/ 1219675 w 3793887"/>
                  <a:gd name="connsiteY17" fmla="*/ 309354 h 3774867"/>
                  <a:gd name="connsiteX18" fmla="*/ 1283175 w 3793887"/>
                  <a:gd name="connsiteY18" fmla="*/ 118854 h 3774867"/>
                  <a:gd name="connsiteX19" fmla="*/ 1486375 w 3793887"/>
                  <a:gd name="connsiteY19" fmla="*/ 68054 h 3774867"/>
                  <a:gd name="connsiteX20" fmla="*/ 1751488 w 3793887"/>
                  <a:gd name="connsiteY20" fmla="*/ 4554 h 3774867"/>
                  <a:gd name="connsiteX21" fmla="*/ 1268888 w 3793887"/>
                  <a:gd name="connsiteY21" fmla="*/ 45035 h 3774867"/>
                  <a:gd name="connsiteX22" fmla="*/ 1154588 w 3793887"/>
                  <a:gd name="connsiteY22" fmla="*/ 151398 h 3774867"/>
                  <a:gd name="connsiteX23" fmla="*/ 1027588 w 3793887"/>
                  <a:gd name="connsiteY23" fmla="*/ 49004 h 3774867"/>
                  <a:gd name="connsiteX24" fmla="*/ 635475 w 3793887"/>
                  <a:gd name="connsiteY24" fmla="*/ 4554 h 3774867"/>
                  <a:gd name="connsiteX25" fmla="*/ 622775 w 3793887"/>
                  <a:gd name="connsiteY25" fmla="*/ 17254 h 3774867"/>
                  <a:gd name="connsiteX26" fmla="*/ 1029175 w 3793887"/>
                  <a:gd name="connsiteY26" fmla="*/ 144254 h 3774867"/>
                  <a:gd name="connsiteX27" fmla="*/ 1105375 w 3793887"/>
                  <a:gd name="connsiteY27" fmla="*/ 461754 h 3774867"/>
                  <a:gd name="connsiteX28" fmla="*/ 1116486 w 3793887"/>
                  <a:gd name="connsiteY28" fmla="*/ 707816 h 3774867"/>
                  <a:gd name="connsiteX29" fmla="*/ 1019650 w 3793887"/>
                  <a:gd name="connsiteY29" fmla="*/ 739567 h 3774867"/>
                  <a:gd name="connsiteX30" fmla="*/ 668813 w 3793887"/>
                  <a:gd name="connsiteY30" fmla="*/ 755441 h 3774867"/>
                  <a:gd name="connsiteX31" fmla="*/ 513237 w 3793887"/>
                  <a:gd name="connsiteY31" fmla="*/ 755442 h 3774867"/>
                  <a:gd name="connsiteX32" fmla="*/ 475 w 3793887"/>
                  <a:gd name="connsiteY32" fmla="*/ 747504 h 3774867"/>
                  <a:gd name="connsiteX33" fmla="*/ 432274 w 3793887"/>
                  <a:gd name="connsiteY33" fmla="*/ 798303 h 3774867"/>
                  <a:gd name="connsiteX34" fmla="*/ 1035525 w 3793887"/>
                  <a:gd name="connsiteY34" fmla="*/ 803066 h 3774867"/>
                  <a:gd name="connsiteX35" fmla="*/ 1586387 w 3793887"/>
                  <a:gd name="connsiteY35" fmla="*/ 807829 h 3774867"/>
                  <a:gd name="connsiteX36" fmla="*/ 1925319 w 3793887"/>
                  <a:gd name="connsiteY36" fmla="*/ 831641 h 3774867"/>
                  <a:gd name="connsiteX37" fmla="*/ 1953893 w 3793887"/>
                  <a:gd name="connsiteY37" fmla="*/ 881647 h 3774867"/>
                  <a:gd name="connsiteX38" fmla="*/ 1956275 w 3793887"/>
                  <a:gd name="connsiteY38" fmla="*/ 1490454 h 3774867"/>
                  <a:gd name="connsiteX39" fmla="*/ 2121375 w 3793887"/>
                  <a:gd name="connsiteY39" fmla="*/ 1998454 h 3774867"/>
                  <a:gd name="connsiteX40" fmla="*/ 2997675 w 3793887"/>
                  <a:gd name="connsiteY40" fmla="*/ 2061954 h 3774867"/>
                  <a:gd name="connsiteX41" fmla="*/ 3721575 w 3793887"/>
                  <a:gd name="connsiteY41" fmla="*/ 2061954 h 3774867"/>
                  <a:gd name="connsiteX42" fmla="*/ 3607275 w 3793887"/>
                  <a:gd name="connsiteY42" fmla="*/ 2303254 h 3774867"/>
                  <a:gd name="connsiteX43" fmla="*/ 2603975 w 3793887"/>
                  <a:gd name="connsiteY43" fmla="*/ 2366754 h 3774867"/>
                  <a:gd name="connsiteX44" fmla="*/ 2369025 w 3793887"/>
                  <a:gd name="connsiteY44" fmla="*/ 2469941 h 3774867"/>
                  <a:gd name="connsiteX45" fmla="*/ 2369025 w 3793887"/>
                  <a:gd name="connsiteY45" fmla="*/ 2606466 h 3774867"/>
                  <a:gd name="connsiteX46" fmla="*/ 2311875 w 3793887"/>
                  <a:gd name="connsiteY46" fmla="*/ 2789028 h 3774867"/>
                  <a:gd name="connsiteX47" fmla="*/ 2407126 w 3793887"/>
                  <a:gd name="connsiteY47" fmla="*/ 2993816 h 3774867"/>
                  <a:gd name="connsiteX48" fmla="*/ 2359500 w 3793887"/>
                  <a:gd name="connsiteY48" fmla="*/ 3176379 h 3774867"/>
                  <a:gd name="connsiteX49" fmla="*/ 2449988 w 3793887"/>
                  <a:gd name="connsiteY49" fmla="*/ 3279566 h 3774867"/>
                  <a:gd name="connsiteX50" fmla="*/ 2613499 w 3793887"/>
                  <a:gd name="connsiteY50" fmla="*/ 3265279 h 3774867"/>
                  <a:gd name="connsiteX51" fmla="*/ 2745263 w 3793887"/>
                  <a:gd name="connsiteY51" fmla="*/ 3351003 h 3774867"/>
                  <a:gd name="connsiteX52" fmla="*/ 2931001 w 3793887"/>
                  <a:gd name="connsiteY52" fmla="*/ 3351005 h 3774867"/>
                  <a:gd name="connsiteX53" fmla="*/ 2892900 w 3793887"/>
                  <a:gd name="connsiteY53" fmla="*/ 3465304 h 3774867"/>
                  <a:gd name="connsiteX54" fmla="*/ 2964340 w 3793887"/>
                  <a:gd name="connsiteY54" fmla="*/ 3684379 h 3774867"/>
                  <a:gd name="connsiteX55" fmla="*/ 2984975 w 3793887"/>
                  <a:gd name="connsiteY55" fmla="*/ 3774867 h 3774867"/>
                  <a:gd name="connsiteX0" fmla="*/ 1962625 w 3777733"/>
                  <a:gd name="connsiteY0" fmla="*/ 730041 h 3774867"/>
                  <a:gd name="connsiteX1" fmla="*/ 1687987 w 3777733"/>
                  <a:gd name="connsiteY1" fmla="*/ 731629 h 3774867"/>
                  <a:gd name="connsiteX2" fmla="*/ 1443512 w 3777733"/>
                  <a:gd name="connsiteY2" fmla="*/ 725279 h 3774867"/>
                  <a:gd name="connsiteX3" fmla="*/ 1240312 w 3777733"/>
                  <a:gd name="connsiteY3" fmla="*/ 707816 h 3774867"/>
                  <a:gd name="connsiteX4" fmla="*/ 1219675 w 3777733"/>
                  <a:gd name="connsiteY4" fmla="*/ 499059 h 3774867"/>
                  <a:gd name="connsiteX5" fmla="*/ 1339532 w 3777733"/>
                  <a:gd name="connsiteY5" fmla="*/ 479216 h 3774867"/>
                  <a:gd name="connsiteX6" fmla="*/ 1438750 w 3777733"/>
                  <a:gd name="connsiteY6" fmla="*/ 487153 h 3774867"/>
                  <a:gd name="connsiteX7" fmla="*/ 1466531 w 3777733"/>
                  <a:gd name="connsiteY7" fmla="*/ 557797 h 3774867"/>
                  <a:gd name="connsiteX8" fmla="*/ 1580831 w 3777733"/>
                  <a:gd name="connsiteY8" fmla="*/ 598278 h 3774867"/>
                  <a:gd name="connsiteX9" fmla="*/ 1659412 w 3777733"/>
                  <a:gd name="connsiteY9" fmla="*/ 543510 h 3774867"/>
                  <a:gd name="connsiteX10" fmla="*/ 1693543 w 3777733"/>
                  <a:gd name="connsiteY10" fmla="*/ 445878 h 3774867"/>
                  <a:gd name="connsiteX11" fmla="*/ 1666556 w 3777733"/>
                  <a:gd name="connsiteY11" fmla="*/ 343484 h 3774867"/>
                  <a:gd name="connsiteX12" fmla="*/ 1564163 w 3777733"/>
                  <a:gd name="connsiteY12" fmla="*/ 276809 h 3774867"/>
                  <a:gd name="connsiteX13" fmla="*/ 1452244 w 3777733"/>
                  <a:gd name="connsiteY13" fmla="*/ 341103 h 3774867"/>
                  <a:gd name="connsiteX14" fmla="*/ 1435575 w 3777733"/>
                  <a:gd name="connsiteY14" fmla="*/ 430003 h 3774867"/>
                  <a:gd name="connsiteX15" fmla="*/ 1342706 w 3777733"/>
                  <a:gd name="connsiteY15" fmla="*/ 430797 h 3774867"/>
                  <a:gd name="connsiteX16" fmla="*/ 1218881 w 3777733"/>
                  <a:gd name="connsiteY16" fmla="*/ 418891 h 3774867"/>
                  <a:gd name="connsiteX17" fmla="*/ 1219675 w 3777733"/>
                  <a:gd name="connsiteY17" fmla="*/ 309354 h 3774867"/>
                  <a:gd name="connsiteX18" fmla="*/ 1283175 w 3777733"/>
                  <a:gd name="connsiteY18" fmla="*/ 118854 h 3774867"/>
                  <a:gd name="connsiteX19" fmla="*/ 1486375 w 3777733"/>
                  <a:gd name="connsiteY19" fmla="*/ 68054 h 3774867"/>
                  <a:gd name="connsiteX20" fmla="*/ 1751488 w 3777733"/>
                  <a:gd name="connsiteY20" fmla="*/ 4554 h 3774867"/>
                  <a:gd name="connsiteX21" fmla="*/ 1268888 w 3777733"/>
                  <a:gd name="connsiteY21" fmla="*/ 45035 h 3774867"/>
                  <a:gd name="connsiteX22" fmla="*/ 1154588 w 3777733"/>
                  <a:gd name="connsiteY22" fmla="*/ 151398 h 3774867"/>
                  <a:gd name="connsiteX23" fmla="*/ 1027588 w 3777733"/>
                  <a:gd name="connsiteY23" fmla="*/ 49004 h 3774867"/>
                  <a:gd name="connsiteX24" fmla="*/ 635475 w 3777733"/>
                  <a:gd name="connsiteY24" fmla="*/ 4554 h 3774867"/>
                  <a:gd name="connsiteX25" fmla="*/ 622775 w 3777733"/>
                  <a:gd name="connsiteY25" fmla="*/ 17254 h 3774867"/>
                  <a:gd name="connsiteX26" fmla="*/ 1029175 w 3777733"/>
                  <a:gd name="connsiteY26" fmla="*/ 144254 h 3774867"/>
                  <a:gd name="connsiteX27" fmla="*/ 1105375 w 3777733"/>
                  <a:gd name="connsiteY27" fmla="*/ 461754 h 3774867"/>
                  <a:gd name="connsiteX28" fmla="*/ 1116486 w 3777733"/>
                  <a:gd name="connsiteY28" fmla="*/ 707816 h 3774867"/>
                  <a:gd name="connsiteX29" fmla="*/ 1019650 w 3777733"/>
                  <a:gd name="connsiteY29" fmla="*/ 739567 h 3774867"/>
                  <a:gd name="connsiteX30" fmla="*/ 668813 w 3777733"/>
                  <a:gd name="connsiteY30" fmla="*/ 755441 h 3774867"/>
                  <a:gd name="connsiteX31" fmla="*/ 513237 w 3777733"/>
                  <a:gd name="connsiteY31" fmla="*/ 755442 h 3774867"/>
                  <a:gd name="connsiteX32" fmla="*/ 475 w 3777733"/>
                  <a:gd name="connsiteY32" fmla="*/ 747504 h 3774867"/>
                  <a:gd name="connsiteX33" fmla="*/ 432274 w 3777733"/>
                  <a:gd name="connsiteY33" fmla="*/ 798303 h 3774867"/>
                  <a:gd name="connsiteX34" fmla="*/ 1035525 w 3777733"/>
                  <a:gd name="connsiteY34" fmla="*/ 803066 h 3774867"/>
                  <a:gd name="connsiteX35" fmla="*/ 1586387 w 3777733"/>
                  <a:gd name="connsiteY35" fmla="*/ 807829 h 3774867"/>
                  <a:gd name="connsiteX36" fmla="*/ 1925319 w 3777733"/>
                  <a:gd name="connsiteY36" fmla="*/ 831641 h 3774867"/>
                  <a:gd name="connsiteX37" fmla="*/ 1953893 w 3777733"/>
                  <a:gd name="connsiteY37" fmla="*/ 881647 h 3774867"/>
                  <a:gd name="connsiteX38" fmla="*/ 1956275 w 3777733"/>
                  <a:gd name="connsiteY38" fmla="*/ 1490454 h 3774867"/>
                  <a:gd name="connsiteX39" fmla="*/ 2121375 w 3777733"/>
                  <a:gd name="connsiteY39" fmla="*/ 1998454 h 3774867"/>
                  <a:gd name="connsiteX40" fmla="*/ 2997675 w 3777733"/>
                  <a:gd name="connsiteY40" fmla="*/ 2061954 h 3774867"/>
                  <a:gd name="connsiteX41" fmla="*/ 3721575 w 3777733"/>
                  <a:gd name="connsiteY41" fmla="*/ 2061954 h 3774867"/>
                  <a:gd name="connsiteX42" fmla="*/ 3607275 w 3777733"/>
                  <a:gd name="connsiteY42" fmla="*/ 2303254 h 3774867"/>
                  <a:gd name="connsiteX43" fmla="*/ 2637312 w 3777733"/>
                  <a:gd name="connsiteY43" fmla="*/ 2419141 h 3774867"/>
                  <a:gd name="connsiteX44" fmla="*/ 2369025 w 3777733"/>
                  <a:gd name="connsiteY44" fmla="*/ 2469941 h 3774867"/>
                  <a:gd name="connsiteX45" fmla="*/ 2369025 w 3777733"/>
                  <a:gd name="connsiteY45" fmla="*/ 2606466 h 3774867"/>
                  <a:gd name="connsiteX46" fmla="*/ 2311875 w 3777733"/>
                  <a:gd name="connsiteY46" fmla="*/ 2789028 h 3774867"/>
                  <a:gd name="connsiteX47" fmla="*/ 2407126 w 3777733"/>
                  <a:gd name="connsiteY47" fmla="*/ 2993816 h 3774867"/>
                  <a:gd name="connsiteX48" fmla="*/ 2359500 w 3777733"/>
                  <a:gd name="connsiteY48" fmla="*/ 3176379 h 3774867"/>
                  <a:gd name="connsiteX49" fmla="*/ 2449988 w 3777733"/>
                  <a:gd name="connsiteY49" fmla="*/ 3279566 h 3774867"/>
                  <a:gd name="connsiteX50" fmla="*/ 2613499 w 3777733"/>
                  <a:gd name="connsiteY50" fmla="*/ 3265279 h 3774867"/>
                  <a:gd name="connsiteX51" fmla="*/ 2745263 w 3777733"/>
                  <a:gd name="connsiteY51" fmla="*/ 3351003 h 3774867"/>
                  <a:gd name="connsiteX52" fmla="*/ 2931001 w 3777733"/>
                  <a:gd name="connsiteY52" fmla="*/ 3351005 h 3774867"/>
                  <a:gd name="connsiteX53" fmla="*/ 2892900 w 3777733"/>
                  <a:gd name="connsiteY53" fmla="*/ 3465304 h 3774867"/>
                  <a:gd name="connsiteX54" fmla="*/ 2964340 w 3777733"/>
                  <a:gd name="connsiteY54" fmla="*/ 3684379 h 3774867"/>
                  <a:gd name="connsiteX55" fmla="*/ 2984975 w 3777733"/>
                  <a:gd name="connsiteY55" fmla="*/ 3774867 h 3774867"/>
                  <a:gd name="connsiteX0" fmla="*/ 1962625 w 3777733"/>
                  <a:gd name="connsiteY0" fmla="*/ 730041 h 3774867"/>
                  <a:gd name="connsiteX1" fmla="*/ 1687987 w 3777733"/>
                  <a:gd name="connsiteY1" fmla="*/ 731629 h 3774867"/>
                  <a:gd name="connsiteX2" fmla="*/ 1443512 w 3777733"/>
                  <a:gd name="connsiteY2" fmla="*/ 725279 h 3774867"/>
                  <a:gd name="connsiteX3" fmla="*/ 1240312 w 3777733"/>
                  <a:gd name="connsiteY3" fmla="*/ 707816 h 3774867"/>
                  <a:gd name="connsiteX4" fmla="*/ 1219675 w 3777733"/>
                  <a:gd name="connsiteY4" fmla="*/ 499059 h 3774867"/>
                  <a:gd name="connsiteX5" fmla="*/ 1339532 w 3777733"/>
                  <a:gd name="connsiteY5" fmla="*/ 479216 h 3774867"/>
                  <a:gd name="connsiteX6" fmla="*/ 1438750 w 3777733"/>
                  <a:gd name="connsiteY6" fmla="*/ 487153 h 3774867"/>
                  <a:gd name="connsiteX7" fmla="*/ 1466531 w 3777733"/>
                  <a:gd name="connsiteY7" fmla="*/ 557797 h 3774867"/>
                  <a:gd name="connsiteX8" fmla="*/ 1580831 w 3777733"/>
                  <a:gd name="connsiteY8" fmla="*/ 598278 h 3774867"/>
                  <a:gd name="connsiteX9" fmla="*/ 1659412 w 3777733"/>
                  <a:gd name="connsiteY9" fmla="*/ 543510 h 3774867"/>
                  <a:gd name="connsiteX10" fmla="*/ 1693543 w 3777733"/>
                  <a:gd name="connsiteY10" fmla="*/ 445878 h 3774867"/>
                  <a:gd name="connsiteX11" fmla="*/ 1666556 w 3777733"/>
                  <a:gd name="connsiteY11" fmla="*/ 343484 h 3774867"/>
                  <a:gd name="connsiteX12" fmla="*/ 1564163 w 3777733"/>
                  <a:gd name="connsiteY12" fmla="*/ 276809 h 3774867"/>
                  <a:gd name="connsiteX13" fmla="*/ 1452244 w 3777733"/>
                  <a:gd name="connsiteY13" fmla="*/ 341103 h 3774867"/>
                  <a:gd name="connsiteX14" fmla="*/ 1435575 w 3777733"/>
                  <a:gd name="connsiteY14" fmla="*/ 430003 h 3774867"/>
                  <a:gd name="connsiteX15" fmla="*/ 1342706 w 3777733"/>
                  <a:gd name="connsiteY15" fmla="*/ 430797 h 3774867"/>
                  <a:gd name="connsiteX16" fmla="*/ 1218881 w 3777733"/>
                  <a:gd name="connsiteY16" fmla="*/ 418891 h 3774867"/>
                  <a:gd name="connsiteX17" fmla="*/ 1219675 w 3777733"/>
                  <a:gd name="connsiteY17" fmla="*/ 309354 h 3774867"/>
                  <a:gd name="connsiteX18" fmla="*/ 1283175 w 3777733"/>
                  <a:gd name="connsiteY18" fmla="*/ 118854 h 3774867"/>
                  <a:gd name="connsiteX19" fmla="*/ 1486375 w 3777733"/>
                  <a:gd name="connsiteY19" fmla="*/ 68054 h 3774867"/>
                  <a:gd name="connsiteX20" fmla="*/ 1751488 w 3777733"/>
                  <a:gd name="connsiteY20" fmla="*/ 4554 h 3774867"/>
                  <a:gd name="connsiteX21" fmla="*/ 1268888 w 3777733"/>
                  <a:gd name="connsiteY21" fmla="*/ 45035 h 3774867"/>
                  <a:gd name="connsiteX22" fmla="*/ 1154588 w 3777733"/>
                  <a:gd name="connsiteY22" fmla="*/ 151398 h 3774867"/>
                  <a:gd name="connsiteX23" fmla="*/ 1027588 w 3777733"/>
                  <a:gd name="connsiteY23" fmla="*/ 49004 h 3774867"/>
                  <a:gd name="connsiteX24" fmla="*/ 635475 w 3777733"/>
                  <a:gd name="connsiteY24" fmla="*/ 4554 h 3774867"/>
                  <a:gd name="connsiteX25" fmla="*/ 622775 w 3777733"/>
                  <a:gd name="connsiteY25" fmla="*/ 17254 h 3774867"/>
                  <a:gd name="connsiteX26" fmla="*/ 1029175 w 3777733"/>
                  <a:gd name="connsiteY26" fmla="*/ 144254 h 3774867"/>
                  <a:gd name="connsiteX27" fmla="*/ 1105375 w 3777733"/>
                  <a:gd name="connsiteY27" fmla="*/ 461754 h 3774867"/>
                  <a:gd name="connsiteX28" fmla="*/ 1116486 w 3777733"/>
                  <a:gd name="connsiteY28" fmla="*/ 707816 h 3774867"/>
                  <a:gd name="connsiteX29" fmla="*/ 1019650 w 3777733"/>
                  <a:gd name="connsiteY29" fmla="*/ 739567 h 3774867"/>
                  <a:gd name="connsiteX30" fmla="*/ 668813 w 3777733"/>
                  <a:gd name="connsiteY30" fmla="*/ 755441 h 3774867"/>
                  <a:gd name="connsiteX31" fmla="*/ 513237 w 3777733"/>
                  <a:gd name="connsiteY31" fmla="*/ 755442 h 3774867"/>
                  <a:gd name="connsiteX32" fmla="*/ 475 w 3777733"/>
                  <a:gd name="connsiteY32" fmla="*/ 747504 h 3774867"/>
                  <a:gd name="connsiteX33" fmla="*/ 432274 w 3777733"/>
                  <a:gd name="connsiteY33" fmla="*/ 798303 h 3774867"/>
                  <a:gd name="connsiteX34" fmla="*/ 1035525 w 3777733"/>
                  <a:gd name="connsiteY34" fmla="*/ 803066 h 3774867"/>
                  <a:gd name="connsiteX35" fmla="*/ 1586387 w 3777733"/>
                  <a:gd name="connsiteY35" fmla="*/ 807829 h 3774867"/>
                  <a:gd name="connsiteX36" fmla="*/ 1925319 w 3777733"/>
                  <a:gd name="connsiteY36" fmla="*/ 831641 h 3774867"/>
                  <a:gd name="connsiteX37" fmla="*/ 1953893 w 3777733"/>
                  <a:gd name="connsiteY37" fmla="*/ 881647 h 3774867"/>
                  <a:gd name="connsiteX38" fmla="*/ 1956275 w 3777733"/>
                  <a:gd name="connsiteY38" fmla="*/ 1490454 h 3774867"/>
                  <a:gd name="connsiteX39" fmla="*/ 2121375 w 3777733"/>
                  <a:gd name="connsiteY39" fmla="*/ 1998454 h 3774867"/>
                  <a:gd name="connsiteX40" fmla="*/ 2997675 w 3777733"/>
                  <a:gd name="connsiteY40" fmla="*/ 2061954 h 3774867"/>
                  <a:gd name="connsiteX41" fmla="*/ 3721575 w 3777733"/>
                  <a:gd name="connsiteY41" fmla="*/ 2061954 h 3774867"/>
                  <a:gd name="connsiteX42" fmla="*/ 3607275 w 3777733"/>
                  <a:gd name="connsiteY42" fmla="*/ 2303254 h 3774867"/>
                  <a:gd name="connsiteX43" fmla="*/ 2637312 w 3777733"/>
                  <a:gd name="connsiteY43" fmla="*/ 2419141 h 3774867"/>
                  <a:gd name="connsiteX44" fmla="*/ 2369025 w 3777733"/>
                  <a:gd name="connsiteY44" fmla="*/ 2469941 h 3774867"/>
                  <a:gd name="connsiteX45" fmla="*/ 2369025 w 3777733"/>
                  <a:gd name="connsiteY45" fmla="*/ 2606466 h 3774867"/>
                  <a:gd name="connsiteX46" fmla="*/ 2311875 w 3777733"/>
                  <a:gd name="connsiteY46" fmla="*/ 2789028 h 3774867"/>
                  <a:gd name="connsiteX47" fmla="*/ 2407126 w 3777733"/>
                  <a:gd name="connsiteY47" fmla="*/ 2993816 h 3774867"/>
                  <a:gd name="connsiteX48" fmla="*/ 2359500 w 3777733"/>
                  <a:gd name="connsiteY48" fmla="*/ 3176379 h 3774867"/>
                  <a:gd name="connsiteX49" fmla="*/ 2449988 w 3777733"/>
                  <a:gd name="connsiteY49" fmla="*/ 3279566 h 3774867"/>
                  <a:gd name="connsiteX50" fmla="*/ 2613499 w 3777733"/>
                  <a:gd name="connsiteY50" fmla="*/ 3265279 h 3774867"/>
                  <a:gd name="connsiteX51" fmla="*/ 2745263 w 3777733"/>
                  <a:gd name="connsiteY51" fmla="*/ 3351003 h 3774867"/>
                  <a:gd name="connsiteX52" fmla="*/ 2931001 w 3777733"/>
                  <a:gd name="connsiteY52" fmla="*/ 3351005 h 3774867"/>
                  <a:gd name="connsiteX53" fmla="*/ 2892900 w 3777733"/>
                  <a:gd name="connsiteY53" fmla="*/ 3465304 h 3774867"/>
                  <a:gd name="connsiteX54" fmla="*/ 2964340 w 3777733"/>
                  <a:gd name="connsiteY54" fmla="*/ 3684379 h 3774867"/>
                  <a:gd name="connsiteX55" fmla="*/ 2984975 w 3777733"/>
                  <a:gd name="connsiteY55" fmla="*/ 3774867 h 3774867"/>
                  <a:gd name="connsiteX0" fmla="*/ 1962625 w 3777733"/>
                  <a:gd name="connsiteY0" fmla="*/ 730041 h 3774867"/>
                  <a:gd name="connsiteX1" fmla="*/ 1687987 w 3777733"/>
                  <a:gd name="connsiteY1" fmla="*/ 731629 h 3774867"/>
                  <a:gd name="connsiteX2" fmla="*/ 1443512 w 3777733"/>
                  <a:gd name="connsiteY2" fmla="*/ 725279 h 3774867"/>
                  <a:gd name="connsiteX3" fmla="*/ 1240312 w 3777733"/>
                  <a:gd name="connsiteY3" fmla="*/ 707816 h 3774867"/>
                  <a:gd name="connsiteX4" fmla="*/ 1219675 w 3777733"/>
                  <a:gd name="connsiteY4" fmla="*/ 499059 h 3774867"/>
                  <a:gd name="connsiteX5" fmla="*/ 1339532 w 3777733"/>
                  <a:gd name="connsiteY5" fmla="*/ 479216 h 3774867"/>
                  <a:gd name="connsiteX6" fmla="*/ 1438750 w 3777733"/>
                  <a:gd name="connsiteY6" fmla="*/ 487153 h 3774867"/>
                  <a:gd name="connsiteX7" fmla="*/ 1466531 w 3777733"/>
                  <a:gd name="connsiteY7" fmla="*/ 557797 h 3774867"/>
                  <a:gd name="connsiteX8" fmla="*/ 1580831 w 3777733"/>
                  <a:gd name="connsiteY8" fmla="*/ 598278 h 3774867"/>
                  <a:gd name="connsiteX9" fmla="*/ 1659412 w 3777733"/>
                  <a:gd name="connsiteY9" fmla="*/ 543510 h 3774867"/>
                  <a:gd name="connsiteX10" fmla="*/ 1693543 w 3777733"/>
                  <a:gd name="connsiteY10" fmla="*/ 445878 h 3774867"/>
                  <a:gd name="connsiteX11" fmla="*/ 1666556 w 3777733"/>
                  <a:gd name="connsiteY11" fmla="*/ 343484 h 3774867"/>
                  <a:gd name="connsiteX12" fmla="*/ 1564163 w 3777733"/>
                  <a:gd name="connsiteY12" fmla="*/ 276809 h 3774867"/>
                  <a:gd name="connsiteX13" fmla="*/ 1452244 w 3777733"/>
                  <a:gd name="connsiteY13" fmla="*/ 341103 h 3774867"/>
                  <a:gd name="connsiteX14" fmla="*/ 1435575 w 3777733"/>
                  <a:gd name="connsiteY14" fmla="*/ 430003 h 3774867"/>
                  <a:gd name="connsiteX15" fmla="*/ 1342706 w 3777733"/>
                  <a:gd name="connsiteY15" fmla="*/ 430797 h 3774867"/>
                  <a:gd name="connsiteX16" fmla="*/ 1218881 w 3777733"/>
                  <a:gd name="connsiteY16" fmla="*/ 418891 h 3774867"/>
                  <a:gd name="connsiteX17" fmla="*/ 1219675 w 3777733"/>
                  <a:gd name="connsiteY17" fmla="*/ 309354 h 3774867"/>
                  <a:gd name="connsiteX18" fmla="*/ 1283175 w 3777733"/>
                  <a:gd name="connsiteY18" fmla="*/ 118854 h 3774867"/>
                  <a:gd name="connsiteX19" fmla="*/ 1486375 w 3777733"/>
                  <a:gd name="connsiteY19" fmla="*/ 68054 h 3774867"/>
                  <a:gd name="connsiteX20" fmla="*/ 1751488 w 3777733"/>
                  <a:gd name="connsiteY20" fmla="*/ 4554 h 3774867"/>
                  <a:gd name="connsiteX21" fmla="*/ 1268888 w 3777733"/>
                  <a:gd name="connsiteY21" fmla="*/ 45035 h 3774867"/>
                  <a:gd name="connsiteX22" fmla="*/ 1154588 w 3777733"/>
                  <a:gd name="connsiteY22" fmla="*/ 151398 h 3774867"/>
                  <a:gd name="connsiteX23" fmla="*/ 1027588 w 3777733"/>
                  <a:gd name="connsiteY23" fmla="*/ 49004 h 3774867"/>
                  <a:gd name="connsiteX24" fmla="*/ 635475 w 3777733"/>
                  <a:gd name="connsiteY24" fmla="*/ 4554 h 3774867"/>
                  <a:gd name="connsiteX25" fmla="*/ 622775 w 3777733"/>
                  <a:gd name="connsiteY25" fmla="*/ 17254 h 3774867"/>
                  <a:gd name="connsiteX26" fmla="*/ 1029175 w 3777733"/>
                  <a:gd name="connsiteY26" fmla="*/ 144254 h 3774867"/>
                  <a:gd name="connsiteX27" fmla="*/ 1105375 w 3777733"/>
                  <a:gd name="connsiteY27" fmla="*/ 461754 h 3774867"/>
                  <a:gd name="connsiteX28" fmla="*/ 1116486 w 3777733"/>
                  <a:gd name="connsiteY28" fmla="*/ 707816 h 3774867"/>
                  <a:gd name="connsiteX29" fmla="*/ 1019650 w 3777733"/>
                  <a:gd name="connsiteY29" fmla="*/ 739567 h 3774867"/>
                  <a:gd name="connsiteX30" fmla="*/ 668813 w 3777733"/>
                  <a:gd name="connsiteY30" fmla="*/ 755441 h 3774867"/>
                  <a:gd name="connsiteX31" fmla="*/ 513237 w 3777733"/>
                  <a:gd name="connsiteY31" fmla="*/ 755442 h 3774867"/>
                  <a:gd name="connsiteX32" fmla="*/ 475 w 3777733"/>
                  <a:gd name="connsiteY32" fmla="*/ 747504 h 3774867"/>
                  <a:gd name="connsiteX33" fmla="*/ 432274 w 3777733"/>
                  <a:gd name="connsiteY33" fmla="*/ 798303 h 3774867"/>
                  <a:gd name="connsiteX34" fmla="*/ 1035525 w 3777733"/>
                  <a:gd name="connsiteY34" fmla="*/ 803066 h 3774867"/>
                  <a:gd name="connsiteX35" fmla="*/ 1586387 w 3777733"/>
                  <a:gd name="connsiteY35" fmla="*/ 807829 h 3774867"/>
                  <a:gd name="connsiteX36" fmla="*/ 1925319 w 3777733"/>
                  <a:gd name="connsiteY36" fmla="*/ 831641 h 3774867"/>
                  <a:gd name="connsiteX37" fmla="*/ 1953893 w 3777733"/>
                  <a:gd name="connsiteY37" fmla="*/ 881647 h 3774867"/>
                  <a:gd name="connsiteX38" fmla="*/ 1956275 w 3777733"/>
                  <a:gd name="connsiteY38" fmla="*/ 1490454 h 3774867"/>
                  <a:gd name="connsiteX39" fmla="*/ 2121375 w 3777733"/>
                  <a:gd name="connsiteY39" fmla="*/ 1998454 h 3774867"/>
                  <a:gd name="connsiteX40" fmla="*/ 2997675 w 3777733"/>
                  <a:gd name="connsiteY40" fmla="*/ 2061954 h 3774867"/>
                  <a:gd name="connsiteX41" fmla="*/ 3721575 w 3777733"/>
                  <a:gd name="connsiteY41" fmla="*/ 2061954 h 3774867"/>
                  <a:gd name="connsiteX42" fmla="*/ 3607275 w 3777733"/>
                  <a:gd name="connsiteY42" fmla="*/ 2303254 h 3774867"/>
                  <a:gd name="connsiteX43" fmla="*/ 2637312 w 3777733"/>
                  <a:gd name="connsiteY43" fmla="*/ 2419141 h 3774867"/>
                  <a:gd name="connsiteX44" fmla="*/ 2369025 w 3777733"/>
                  <a:gd name="connsiteY44" fmla="*/ 2469941 h 3774867"/>
                  <a:gd name="connsiteX45" fmla="*/ 2369025 w 3777733"/>
                  <a:gd name="connsiteY45" fmla="*/ 2606466 h 3774867"/>
                  <a:gd name="connsiteX46" fmla="*/ 2311875 w 3777733"/>
                  <a:gd name="connsiteY46" fmla="*/ 2789028 h 3774867"/>
                  <a:gd name="connsiteX47" fmla="*/ 2407126 w 3777733"/>
                  <a:gd name="connsiteY47" fmla="*/ 2993816 h 3774867"/>
                  <a:gd name="connsiteX48" fmla="*/ 2359500 w 3777733"/>
                  <a:gd name="connsiteY48" fmla="*/ 3176379 h 3774867"/>
                  <a:gd name="connsiteX49" fmla="*/ 2449988 w 3777733"/>
                  <a:gd name="connsiteY49" fmla="*/ 3279566 h 3774867"/>
                  <a:gd name="connsiteX50" fmla="*/ 2613499 w 3777733"/>
                  <a:gd name="connsiteY50" fmla="*/ 3265279 h 3774867"/>
                  <a:gd name="connsiteX51" fmla="*/ 2745263 w 3777733"/>
                  <a:gd name="connsiteY51" fmla="*/ 3351003 h 3774867"/>
                  <a:gd name="connsiteX52" fmla="*/ 2931001 w 3777733"/>
                  <a:gd name="connsiteY52" fmla="*/ 3351005 h 3774867"/>
                  <a:gd name="connsiteX53" fmla="*/ 2892900 w 3777733"/>
                  <a:gd name="connsiteY53" fmla="*/ 3465304 h 3774867"/>
                  <a:gd name="connsiteX54" fmla="*/ 2964340 w 3777733"/>
                  <a:gd name="connsiteY54" fmla="*/ 3684379 h 3774867"/>
                  <a:gd name="connsiteX55" fmla="*/ 2984975 w 3777733"/>
                  <a:gd name="connsiteY55" fmla="*/ 3774867 h 3774867"/>
                  <a:gd name="connsiteX0" fmla="*/ 1962625 w 3768901"/>
                  <a:gd name="connsiteY0" fmla="*/ 730041 h 3774867"/>
                  <a:gd name="connsiteX1" fmla="*/ 1687987 w 3768901"/>
                  <a:gd name="connsiteY1" fmla="*/ 731629 h 3774867"/>
                  <a:gd name="connsiteX2" fmla="*/ 1443512 w 3768901"/>
                  <a:gd name="connsiteY2" fmla="*/ 725279 h 3774867"/>
                  <a:gd name="connsiteX3" fmla="*/ 1240312 w 3768901"/>
                  <a:gd name="connsiteY3" fmla="*/ 707816 h 3774867"/>
                  <a:gd name="connsiteX4" fmla="*/ 1219675 w 3768901"/>
                  <a:gd name="connsiteY4" fmla="*/ 499059 h 3774867"/>
                  <a:gd name="connsiteX5" fmla="*/ 1339532 w 3768901"/>
                  <a:gd name="connsiteY5" fmla="*/ 479216 h 3774867"/>
                  <a:gd name="connsiteX6" fmla="*/ 1438750 w 3768901"/>
                  <a:gd name="connsiteY6" fmla="*/ 487153 h 3774867"/>
                  <a:gd name="connsiteX7" fmla="*/ 1466531 w 3768901"/>
                  <a:gd name="connsiteY7" fmla="*/ 557797 h 3774867"/>
                  <a:gd name="connsiteX8" fmla="*/ 1580831 w 3768901"/>
                  <a:gd name="connsiteY8" fmla="*/ 598278 h 3774867"/>
                  <a:gd name="connsiteX9" fmla="*/ 1659412 w 3768901"/>
                  <a:gd name="connsiteY9" fmla="*/ 543510 h 3774867"/>
                  <a:gd name="connsiteX10" fmla="*/ 1693543 w 3768901"/>
                  <a:gd name="connsiteY10" fmla="*/ 445878 h 3774867"/>
                  <a:gd name="connsiteX11" fmla="*/ 1666556 w 3768901"/>
                  <a:gd name="connsiteY11" fmla="*/ 343484 h 3774867"/>
                  <a:gd name="connsiteX12" fmla="*/ 1564163 w 3768901"/>
                  <a:gd name="connsiteY12" fmla="*/ 276809 h 3774867"/>
                  <a:gd name="connsiteX13" fmla="*/ 1452244 w 3768901"/>
                  <a:gd name="connsiteY13" fmla="*/ 341103 h 3774867"/>
                  <a:gd name="connsiteX14" fmla="*/ 1435575 w 3768901"/>
                  <a:gd name="connsiteY14" fmla="*/ 430003 h 3774867"/>
                  <a:gd name="connsiteX15" fmla="*/ 1342706 w 3768901"/>
                  <a:gd name="connsiteY15" fmla="*/ 430797 h 3774867"/>
                  <a:gd name="connsiteX16" fmla="*/ 1218881 w 3768901"/>
                  <a:gd name="connsiteY16" fmla="*/ 418891 h 3774867"/>
                  <a:gd name="connsiteX17" fmla="*/ 1219675 w 3768901"/>
                  <a:gd name="connsiteY17" fmla="*/ 309354 h 3774867"/>
                  <a:gd name="connsiteX18" fmla="*/ 1283175 w 3768901"/>
                  <a:gd name="connsiteY18" fmla="*/ 118854 h 3774867"/>
                  <a:gd name="connsiteX19" fmla="*/ 1486375 w 3768901"/>
                  <a:gd name="connsiteY19" fmla="*/ 68054 h 3774867"/>
                  <a:gd name="connsiteX20" fmla="*/ 1751488 w 3768901"/>
                  <a:gd name="connsiteY20" fmla="*/ 4554 h 3774867"/>
                  <a:gd name="connsiteX21" fmla="*/ 1268888 w 3768901"/>
                  <a:gd name="connsiteY21" fmla="*/ 45035 h 3774867"/>
                  <a:gd name="connsiteX22" fmla="*/ 1154588 w 3768901"/>
                  <a:gd name="connsiteY22" fmla="*/ 151398 h 3774867"/>
                  <a:gd name="connsiteX23" fmla="*/ 1027588 w 3768901"/>
                  <a:gd name="connsiteY23" fmla="*/ 49004 h 3774867"/>
                  <a:gd name="connsiteX24" fmla="*/ 635475 w 3768901"/>
                  <a:gd name="connsiteY24" fmla="*/ 4554 h 3774867"/>
                  <a:gd name="connsiteX25" fmla="*/ 622775 w 3768901"/>
                  <a:gd name="connsiteY25" fmla="*/ 17254 h 3774867"/>
                  <a:gd name="connsiteX26" fmla="*/ 1029175 w 3768901"/>
                  <a:gd name="connsiteY26" fmla="*/ 144254 h 3774867"/>
                  <a:gd name="connsiteX27" fmla="*/ 1105375 w 3768901"/>
                  <a:gd name="connsiteY27" fmla="*/ 461754 h 3774867"/>
                  <a:gd name="connsiteX28" fmla="*/ 1116486 w 3768901"/>
                  <a:gd name="connsiteY28" fmla="*/ 707816 h 3774867"/>
                  <a:gd name="connsiteX29" fmla="*/ 1019650 w 3768901"/>
                  <a:gd name="connsiteY29" fmla="*/ 739567 h 3774867"/>
                  <a:gd name="connsiteX30" fmla="*/ 668813 w 3768901"/>
                  <a:gd name="connsiteY30" fmla="*/ 755441 h 3774867"/>
                  <a:gd name="connsiteX31" fmla="*/ 513237 w 3768901"/>
                  <a:gd name="connsiteY31" fmla="*/ 755442 h 3774867"/>
                  <a:gd name="connsiteX32" fmla="*/ 475 w 3768901"/>
                  <a:gd name="connsiteY32" fmla="*/ 747504 h 3774867"/>
                  <a:gd name="connsiteX33" fmla="*/ 432274 w 3768901"/>
                  <a:gd name="connsiteY33" fmla="*/ 798303 h 3774867"/>
                  <a:gd name="connsiteX34" fmla="*/ 1035525 w 3768901"/>
                  <a:gd name="connsiteY34" fmla="*/ 803066 h 3774867"/>
                  <a:gd name="connsiteX35" fmla="*/ 1586387 w 3768901"/>
                  <a:gd name="connsiteY35" fmla="*/ 807829 h 3774867"/>
                  <a:gd name="connsiteX36" fmla="*/ 1925319 w 3768901"/>
                  <a:gd name="connsiteY36" fmla="*/ 831641 h 3774867"/>
                  <a:gd name="connsiteX37" fmla="*/ 1953893 w 3768901"/>
                  <a:gd name="connsiteY37" fmla="*/ 881647 h 3774867"/>
                  <a:gd name="connsiteX38" fmla="*/ 1956275 w 3768901"/>
                  <a:gd name="connsiteY38" fmla="*/ 1490454 h 3774867"/>
                  <a:gd name="connsiteX39" fmla="*/ 2121375 w 3768901"/>
                  <a:gd name="connsiteY39" fmla="*/ 1998454 h 3774867"/>
                  <a:gd name="connsiteX40" fmla="*/ 2997675 w 3768901"/>
                  <a:gd name="connsiteY40" fmla="*/ 2061954 h 3774867"/>
                  <a:gd name="connsiteX41" fmla="*/ 3721575 w 3768901"/>
                  <a:gd name="connsiteY41" fmla="*/ 2061954 h 3774867"/>
                  <a:gd name="connsiteX42" fmla="*/ 3607275 w 3768901"/>
                  <a:gd name="connsiteY42" fmla="*/ 2303254 h 3774867"/>
                  <a:gd name="connsiteX43" fmla="*/ 2864325 w 3768901"/>
                  <a:gd name="connsiteY43" fmla="*/ 2412791 h 3774867"/>
                  <a:gd name="connsiteX44" fmla="*/ 2637312 w 3768901"/>
                  <a:gd name="connsiteY44" fmla="*/ 2419141 h 3774867"/>
                  <a:gd name="connsiteX45" fmla="*/ 2369025 w 3768901"/>
                  <a:gd name="connsiteY45" fmla="*/ 2469941 h 3774867"/>
                  <a:gd name="connsiteX46" fmla="*/ 2369025 w 3768901"/>
                  <a:gd name="connsiteY46" fmla="*/ 2606466 h 3774867"/>
                  <a:gd name="connsiteX47" fmla="*/ 2311875 w 3768901"/>
                  <a:gd name="connsiteY47" fmla="*/ 2789028 h 3774867"/>
                  <a:gd name="connsiteX48" fmla="*/ 2407126 w 3768901"/>
                  <a:gd name="connsiteY48" fmla="*/ 2993816 h 3774867"/>
                  <a:gd name="connsiteX49" fmla="*/ 2359500 w 3768901"/>
                  <a:gd name="connsiteY49" fmla="*/ 3176379 h 3774867"/>
                  <a:gd name="connsiteX50" fmla="*/ 2449988 w 3768901"/>
                  <a:gd name="connsiteY50" fmla="*/ 3279566 h 3774867"/>
                  <a:gd name="connsiteX51" fmla="*/ 2613499 w 3768901"/>
                  <a:gd name="connsiteY51" fmla="*/ 3265279 h 3774867"/>
                  <a:gd name="connsiteX52" fmla="*/ 2745263 w 3768901"/>
                  <a:gd name="connsiteY52" fmla="*/ 3351003 h 3774867"/>
                  <a:gd name="connsiteX53" fmla="*/ 2931001 w 3768901"/>
                  <a:gd name="connsiteY53" fmla="*/ 3351005 h 3774867"/>
                  <a:gd name="connsiteX54" fmla="*/ 2892900 w 3768901"/>
                  <a:gd name="connsiteY54" fmla="*/ 3465304 h 3774867"/>
                  <a:gd name="connsiteX55" fmla="*/ 2964340 w 3768901"/>
                  <a:gd name="connsiteY55" fmla="*/ 3684379 h 3774867"/>
                  <a:gd name="connsiteX56" fmla="*/ 2984975 w 3768901"/>
                  <a:gd name="connsiteY56" fmla="*/ 3774867 h 3774867"/>
                  <a:gd name="connsiteX0" fmla="*/ 1962625 w 3770091"/>
                  <a:gd name="connsiteY0" fmla="*/ 730041 h 3774867"/>
                  <a:gd name="connsiteX1" fmla="*/ 1687987 w 3770091"/>
                  <a:gd name="connsiteY1" fmla="*/ 731629 h 3774867"/>
                  <a:gd name="connsiteX2" fmla="*/ 1443512 w 3770091"/>
                  <a:gd name="connsiteY2" fmla="*/ 725279 h 3774867"/>
                  <a:gd name="connsiteX3" fmla="*/ 1240312 w 3770091"/>
                  <a:gd name="connsiteY3" fmla="*/ 707816 h 3774867"/>
                  <a:gd name="connsiteX4" fmla="*/ 1219675 w 3770091"/>
                  <a:gd name="connsiteY4" fmla="*/ 499059 h 3774867"/>
                  <a:gd name="connsiteX5" fmla="*/ 1339532 w 3770091"/>
                  <a:gd name="connsiteY5" fmla="*/ 479216 h 3774867"/>
                  <a:gd name="connsiteX6" fmla="*/ 1438750 w 3770091"/>
                  <a:gd name="connsiteY6" fmla="*/ 487153 h 3774867"/>
                  <a:gd name="connsiteX7" fmla="*/ 1466531 w 3770091"/>
                  <a:gd name="connsiteY7" fmla="*/ 557797 h 3774867"/>
                  <a:gd name="connsiteX8" fmla="*/ 1580831 w 3770091"/>
                  <a:gd name="connsiteY8" fmla="*/ 598278 h 3774867"/>
                  <a:gd name="connsiteX9" fmla="*/ 1659412 w 3770091"/>
                  <a:gd name="connsiteY9" fmla="*/ 543510 h 3774867"/>
                  <a:gd name="connsiteX10" fmla="*/ 1693543 w 3770091"/>
                  <a:gd name="connsiteY10" fmla="*/ 445878 h 3774867"/>
                  <a:gd name="connsiteX11" fmla="*/ 1666556 w 3770091"/>
                  <a:gd name="connsiteY11" fmla="*/ 343484 h 3774867"/>
                  <a:gd name="connsiteX12" fmla="*/ 1564163 w 3770091"/>
                  <a:gd name="connsiteY12" fmla="*/ 276809 h 3774867"/>
                  <a:gd name="connsiteX13" fmla="*/ 1452244 w 3770091"/>
                  <a:gd name="connsiteY13" fmla="*/ 341103 h 3774867"/>
                  <a:gd name="connsiteX14" fmla="*/ 1435575 w 3770091"/>
                  <a:gd name="connsiteY14" fmla="*/ 430003 h 3774867"/>
                  <a:gd name="connsiteX15" fmla="*/ 1342706 w 3770091"/>
                  <a:gd name="connsiteY15" fmla="*/ 430797 h 3774867"/>
                  <a:gd name="connsiteX16" fmla="*/ 1218881 w 3770091"/>
                  <a:gd name="connsiteY16" fmla="*/ 418891 h 3774867"/>
                  <a:gd name="connsiteX17" fmla="*/ 1219675 w 3770091"/>
                  <a:gd name="connsiteY17" fmla="*/ 309354 h 3774867"/>
                  <a:gd name="connsiteX18" fmla="*/ 1283175 w 3770091"/>
                  <a:gd name="connsiteY18" fmla="*/ 118854 h 3774867"/>
                  <a:gd name="connsiteX19" fmla="*/ 1486375 w 3770091"/>
                  <a:gd name="connsiteY19" fmla="*/ 68054 h 3774867"/>
                  <a:gd name="connsiteX20" fmla="*/ 1751488 w 3770091"/>
                  <a:gd name="connsiteY20" fmla="*/ 4554 h 3774867"/>
                  <a:gd name="connsiteX21" fmla="*/ 1268888 w 3770091"/>
                  <a:gd name="connsiteY21" fmla="*/ 45035 h 3774867"/>
                  <a:gd name="connsiteX22" fmla="*/ 1154588 w 3770091"/>
                  <a:gd name="connsiteY22" fmla="*/ 151398 h 3774867"/>
                  <a:gd name="connsiteX23" fmla="*/ 1027588 w 3770091"/>
                  <a:gd name="connsiteY23" fmla="*/ 49004 h 3774867"/>
                  <a:gd name="connsiteX24" fmla="*/ 635475 w 3770091"/>
                  <a:gd name="connsiteY24" fmla="*/ 4554 h 3774867"/>
                  <a:gd name="connsiteX25" fmla="*/ 622775 w 3770091"/>
                  <a:gd name="connsiteY25" fmla="*/ 17254 h 3774867"/>
                  <a:gd name="connsiteX26" fmla="*/ 1029175 w 3770091"/>
                  <a:gd name="connsiteY26" fmla="*/ 144254 h 3774867"/>
                  <a:gd name="connsiteX27" fmla="*/ 1105375 w 3770091"/>
                  <a:gd name="connsiteY27" fmla="*/ 461754 h 3774867"/>
                  <a:gd name="connsiteX28" fmla="*/ 1116486 w 3770091"/>
                  <a:gd name="connsiteY28" fmla="*/ 707816 h 3774867"/>
                  <a:gd name="connsiteX29" fmla="*/ 1019650 w 3770091"/>
                  <a:gd name="connsiteY29" fmla="*/ 739567 h 3774867"/>
                  <a:gd name="connsiteX30" fmla="*/ 668813 w 3770091"/>
                  <a:gd name="connsiteY30" fmla="*/ 755441 h 3774867"/>
                  <a:gd name="connsiteX31" fmla="*/ 513237 w 3770091"/>
                  <a:gd name="connsiteY31" fmla="*/ 755442 h 3774867"/>
                  <a:gd name="connsiteX32" fmla="*/ 475 w 3770091"/>
                  <a:gd name="connsiteY32" fmla="*/ 747504 h 3774867"/>
                  <a:gd name="connsiteX33" fmla="*/ 432274 w 3770091"/>
                  <a:gd name="connsiteY33" fmla="*/ 798303 h 3774867"/>
                  <a:gd name="connsiteX34" fmla="*/ 1035525 w 3770091"/>
                  <a:gd name="connsiteY34" fmla="*/ 803066 h 3774867"/>
                  <a:gd name="connsiteX35" fmla="*/ 1586387 w 3770091"/>
                  <a:gd name="connsiteY35" fmla="*/ 807829 h 3774867"/>
                  <a:gd name="connsiteX36" fmla="*/ 1925319 w 3770091"/>
                  <a:gd name="connsiteY36" fmla="*/ 831641 h 3774867"/>
                  <a:gd name="connsiteX37" fmla="*/ 1953893 w 3770091"/>
                  <a:gd name="connsiteY37" fmla="*/ 881647 h 3774867"/>
                  <a:gd name="connsiteX38" fmla="*/ 1956275 w 3770091"/>
                  <a:gd name="connsiteY38" fmla="*/ 1490454 h 3774867"/>
                  <a:gd name="connsiteX39" fmla="*/ 2121375 w 3770091"/>
                  <a:gd name="connsiteY39" fmla="*/ 1998454 h 3774867"/>
                  <a:gd name="connsiteX40" fmla="*/ 2997675 w 3770091"/>
                  <a:gd name="connsiteY40" fmla="*/ 2061954 h 3774867"/>
                  <a:gd name="connsiteX41" fmla="*/ 3721575 w 3770091"/>
                  <a:gd name="connsiteY41" fmla="*/ 2061954 h 3774867"/>
                  <a:gd name="connsiteX42" fmla="*/ 3607275 w 3770091"/>
                  <a:gd name="connsiteY42" fmla="*/ 2303254 h 3774867"/>
                  <a:gd name="connsiteX43" fmla="*/ 2830988 w 3770091"/>
                  <a:gd name="connsiteY43" fmla="*/ 2355641 h 3774867"/>
                  <a:gd name="connsiteX44" fmla="*/ 2637312 w 3770091"/>
                  <a:gd name="connsiteY44" fmla="*/ 2419141 h 3774867"/>
                  <a:gd name="connsiteX45" fmla="*/ 2369025 w 3770091"/>
                  <a:gd name="connsiteY45" fmla="*/ 2469941 h 3774867"/>
                  <a:gd name="connsiteX46" fmla="*/ 2369025 w 3770091"/>
                  <a:gd name="connsiteY46" fmla="*/ 2606466 h 3774867"/>
                  <a:gd name="connsiteX47" fmla="*/ 2311875 w 3770091"/>
                  <a:gd name="connsiteY47" fmla="*/ 2789028 h 3774867"/>
                  <a:gd name="connsiteX48" fmla="*/ 2407126 w 3770091"/>
                  <a:gd name="connsiteY48" fmla="*/ 2993816 h 3774867"/>
                  <a:gd name="connsiteX49" fmla="*/ 2359500 w 3770091"/>
                  <a:gd name="connsiteY49" fmla="*/ 3176379 h 3774867"/>
                  <a:gd name="connsiteX50" fmla="*/ 2449988 w 3770091"/>
                  <a:gd name="connsiteY50" fmla="*/ 3279566 h 3774867"/>
                  <a:gd name="connsiteX51" fmla="*/ 2613499 w 3770091"/>
                  <a:gd name="connsiteY51" fmla="*/ 3265279 h 3774867"/>
                  <a:gd name="connsiteX52" fmla="*/ 2745263 w 3770091"/>
                  <a:gd name="connsiteY52" fmla="*/ 3351003 h 3774867"/>
                  <a:gd name="connsiteX53" fmla="*/ 2931001 w 3770091"/>
                  <a:gd name="connsiteY53" fmla="*/ 3351005 h 3774867"/>
                  <a:gd name="connsiteX54" fmla="*/ 2892900 w 3770091"/>
                  <a:gd name="connsiteY54" fmla="*/ 3465304 h 3774867"/>
                  <a:gd name="connsiteX55" fmla="*/ 2964340 w 3770091"/>
                  <a:gd name="connsiteY55" fmla="*/ 3684379 h 3774867"/>
                  <a:gd name="connsiteX56" fmla="*/ 2984975 w 3770091"/>
                  <a:gd name="connsiteY56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369025 w 3761695"/>
                  <a:gd name="connsiteY47" fmla="*/ 2606466 h 3774867"/>
                  <a:gd name="connsiteX48" fmla="*/ 2311875 w 3761695"/>
                  <a:gd name="connsiteY48" fmla="*/ 2789028 h 3774867"/>
                  <a:gd name="connsiteX49" fmla="*/ 2407126 w 3761695"/>
                  <a:gd name="connsiteY49" fmla="*/ 2993816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789028 h 3774867"/>
                  <a:gd name="connsiteX49" fmla="*/ 2407126 w 3761695"/>
                  <a:gd name="connsiteY49" fmla="*/ 2993816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789028 h 3774867"/>
                  <a:gd name="connsiteX49" fmla="*/ 2426176 w 3761695"/>
                  <a:gd name="connsiteY49" fmla="*/ 2979529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31891 h 3774867"/>
                  <a:gd name="connsiteX49" fmla="*/ 2426176 w 3761695"/>
                  <a:gd name="connsiteY49" fmla="*/ 2979529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31891 h 3774867"/>
                  <a:gd name="connsiteX49" fmla="*/ 2426176 w 3761695"/>
                  <a:gd name="connsiteY49" fmla="*/ 2979529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426176 w 3761695"/>
                  <a:gd name="connsiteY49" fmla="*/ 2979529 h 3774867"/>
                  <a:gd name="connsiteX50" fmla="*/ 2359500 w 3761695"/>
                  <a:gd name="connsiteY50" fmla="*/ 3176379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426176 w 3761695"/>
                  <a:gd name="connsiteY49" fmla="*/ 2979529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613499 w 3761695"/>
                  <a:gd name="connsiteY52" fmla="*/ 3265279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45263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69025 w 3761695"/>
                  <a:gd name="connsiteY46" fmla="*/ 2469941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11875 w 3761695"/>
                  <a:gd name="connsiteY48" fmla="*/ 2808079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07113 w 3761695"/>
                  <a:gd name="connsiteY48" fmla="*/ 2765217 h 3774867"/>
                  <a:gd name="connsiteX49" fmla="*/ 2392838 w 3761695"/>
                  <a:gd name="connsiteY49" fmla="*/ 29747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07113 w 3761695"/>
                  <a:gd name="connsiteY48" fmla="*/ 2765217 h 3774867"/>
                  <a:gd name="connsiteX49" fmla="*/ 2411888 w 3761695"/>
                  <a:gd name="connsiteY49" fmla="*/ 28985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07113 w 3761695"/>
                  <a:gd name="connsiteY48" fmla="*/ 2765217 h 3774867"/>
                  <a:gd name="connsiteX49" fmla="*/ 2411888 w 3761695"/>
                  <a:gd name="connsiteY49" fmla="*/ 28985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402362 w 3761695"/>
                  <a:gd name="connsiteY47" fmla="*/ 2635041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55653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54738 w 3761695"/>
                  <a:gd name="connsiteY50" fmla="*/ 3128754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49988 w 3761695"/>
                  <a:gd name="connsiteY51" fmla="*/ 32795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49988 w 3761695"/>
                  <a:gd name="connsiteY51" fmla="*/ 3231941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49988 w 3761695"/>
                  <a:gd name="connsiteY51" fmla="*/ 3231941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02363 w 3761695"/>
                  <a:gd name="connsiteY51" fmla="*/ 326051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397601 w 3761695"/>
                  <a:gd name="connsiteY51" fmla="*/ 32033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599211 w 3761695"/>
                  <a:gd name="connsiteY52" fmla="*/ 3255754 h 3774867"/>
                  <a:gd name="connsiteX53" fmla="*/ 2716688 w 3761695"/>
                  <a:gd name="connsiteY53" fmla="*/ 3351003 h 3774867"/>
                  <a:gd name="connsiteX54" fmla="*/ 2931001 w 3761695"/>
                  <a:gd name="connsiteY54" fmla="*/ 3351005 h 3774867"/>
                  <a:gd name="connsiteX55" fmla="*/ 2892900 w 3761695"/>
                  <a:gd name="connsiteY55" fmla="*/ 3465304 h 3774867"/>
                  <a:gd name="connsiteX56" fmla="*/ 2964340 w 3761695"/>
                  <a:gd name="connsiteY56" fmla="*/ 3684379 h 3774867"/>
                  <a:gd name="connsiteX57" fmla="*/ 2984975 w 3761695"/>
                  <a:gd name="connsiteY57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599211 w 3761695"/>
                  <a:gd name="connsiteY52" fmla="*/ 3255754 h 3774867"/>
                  <a:gd name="connsiteX53" fmla="*/ 2430938 w 3761695"/>
                  <a:gd name="connsiteY53" fmla="*/ 33510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70611 w 3761695"/>
                  <a:gd name="connsiteY52" fmla="*/ 3303379 h 3774867"/>
                  <a:gd name="connsiteX53" fmla="*/ 2430938 w 3761695"/>
                  <a:gd name="connsiteY53" fmla="*/ 33510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70611 w 3761695"/>
                  <a:gd name="connsiteY52" fmla="*/ 3303379 h 3774867"/>
                  <a:gd name="connsiteX53" fmla="*/ 2440463 w 3761695"/>
                  <a:gd name="connsiteY53" fmla="*/ 34272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40463 w 3761695"/>
                  <a:gd name="connsiteY53" fmla="*/ 34272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40463 w 3761695"/>
                  <a:gd name="connsiteY53" fmla="*/ 34272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40463 w 3761695"/>
                  <a:gd name="connsiteY53" fmla="*/ 3427203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716688 w 3761695"/>
                  <a:gd name="connsiteY54" fmla="*/ 33510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683351 w 3761695"/>
                  <a:gd name="connsiteY54" fmla="*/ 3427203 h 3774867"/>
                  <a:gd name="connsiteX55" fmla="*/ 2931001 w 3761695"/>
                  <a:gd name="connsiteY55" fmla="*/ 3351005 h 3774867"/>
                  <a:gd name="connsiteX56" fmla="*/ 2892900 w 3761695"/>
                  <a:gd name="connsiteY56" fmla="*/ 3465304 h 3774867"/>
                  <a:gd name="connsiteX57" fmla="*/ 2964340 w 3761695"/>
                  <a:gd name="connsiteY57" fmla="*/ 3684379 h 3774867"/>
                  <a:gd name="connsiteX58" fmla="*/ 2984975 w 3761695"/>
                  <a:gd name="connsiteY58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0000 w 3761695"/>
                  <a:gd name="connsiteY54" fmla="*/ 3403391 h 3774867"/>
                  <a:gd name="connsiteX55" fmla="*/ 2683351 w 3761695"/>
                  <a:gd name="connsiteY55" fmla="*/ 3427203 h 3774867"/>
                  <a:gd name="connsiteX56" fmla="*/ 2931001 w 3761695"/>
                  <a:gd name="connsiteY56" fmla="*/ 3351005 h 3774867"/>
                  <a:gd name="connsiteX57" fmla="*/ 2892900 w 3761695"/>
                  <a:gd name="connsiteY57" fmla="*/ 3465304 h 3774867"/>
                  <a:gd name="connsiteX58" fmla="*/ 2964340 w 3761695"/>
                  <a:gd name="connsiteY58" fmla="*/ 3684379 h 3774867"/>
                  <a:gd name="connsiteX59" fmla="*/ 2984975 w 3761695"/>
                  <a:gd name="connsiteY59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508166 h 3774867"/>
                  <a:gd name="connsiteX55" fmla="*/ 2683351 w 3761695"/>
                  <a:gd name="connsiteY55" fmla="*/ 3427203 h 3774867"/>
                  <a:gd name="connsiteX56" fmla="*/ 2931001 w 3761695"/>
                  <a:gd name="connsiteY56" fmla="*/ 3351005 h 3774867"/>
                  <a:gd name="connsiteX57" fmla="*/ 2892900 w 3761695"/>
                  <a:gd name="connsiteY57" fmla="*/ 3465304 h 3774867"/>
                  <a:gd name="connsiteX58" fmla="*/ 2964340 w 3761695"/>
                  <a:gd name="connsiteY58" fmla="*/ 3684379 h 3774867"/>
                  <a:gd name="connsiteX59" fmla="*/ 2984975 w 3761695"/>
                  <a:gd name="connsiteY59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508166 h 3774867"/>
                  <a:gd name="connsiteX55" fmla="*/ 2650013 w 3761695"/>
                  <a:gd name="connsiteY55" fmla="*/ 3398628 h 3774867"/>
                  <a:gd name="connsiteX56" fmla="*/ 2931001 w 3761695"/>
                  <a:gd name="connsiteY56" fmla="*/ 3351005 h 3774867"/>
                  <a:gd name="connsiteX57" fmla="*/ 2892900 w 3761695"/>
                  <a:gd name="connsiteY57" fmla="*/ 3465304 h 3774867"/>
                  <a:gd name="connsiteX58" fmla="*/ 2964340 w 3761695"/>
                  <a:gd name="connsiteY58" fmla="*/ 3684379 h 3774867"/>
                  <a:gd name="connsiteX59" fmla="*/ 2984975 w 3761695"/>
                  <a:gd name="connsiteY59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508166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45213 w 3761695"/>
                  <a:gd name="connsiteY50" fmla="*/ 30858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30926 w 3761695"/>
                  <a:gd name="connsiteY50" fmla="*/ 31239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30926 w 3761695"/>
                  <a:gd name="connsiteY50" fmla="*/ 3123991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02351 w 3761695"/>
                  <a:gd name="connsiteY50" fmla="*/ 307160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78550 w 3761695"/>
                  <a:gd name="connsiteY46" fmla="*/ 2431841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45212 w 3761695"/>
                  <a:gd name="connsiteY46" fmla="*/ 2427079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307113 w 3761695"/>
                  <a:gd name="connsiteY48" fmla="*/ 2765217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46167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07125 w 3761695"/>
                  <a:gd name="connsiteY49" fmla="*/ 2936667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3196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50013 w 3761695"/>
                  <a:gd name="connsiteY55" fmla="*/ 3398628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397600 w 3761695"/>
                  <a:gd name="connsiteY49" fmla="*/ 2965242 h 3774867"/>
                  <a:gd name="connsiteX50" fmla="*/ 2321401 w 3761695"/>
                  <a:gd name="connsiteY50" fmla="*/ 3090654 h 3774867"/>
                  <a:gd name="connsiteX51" fmla="*/ 2416651 w 3761695"/>
                  <a:gd name="connsiteY51" fmla="*/ 3241466 h 3774867"/>
                  <a:gd name="connsiteX52" fmla="*/ 2346798 w 3761695"/>
                  <a:gd name="connsiteY52" fmla="*/ 3346242 h 3774867"/>
                  <a:gd name="connsiteX53" fmla="*/ 2430938 w 3761695"/>
                  <a:gd name="connsiteY53" fmla="*/ 3470066 h 3774867"/>
                  <a:gd name="connsiteX54" fmla="*/ 2559525 w 3761695"/>
                  <a:gd name="connsiteY54" fmla="*/ 3484354 h 3774867"/>
                  <a:gd name="connsiteX55" fmla="*/ 2645251 w 3761695"/>
                  <a:gd name="connsiteY55" fmla="*/ 3412916 h 3774867"/>
                  <a:gd name="connsiteX56" fmla="*/ 2773838 w 3761695"/>
                  <a:gd name="connsiteY56" fmla="*/ 3451016 h 3774867"/>
                  <a:gd name="connsiteX57" fmla="*/ 2931001 w 3761695"/>
                  <a:gd name="connsiteY57" fmla="*/ 3351005 h 3774867"/>
                  <a:gd name="connsiteX58" fmla="*/ 2892900 w 3761695"/>
                  <a:gd name="connsiteY58" fmla="*/ 3465304 h 3774867"/>
                  <a:gd name="connsiteX59" fmla="*/ 2964340 w 3761695"/>
                  <a:gd name="connsiteY59" fmla="*/ 3684379 h 3774867"/>
                  <a:gd name="connsiteX60" fmla="*/ 2984975 w 3761695"/>
                  <a:gd name="connsiteY60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97600 w 3761695"/>
                  <a:gd name="connsiteY50" fmla="*/ 2965242 h 3774867"/>
                  <a:gd name="connsiteX51" fmla="*/ 2321401 w 3761695"/>
                  <a:gd name="connsiteY51" fmla="*/ 3090654 h 3774867"/>
                  <a:gd name="connsiteX52" fmla="*/ 2416651 w 3761695"/>
                  <a:gd name="connsiteY52" fmla="*/ 3241466 h 3774867"/>
                  <a:gd name="connsiteX53" fmla="*/ 2346798 w 3761695"/>
                  <a:gd name="connsiteY53" fmla="*/ 3346242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16651 w 3761695"/>
                  <a:gd name="connsiteY52" fmla="*/ 3241466 h 3774867"/>
                  <a:gd name="connsiteX53" fmla="*/ 2346798 w 3761695"/>
                  <a:gd name="connsiteY53" fmla="*/ 3346242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21401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6651 w 3761695"/>
                  <a:gd name="connsiteY53" fmla="*/ 324146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383313 w 3761695"/>
                  <a:gd name="connsiteY53" fmla="*/ 326051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383313 w 3761695"/>
                  <a:gd name="connsiteY53" fmla="*/ 326051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411888 w 3761695"/>
                  <a:gd name="connsiteY53" fmla="*/ 3260516 h 3774867"/>
                  <a:gd name="connsiteX54" fmla="*/ 2346798 w 3761695"/>
                  <a:gd name="connsiteY54" fmla="*/ 3346242 h 3774867"/>
                  <a:gd name="connsiteX55" fmla="*/ 2430938 w 3761695"/>
                  <a:gd name="connsiteY55" fmla="*/ 3470066 h 3774867"/>
                  <a:gd name="connsiteX56" fmla="*/ 2559525 w 3761695"/>
                  <a:gd name="connsiteY56" fmla="*/ 3484354 h 3774867"/>
                  <a:gd name="connsiteX57" fmla="*/ 2645251 w 3761695"/>
                  <a:gd name="connsiteY57" fmla="*/ 3412916 h 3774867"/>
                  <a:gd name="connsiteX58" fmla="*/ 2773838 w 3761695"/>
                  <a:gd name="connsiteY58" fmla="*/ 345101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02363 w 3761695"/>
                  <a:gd name="connsiteY52" fmla="*/ 3203366 h 3774867"/>
                  <a:gd name="connsiteX53" fmla="*/ 2346798 w 3761695"/>
                  <a:gd name="connsiteY53" fmla="*/ 3346242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46798 w 3761695"/>
                  <a:gd name="connsiteY53" fmla="*/ 3346242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30938 w 3761695"/>
                  <a:gd name="connsiteY54" fmla="*/ 3470066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59525 w 3761695"/>
                  <a:gd name="connsiteY55" fmla="*/ 3484354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45251 w 3761695"/>
                  <a:gd name="connsiteY56" fmla="*/ 3412916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73838 w 3761695"/>
                  <a:gd name="connsiteY57" fmla="*/ 345101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59551 w 3761695"/>
                  <a:gd name="connsiteY57" fmla="*/ 3436728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59551 w 3761695"/>
                  <a:gd name="connsiteY57" fmla="*/ 3436728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59551 w 3761695"/>
                  <a:gd name="connsiteY57" fmla="*/ 3436728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59551 w 3761695"/>
                  <a:gd name="connsiteY57" fmla="*/ 3436728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42882 w 3761695"/>
                  <a:gd name="connsiteY57" fmla="*/ 343434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42882 w 3761695"/>
                  <a:gd name="connsiteY57" fmla="*/ 3434346 h 3774867"/>
                  <a:gd name="connsiteX58" fmla="*/ 2783363 w 3761695"/>
                  <a:gd name="connsiteY58" fmla="*/ 3365291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9069 w 3761695"/>
                  <a:gd name="connsiteY57" fmla="*/ 3446252 h 3774867"/>
                  <a:gd name="connsiteX58" fmla="*/ 2783363 w 3761695"/>
                  <a:gd name="connsiteY58" fmla="*/ 3365291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9069 w 3761695"/>
                  <a:gd name="connsiteY57" fmla="*/ 3446252 h 3774867"/>
                  <a:gd name="connsiteX58" fmla="*/ 2783363 w 3761695"/>
                  <a:gd name="connsiteY58" fmla="*/ 3365291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9069 w 3761695"/>
                  <a:gd name="connsiteY57" fmla="*/ 3446252 h 3774867"/>
                  <a:gd name="connsiteX58" fmla="*/ 2783363 w 3761695"/>
                  <a:gd name="connsiteY58" fmla="*/ 3365291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9069 w 3761695"/>
                  <a:gd name="connsiteY57" fmla="*/ 3446252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33357 w 3761695"/>
                  <a:gd name="connsiteY57" fmla="*/ 3446252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33357 w 3761695"/>
                  <a:gd name="connsiteY57" fmla="*/ 3446252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83312 w 3761695"/>
                  <a:gd name="connsiteY50" fmla="*/ 2960479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11874 w 3761695"/>
                  <a:gd name="connsiteY46" fmla="*/ 2408029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7599 w 3761695"/>
                  <a:gd name="connsiteY47" fmla="*/ 2611229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0456 w 3761695"/>
                  <a:gd name="connsiteY47" fmla="*/ 2608848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0456 w 3761695"/>
                  <a:gd name="connsiteY47" fmla="*/ 2608848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309493 w 3761695"/>
                  <a:gd name="connsiteY46" fmla="*/ 2393742 h 3774867"/>
                  <a:gd name="connsiteX47" fmla="*/ 2390456 w 3761695"/>
                  <a:gd name="connsiteY47" fmla="*/ 2608848 h 3774867"/>
                  <a:gd name="connsiteX48" fmla="*/ 2292826 w 3761695"/>
                  <a:gd name="connsiteY48" fmla="*/ 2769979 h 3774867"/>
                  <a:gd name="connsiteX49" fmla="*/ 2416650 w 3761695"/>
                  <a:gd name="connsiteY49" fmla="*/ 2931903 h 3774867"/>
                  <a:gd name="connsiteX50" fmla="*/ 2307114 w 3761695"/>
                  <a:gd name="connsiteY50" fmla="*/ 3090654 h 3774867"/>
                  <a:gd name="connsiteX51" fmla="*/ 2435700 w 3761695"/>
                  <a:gd name="connsiteY51" fmla="*/ 3229560 h 3774867"/>
                  <a:gd name="connsiteX52" fmla="*/ 2339655 w 3761695"/>
                  <a:gd name="connsiteY52" fmla="*/ 3329573 h 3774867"/>
                  <a:gd name="connsiteX53" fmla="*/ 2411888 w 3761695"/>
                  <a:gd name="connsiteY53" fmla="*/ 3486735 h 3774867"/>
                  <a:gd name="connsiteX54" fmla="*/ 2564287 w 3761695"/>
                  <a:gd name="connsiteY54" fmla="*/ 3496261 h 3774867"/>
                  <a:gd name="connsiteX55" fmla="*/ 2623819 w 3761695"/>
                  <a:gd name="connsiteY55" fmla="*/ 3398628 h 3774867"/>
                  <a:gd name="connsiteX56" fmla="*/ 2711925 w 3761695"/>
                  <a:gd name="connsiteY56" fmla="*/ 3455777 h 3774867"/>
                  <a:gd name="connsiteX57" fmla="*/ 2838132 w 3761695"/>
                  <a:gd name="connsiteY57" fmla="*/ 3355766 h 3774867"/>
                  <a:gd name="connsiteX58" fmla="*/ 2931001 w 3761695"/>
                  <a:gd name="connsiteY58" fmla="*/ 3351005 h 3774867"/>
                  <a:gd name="connsiteX59" fmla="*/ 2892900 w 3761695"/>
                  <a:gd name="connsiteY59" fmla="*/ 3465304 h 3774867"/>
                  <a:gd name="connsiteX60" fmla="*/ 2964340 w 3761695"/>
                  <a:gd name="connsiteY60" fmla="*/ 3684379 h 3774867"/>
                  <a:gd name="connsiteX61" fmla="*/ 2984975 w 3761695"/>
                  <a:gd name="connsiteY61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830988 w 3761695"/>
                  <a:gd name="connsiteY44" fmla="*/ 2355641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785744 w 3761695"/>
                  <a:gd name="connsiteY44" fmla="*/ 2338973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785744 w 3761695"/>
                  <a:gd name="connsiteY44" fmla="*/ 2338973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780982 w 3761695"/>
                  <a:gd name="connsiteY44" fmla="*/ 2322305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780982 w 3761695"/>
                  <a:gd name="connsiteY44" fmla="*/ 2322305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780982 w 3761695"/>
                  <a:gd name="connsiteY44" fmla="*/ 2322305 h 3774867"/>
                  <a:gd name="connsiteX45" fmla="*/ 2637312 w 3761695"/>
                  <a:gd name="connsiteY45" fmla="*/ 2419141 h 3774867"/>
                  <a:gd name="connsiteX46" fmla="*/ 2471419 w 3761695"/>
                  <a:gd name="connsiteY46" fmla="*/ 2331828 h 3774867"/>
                  <a:gd name="connsiteX47" fmla="*/ 2309493 w 3761695"/>
                  <a:gd name="connsiteY47" fmla="*/ 2393742 h 3774867"/>
                  <a:gd name="connsiteX48" fmla="*/ 2390456 w 3761695"/>
                  <a:gd name="connsiteY48" fmla="*/ 2608848 h 3774867"/>
                  <a:gd name="connsiteX49" fmla="*/ 2292826 w 3761695"/>
                  <a:gd name="connsiteY49" fmla="*/ 2769979 h 3774867"/>
                  <a:gd name="connsiteX50" fmla="*/ 2416650 w 3761695"/>
                  <a:gd name="connsiteY50" fmla="*/ 2931903 h 3774867"/>
                  <a:gd name="connsiteX51" fmla="*/ 2307114 w 3761695"/>
                  <a:gd name="connsiteY51" fmla="*/ 3090654 h 3774867"/>
                  <a:gd name="connsiteX52" fmla="*/ 2435700 w 3761695"/>
                  <a:gd name="connsiteY52" fmla="*/ 3229560 h 3774867"/>
                  <a:gd name="connsiteX53" fmla="*/ 2339655 w 3761695"/>
                  <a:gd name="connsiteY53" fmla="*/ 3329573 h 3774867"/>
                  <a:gd name="connsiteX54" fmla="*/ 2411888 w 3761695"/>
                  <a:gd name="connsiteY54" fmla="*/ 3486735 h 3774867"/>
                  <a:gd name="connsiteX55" fmla="*/ 2564287 w 3761695"/>
                  <a:gd name="connsiteY55" fmla="*/ 3496261 h 3774867"/>
                  <a:gd name="connsiteX56" fmla="*/ 2623819 w 3761695"/>
                  <a:gd name="connsiteY56" fmla="*/ 3398628 h 3774867"/>
                  <a:gd name="connsiteX57" fmla="*/ 2711925 w 3761695"/>
                  <a:gd name="connsiteY57" fmla="*/ 3455777 h 3774867"/>
                  <a:gd name="connsiteX58" fmla="*/ 2838132 w 3761695"/>
                  <a:gd name="connsiteY58" fmla="*/ 3355766 h 3774867"/>
                  <a:gd name="connsiteX59" fmla="*/ 2931001 w 3761695"/>
                  <a:gd name="connsiteY59" fmla="*/ 3351005 h 3774867"/>
                  <a:gd name="connsiteX60" fmla="*/ 2892900 w 3761695"/>
                  <a:gd name="connsiteY60" fmla="*/ 3465304 h 3774867"/>
                  <a:gd name="connsiteX61" fmla="*/ 2964340 w 3761695"/>
                  <a:gd name="connsiteY61" fmla="*/ 3684379 h 3774867"/>
                  <a:gd name="connsiteX62" fmla="*/ 2984975 w 3761695"/>
                  <a:gd name="connsiteY62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09569 w 3761695"/>
                  <a:gd name="connsiteY44" fmla="*/ 2388978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121375 w 3761695"/>
                  <a:gd name="connsiteY39" fmla="*/ 1998454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1956275 w 3761695"/>
                  <a:gd name="connsiteY38" fmla="*/ 1490454 h 3774867"/>
                  <a:gd name="connsiteX39" fmla="*/ 2207100 w 3761695"/>
                  <a:gd name="connsiteY39" fmla="*/ 1974641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2013425 w 3761695"/>
                  <a:gd name="connsiteY38" fmla="*/ 1480929 h 3774867"/>
                  <a:gd name="connsiteX39" fmla="*/ 2207100 w 3761695"/>
                  <a:gd name="connsiteY39" fmla="*/ 1974641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53893 w 3761695"/>
                  <a:gd name="connsiteY37" fmla="*/ 881647 h 3774867"/>
                  <a:gd name="connsiteX38" fmla="*/ 2013425 w 3761695"/>
                  <a:gd name="connsiteY38" fmla="*/ 1480929 h 3774867"/>
                  <a:gd name="connsiteX39" fmla="*/ 2207100 w 3761695"/>
                  <a:gd name="connsiteY39" fmla="*/ 1974641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72943 w 3761695"/>
                  <a:gd name="connsiteY37" fmla="*/ 881647 h 3774867"/>
                  <a:gd name="connsiteX38" fmla="*/ 2013425 w 3761695"/>
                  <a:gd name="connsiteY38" fmla="*/ 1480929 h 3774867"/>
                  <a:gd name="connsiteX39" fmla="*/ 2207100 w 3761695"/>
                  <a:gd name="connsiteY39" fmla="*/ 1974641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1695"/>
                  <a:gd name="connsiteY0" fmla="*/ 730041 h 3774867"/>
                  <a:gd name="connsiteX1" fmla="*/ 1687987 w 3761695"/>
                  <a:gd name="connsiteY1" fmla="*/ 731629 h 3774867"/>
                  <a:gd name="connsiteX2" fmla="*/ 1443512 w 3761695"/>
                  <a:gd name="connsiteY2" fmla="*/ 725279 h 3774867"/>
                  <a:gd name="connsiteX3" fmla="*/ 1240312 w 3761695"/>
                  <a:gd name="connsiteY3" fmla="*/ 707816 h 3774867"/>
                  <a:gd name="connsiteX4" fmla="*/ 1219675 w 3761695"/>
                  <a:gd name="connsiteY4" fmla="*/ 499059 h 3774867"/>
                  <a:gd name="connsiteX5" fmla="*/ 1339532 w 3761695"/>
                  <a:gd name="connsiteY5" fmla="*/ 479216 h 3774867"/>
                  <a:gd name="connsiteX6" fmla="*/ 1438750 w 3761695"/>
                  <a:gd name="connsiteY6" fmla="*/ 487153 h 3774867"/>
                  <a:gd name="connsiteX7" fmla="*/ 1466531 w 3761695"/>
                  <a:gd name="connsiteY7" fmla="*/ 557797 h 3774867"/>
                  <a:gd name="connsiteX8" fmla="*/ 1580831 w 3761695"/>
                  <a:gd name="connsiteY8" fmla="*/ 598278 h 3774867"/>
                  <a:gd name="connsiteX9" fmla="*/ 1659412 w 3761695"/>
                  <a:gd name="connsiteY9" fmla="*/ 543510 h 3774867"/>
                  <a:gd name="connsiteX10" fmla="*/ 1693543 w 3761695"/>
                  <a:gd name="connsiteY10" fmla="*/ 445878 h 3774867"/>
                  <a:gd name="connsiteX11" fmla="*/ 1666556 w 3761695"/>
                  <a:gd name="connsiteY11" fmla="*/ 343484 h 3774867"/>
                  <a:gd name="connsiteX12" fmla="*/ 1564163 w 3761695"/>
                  <a:gd name="connsiteY12" fmla="*/ 276809 h 3774867"/>
                  <a:gd name="connsiteX13" fmla="*/ 1452244 w 3761695"/>
                  <a:gd name="connsiteY13" fmla="*/ 341103 h 3774867"/>
                  <a:gd name="connsiteX14" fmla="*/ 1435575 w 3761695"/>
                  <a:gd name="connsiteY14" fmla="*/ 430003 h 3774867"/>
                  <a:gd name="connsiteX15" fmla="*/ 1342706 w 3761695"/>
                  <a:gd name="connsiteY15" fmla="*/ 430797 h 3774867"/>
                  <a:gd name="connsiteX16" fmla="*/ 1218881 w 3761695"/>
                  <a:gd name="connsiteY16" fmla="*/ 418891 h 3774867"/>
                  <a:gd name="connsiteX17" fmla="*/ 1219675 w 3761695"/>
                  <a:gd name="connsiteY17" fmla="*/ 309354 h 3774867"/>
                  <a:gd name="connsiteX18" fmla="*/ 1283175 w 3761695"/>
                  <a:gd name="connsiteY18" fmla="*/ 118854 h 3774867"/>
                  <a:gd name="connsiteX19" fmla="*/ 1486375 w 3761695"/>
                  <a:gd name="connsiteY19" fmla="*/ 68054 h 3774867"/>
                  <a:gd name="connsiteX20" fmla="*/ 1751488 w 3761695"/>
                  <a:gd name="connsiteY20" fmla="*/ 4554 h 3774867"/>
                  <a:gd name="connsiteX21" fmla="*/ 1268888 w 3761695"/>
                  <a:gd name="connsiteY21" fmla="*/ 45035 h 3774867"/>
                  <a:gd name="connsiteX22" fmla="*/ 1154588 w 3761695"/>
                  <a:gd name="connsiteY22" fmla="*/ 151398 h 3774867"/>
                  <a:gd name="connsiteX23" fmla="*/ 1027588 w 3761695"/>
                  <a:gd name="connsiteY23" fmla="*/ 49004 h 3774867"/>
                  <a:gd name="connsiteX24" fmla="*/ 635475 w 3761695"/>
                  <a:gd name="connsiteY24" fmla="*/ 4554 h 3774867"/>
                  <a:gd name="connsiteX25" fmla="*/ 622775 w 3761695"/>
                  <a:gd name="connsiteY25" fmla="*/ 17254 h 3774867"/>
                  <a:gd name="connsiteX26" fmla="*/ 1029175 w 3761695"/>
                  <a:gd name="connsiteY26" fmla="*/ 144254 h 3774867"/>
                  <a:gd name="connsiteX27" fmla="*/ 1105375 w 3761695"/>
                  <a:gd name="connsiteY27" fmla="*/ 461754 h 3774867"/>
                  <a:gd name="connsiteX28" fmla="*/ 1116486 w 3761695"/>
                  <a:gd name="connsiteY28" fmla="*/ 707816 h 3774867"/>
                  <a:gd name="connsiteX29" fmla="*/ 1019650 w 3761695"/>
                  <a:gd name="connsiteY29" fmla="*/ 739567 h 3774867"/>
                  <a:gd name="connsiteX30" fmla="*/ 668813 w 3761695"/>
                  <a:gd name="connsiteY30" fmla="*/ 755441 h 3774867"/>
                  <a:gd name="connsiteX31" fmla="*/ 513237 w 3761695"/>
                  <a:gd name="connsiteY31" fmla="*/ 755442 h 3774867"/>
                  <a:gd name="connsiteX32" fmla="*/ 475 w 3761695"/>
                  <a:gd name="connsiteY32" fmla="*/ 747504 h 3774867"/>
                  <a:gd name="connsiteX33" fmla="*/ 432274 w 3761695"/>
                  <a:gd name="connsiteY33" fmla="*/ 798303 h 3774867"/>
                  <a:gd name="connsiteX34" fmla="*/ 1035525 w 3761695"/>
                  <a:gd name="connsiteY34" fmla="*/ 803066 h 3774867"/>
                  <a:gd name="connsiteX35" fmla="*/ 1586387 w 3761695"/>
                  <a:gd name="connsiteY35" fmla="*/ 807829 h 3774867"/>
                  <a:gd name="connsiteX36" fmla="*/ 1925319 w 3761695"/>
                  <a:gd name="connsiteY36" fmla="*/ 831641 h 3774867"/>
                  <a:gd name="connsiteX37" fmla="*/ 1972943 w 3761695"/>
                  <a:gd name="connsiteY37" fmla="*/ 881647 h 3774867"/>
                  <a:gd name="connsiteX38" fmla="*/ 2013425 w 3761695"/>
                  <a:gd name="connsiteY38" fmla="*/ 1480929 h 3774867"/>
                  <a:gd name="connsiteX39" fmla="*/ 2207100 w 3761695"/>
                  <a:gd name="connsiteY39" fmla="*/ 1974641 h 3774867"/>
                  <a:gd name="connsiteX40" fmla="*/ 2997675 w 3761695"/>
                  <a:gd name="connsiteY40" fmla="*/ 2061954 h 3774867"/>
                  <a:gd name="connsiteX41" fmla="*/ 3721575 w 3761695"/>
                  <a:gd name="connsiteY41" fmla="*/ 2061954 h 3774867"/>
                  <a:gd name="connsiteX42" fmla="*/ 3607275 w 3761695"/>
                  <a:gd name="connsiteY42" fmla="*/ 2303254 h 3774867"/>
                  <a:gd name="connsiteX43" fmla="*/ 3092925 w 3761695"/>
                  <a:gd name="connsiteY43" fmla="*/ 2384216 h 3774867"/>
                  <a:gd name="connsiteX44" fmla="*/ 2952431 w 3761695"/>
                  <a:gd name="connsiteY44" fmla="*/ 2391359 h 3774867"/>
                  <a:gd name="connsiteX45" fmla="*/ 2780982 w 3761695"/>
                  <a:gd name="connsiteY45" fmla="*/ 2322305 h 3774867"/>
                  <a:gd name="connsiteX46" fmla="*/ 2637312 w 3761695"/>
                  <a:gd name="connsiteY46" fmla="*/ 2419141 h 3774867"/>
                  <a:gd name="connsiteX47" fmla="*/ 2471419 w 3761695"/>
                  <a:gd name="connsiteY47" fmla="*/ 2331828 h 3774867"/>
                  <a:gd name="connsiteX48" fmla="*/ 2309493 w 3761695"/>
                  <a:gd name="connsiteY48" fmla="*/ 2393742 h 3774867"/>
                  <a:gd name="connsiteX49" fmla="*/ 2390456 w 3761695"/>
                  <a:gd name="connsiteY49" fmla="*/ 2608848 h 3774867"/>
                  <a:gd name="connsiteX50" fmla="*/ 2292826 w 3761695"/>
                  <a:gd name="connsiteY50" fmla="*/ 2769979 h 3774867"/>
                  <a:gd name="connsiteX51" fmla="*/ 2416650 w 3761695"/>
                  <a:gd name="connsiteY51" fmla="*/ 2931903 h 3774867"/>
                  <a:gd name="connsiteX52" fmla="*/ 2307114 w 3761695"/>
                  <a:gd name="connsiteY52" fmla="*/ 3090654 h 3774867"/>
                  <a:gd name="connsiteX53" fmla="*/ 2435700 w 3761695"/>
                  <a:gd name="connsiteY53" fmla="*/ 3229560 h 3774867"/>
                  <a:gd name="connsiteX54" fmla="*/ 2339655 w 3761695"/>
                  <a:gd name="connsiteY54" fmla="*/ 3329573 h 3774867"/>
                  <a:gd name="connsiteX55" fmla="*/ 2411888 w 3761695"/>
                  <a:gd name="connsiteY55" fmla="*/ 3486735 h 3774867"/>
                  <a:gd name="connsiteX56" fmla="*/ 2564287 w 3761695"/>
                  <a:gd name="connsiteY56" fmla="*/ 3496261 h 3774867"/>
                  <a:gd name="connsiteX57" fmla="*/ 2623819 w 3761695"/>
                  <a:gd name="connsiteY57" fmla="*/ 3398628 h 3774867"/>
                  <a:gd name="connsiteX58" fmla="*/ 2711925 w 3761695"/>
                  <a:gd name="connsiteY58" fmla="*/ 3455777 h 3774867"/>
                  <a:gd name="connsiteX59" fmla="*/ 2838132 w 3761695"/>
                  <a:gd name="connsiteY59" fmla="*/ 3355766 h 3774867"/>
                  <a:gd name="connsiteX60" fmla="*/ 2931001 w 3761695"/>
                  <a:gd name="connsiteY60" fmla="*/ 3351005 h 3774867"/>
                  <a:gd name="connsiteX61" fmla="*/ 2892900 w 3761695"/>
                  <a:gd name="connsiteY61" fmla="*/ 3465304 h 3774867"/>
                  <a:gd name="connsiteX62" fmla="*/ 2964340 w 3761695"/>
                  <a:gd name="connsiteY62" fmla="*/ 3684379 h 3774867"/>
                  <a:gd name="connsiteX63" fmla="*/ 2984975 w 3761695"/>
                  <a:gd name="connsiteY63" fmla="*/ 3774867 h 3774867"/>
                  <a:gd name="connsiteX0" fmla="*/ 1962625 w 3760660"/>
                  <a:gd name="connsiteY0" fmla="*/ 730041 h 3774867"/>
                  <a:gd name="connsiteX1" fmla="*/ 1687987 w 3760660"/>
                  <a:gd name="connsiteY1" fmla="*/ 731629 h 3774867"/>
                  <a:gd name="connsiteX2" fmla="*/ 1443512 w 3760660"/>
                  <a:gd name="connsiteY2" fmla="*/ 725279 h 3774867"/>
                  <a:gd name="connsiteX3" fmla="*/ 1240312 w 3760660"/>
                  <a:gd name="connsiteY3" fmla="*/ 707816 h 3774867"/>
                  <a:gd name="connsiteX4" fmla="*/ 1219675 w 3760660"/>
                  <a:gd name="connsiteY4" fmla="*/ 499059 h 3774867"/>
                  <a:gd name="connsiteX5" fmla="*/ 1339532 w 3760660"/>
                  <a:gd name="connsiteY5" fmla="*/ 479216 h 3774867"/>
                  <a:gd name="connsiteX6" fmla="*/ 1438750 w 3760660"/>
                  <a:gd name="connsiteY6" fmla="*/ 487153 h 3774867"/>
                  <a:gd name="connsiteX7" fmla="*/ 1466531 w 3760660"/>
                  <a:gd name="connsiteY7" fmla="*/ 557797 h 3774867"/>
                  <a:gd name="connsiteX8" fmla="*/ 1580831 w 3760660"/>
                  <a:gd name="connsiteY8" fmla="*/ 598278 h 3774867"/>
                  <a:gd name="connsiteX9" fmla="*/ 1659412 w 3760660"/>
                  <a:gd name="connsiteY9" fmla="*/ 543510 h 3774867"/>
                  <a:gd name="connsiteX10" fmla="*/ 1693543 w 3760660"/>
                  <a:gd name="connsiteY10" fmla="*/ 445878 h 3774867"/>
                  <a:gd name="connsiteX11" fmla="*/ 1666556 w 3760660"/>
                  <a:gd name="connsiteY11" fmla="*/ 343484 h 3774867"/>
                  <a:gd name="connsiteX12" fmla="*/ 1564163 w 3760660"/>
                  <a:gd name="connsiteY12" fmla="*/ 276809 h 3774867"/>
                  <a:gd name="connsiteX13" fmla="*/ 1452244 w 3760660"/>
                  <a:gd name="connsiteY13" fmla="*/ 341103 h 3774867"/>
                  <a:gd name="connsiteX14" fmla="*/ 1435575 w 3760660"/>
                  <a:gd name="connsiteY14" fmla="*/ 430003 h 3774867"/>
                  <a:gd name="connsiteX15" fmla="*/ 1342706 w 3760660"/>
                  <a:gd name="connsiteY15" fmla="*/ 430797 h 3774867"/>
                  <a:gd name="connsiteX16" fmla="*/ 1218881 w 3760660"/>
                  <a:gd name="connsiteY16" fmla="*/ 418891 h 3774867"/>
                  <a:gd name="connsiteX17" fmla="*/ 1219675 w 3760660"/>
                  <a:gd name="connsiteY17" fmla="*/ 309354 h 3774867"/>
                  <a:gd name="connsiteX18" fmla="*/ 1283175 w 3760660"/>
                  <a:gd name="connsiteY18" fmla="*/ 118854 h 3774867"/>
                  <a:gd name="connsiteX19" fmla="*/ 1486375 w 3760660"/>
                  <a:gd name="connsiteY19" fmla="*/ 68054 h 3774867"/>
                  <a:gd name="connsiteX20" fmla="*/ 1751488 w 3760660"/>
                  <a:gd name="connsiteY20" fmla="*/ 4554 h 3774867"/>
                  <a:gd name="connsiteX21" fmla="*/ 1268888 w 3760660"/>
                  <a:gd name="connsiteY21" fmla="*/ 45035 h 3774867"/>
                  <a:gd name="connsiteX22" fmla="*/ 1154588 w 3760660"/>
                  <a:gd name="connsiteY22" fmla="*/ 151398 h 3774867"/>
                  <a:gd name="connsiteX23" fmla="*/ 1027588 w 3760660"/>
                  <a:gd name="connsiteY23" fmla="*/ 49004 h 3774867"/>
                  <a:gd name="connsiteX24" fmla="*/ 635475 w 3760660"/>
                  <a:gd name="connsiteY24" fmla="*/ 4554 h 3774867"/>
                  <a:gd name="connsiteX25" fmla="*/ 622775 w 3760660"/>
                  <a:gd name="connsiteY25" fmla="*/ 17254 h 3774867"/>
                  <a:gd name="connsiteX26" fmla="*/ 1029175 w 3760660"/>
                  <a:gd name="connsiteY26" fmla="*/ 144254 h 3774867"/>
                  <a:gd name="connsiteX27" fmla="*/ 1105375 w 3760660"/>
                  <a:gd name="connsiteY27" fmla="*/ 461754 h 3774867"/>
                  <a:gd name="connsiteX28" fmla="*/ 1116486 w 3760660"/>
                  <a:gd name="connsiteY28" fmla="*/ 707816 h 3774867"/>
                  <a:gd name="connsiteX29" fmla="*/ 1019650 w 3760660"/>
                  <a:gd name="connsiteY29" fmla="*/ 739567 h 3774867"/>
                  <a:gd name="connsiteX30" fmla="*/ 668813 w 3760660"/>
                  <a:gd name="connsiteY30" fmla="*/ 755441 h 3774867"/>
                  <a:gd name="connsiteX31" fmla="*/ 513237 w 3760660"/>
                  <a:gd name="connsiteY31" fmla="*/ 755442 h 3774867"/>
                  <a:gd name="connsiteX32" fmla="*/ 475 w 3760660"/>
                  <a:gd name="connsiteY32" fmla="*/ 747504 h 3774867"/>
                  <a:gd name="connsiteX33" fmla="*/ 432274 w 3760660"/>
                  <a:gd name="connsiteY33" fmla="*/ 798303 h 3774867"/>
                  <a:gd name="connsiteX34" fmla="*/ 1035525 w 3760660"/>
                  <a:gd name="connsiteY34" fmla="*/ 803066 h 3774867"/>
                  <a:gd name="connsiteX35" fmla="*/ 1586387 w 3760660"/>
                  <a:gd name="connsiteY35" fmla="*/ 807829 h 3774867"/>
                  <a:gd name="connsiteX36" fmla="*/ 1925319 w 3760660"/>
                  <a:gd name="connsiteY36" fmla="*/ 831641 h 3774867"/>
                  <a:gd name="connsiteX37" fmla="*/ 1972943 w 3760660"/>
                  <a:gd name="connsiteY37" fmla="*/ 881647 h 3774867"/>
                  <a:gd name="connsiteX38" fmla="*/ 2013425 w 3760660"/>
                  <a:gd name="connsiteY38" fmla="*/ 1480929 h 3774867"/>
                  <a:gd name="connsiteX39" fmla="*/ 2207100 w 3760660"/>
                  <a:gd name="connsiteY39" fmla="*/ 1974641 h 3774867"/>
                  <a:gd name="connsiteX40" fmla="*/ 3011962 w 3760660"/>
                  <a:gd name="connsiteY40" fmla="*/ 1990517 h 3774867"/>
                  <a:gd name="connsiteX41" fmla="*/ 3721575 w 3760660"/>
                  <a:gd name="connsiteY41" fmla="*/ 2061954 h 3774867"/>
                  <a:gd name="connsiteX42" fmla="*/ 3607275 w 3760660"/>
                  <a:gd name="connsiteY42" fmla="*/ 2303254 h 3774867"/>
                  <a:gd name="connsiteX43" fmla="*/ 3092925 w 3760660"/>
                  <a:gd name="connsiteY43" fmla="*/ 2384216 h 3774867"/>
                  <a:gd name="connsiteX44" fmla="*/ 2952431 w 3760660"/>
                  <a:gd name="connsiteY44" fmla="*/ 2391359 h 3774867"/>
                  <a:gd name="connsiteX45" fmla="*/ 2780982 w 3760660"/>
                  <a:gd name="connsiteY45" fmla="*/ 2322305 h 3774867"/>
                  <a:gd name="connsiteX46" fmla="*/ 2637312 w 3760660"/>
                  <a:gd name="connsiteY46" fmla="*/ 2419141 h 3774867"/>
                  <a:gd name="connsiteX47" fmla="*/ 2471419 w 3760660"/>
                  <a:gd name="connsiteY47" fmla="*/ 2331828 h 3774867"/>
                  <a:gd name="connsiteX48" fmla="*/ 2309493 w 3760660"/>
                  <a:gd name="connsiteY48" fmla="*/ 2393742 h 3774867"/>
                  <a:gd name="connsiteX49" fmla="*/ 2390456 w 3760660"/>
                  <a:gd name="connsiteY49" fmla="*/ 2608848 h 3774867"/>
                  <a:gd name="connsiteX50" fmla="*/ 2292826 w 3760660"/>
                  <a:gd name="connsiteY50" fmla="*/ 2769979 h 3774867"/>
                  <a:gd name="connsiteX51" fmla="*/ 2416650 w 3760660"/>
                  <a:gd name="connsiteY51" fmla="*/ 2931903 h 3774867"/>
                  <a:gd name="connsiteX52" fmla="*/ 2307114 w 3760660"/>
                  <a:gd name="connsiteY52" fmla="*/ 3090654 h 3774867"/>
                  <a:gd name="connsiteX53" fmla="*/ 2435700 w 3760660"/>
                  <a:gd name="connsiteY53" fmla="*/ 3229560 h 3774867"/>
                  <a:gd name="connsiteX54" fmla="*/ 2339655 w 3760660"/>
                  <a:gd name="connsiteY54" fmla="*/ 3329573 h 3774867"/>
                  <a:gd name="connsiteX55" fmla="*/ 2411888 w 3760660"/>
                  <a:gd name="connsiteY55" fmla="*/ 3486735 h 3774867"/>
                  <a:gd name="connsiteX56" fmla="*/ 2564287 w 3760660"/>
                  <a:gd name="connsiteY56" fmla="*/ 3496261 h 3774867"/>
                  <a:gd name="connsiteX57" fmla="*/ 2623819 w 3760660"/>
                  <a:gd name="connsiteY57" fmla="*/ 3398628 h 3774867"/>
                  <a:gd name="connsiteX58" fmla="*/ 2711925 w 3760660"/>
                  <a:gd name="connsiteY58" fmla="*/ 3455777 h 3774867"/>
                  <a:gd name="connsiteX59" fmla="*/ 2838132 w 3760660"/>
                  <a:gd name="connsiteY59" fmla="*/ 3355766 h 3774867"/>
                  <a:gd name="connsiteX60" fmla="*/ 2931001 w 3760660"/>
                  <a:gd name="connsiteY60" fmla="*/ 3351005 h 3774867"/>
                  <a:gd name="connsiteX61" fmla="*/ 2892900 w 3760660"/>
                  <a:gd name="connsiteY61" fmla="*/ 3465304 h 3774867"/>
                  <a:gd name="connsiteX62" fmla="*/ 2964340 w 3760660"/>
                  <a:gd name="connsiteY62" fmla="*/ 3684379 h 3774867"/>
                  <a:gd name="connsiteX63" fmla="*/ 2984975 w 3760660"/>
                  <a:gd name="connsiteY63" fmla="*/ 3774867 h 3774867"/>
                  <a:gd name="connsiteX0" fmla="*/ 1962625 w 3756677"/>
                  <a:gd name="connsiteY0" fmla="*/ 730041 h 3774867"/>
                  <a:gd name="connsiteX1" fmla="*/ 1687987 w 3756677"/>
                  <a:gd name="connsiteY1" fmla="*/ 731629 h 3774867"/>
                  <a:gd name="connsiteX2" fmla="*/ 1443512 w 3756677"/>
                  <a:gd name="connsiteY2" fmla="*/ 725279 h 3774867"/>
                  <a:gd name="connsiteX3" fmla="*/ 1240312 w 3756677"/>
                  <a:gd name="connsiteY3" fmla="*/ 707816 h 3774867"/>
                  <a:gd name="connsiteX4" fmla="*/ 1219675 w 3756677"/>
                  <a:gd name="connsiteY4" fmla="*/ 499059 h 3774867"/>
                  <a:gd name="connsiteX5" fmla="*/ 1339532 w 3756677"/>
                  <a:gd name="connsiteY5" fmla="*/ 479216 h 3774867"/>
                  <a:gd name="connsiteX6" fmla="*/ 1438750 w 3756677"/>
                  <a:gd name="connsiteY6" fmla="*/ 487153 h 3774867"/>
                  <a:gd name="connsiteX7" fmla="*/ 1466531 w 3756677"/>
                  <a:gd name="connsiteY7" fmla="*/ 557797 h 3774867"/>
                  <a:gd name="connsiteX8" fmla="*/ 1580831 w 3756677"/>
                  <a:gd name="connsiteY8" fmla="*/ 598278 h 3774867"/>
                  <a:gd name="connsiteX9" fmla="*/ 1659412 w 3756677"/>
                  <a:gd name="connsiteY9" fmla="*/ 543510 h 3774867"/>
                  <a:gd name="connsiteX10" fmla="*/ 1693543 w 3756677"/>
                  <a:gd name="connsiteY10" fmla="*/ 445878 h 3774867"/>
                  <a:gd name="connsiteX11" fmla="*/ 1666556 w 3756677"/>
                  <a:gd name="connsiteY11" fmla="*/ 343484 h 3774867"/>
                  <a:gd name="connsiteX12" fmla="*/ 1564163 w 3756677"/>
                  <a:gd name="connsiteY12" fmla="*/ 276809 h 3774867"/>
                  <a:gd name="connsiteX13" fmla="*/ 1452244 w 3756677"/>
                  <a:gd name="connsiteY13" fmla="*/ 341103 h 3774867"/>
                  <a:gd name="connsiteX14" fmla="*/ 1435575 w 3756677"/>
                  <a:gd name="connsiteY14" fmla="*/ 430003 h 3774867"/>
                  <a:gd name="connsiteX15" fmla="*/ 1342706 w 3756677"/>
                  <a:gd name="connsiteY15" fmla="*/ 430797 h 3774867"/>
                  <a:gd name="connsiteX16" fmla="*/ 1218881 w 3756677"/>
                  <a:gd name="connsiteY16" fmla="*/ 418891 h 3774867"/>
                  <a:gd name="connsiteX17" fmla="*/ 1219675 w 3756677"/>
                  <a:gd name="connsiteY17" fmla="*/ 309354 h 3774867"/>
                  <a:gd name="connsiteX18" fmla="*/ 1283175 w 3756677"/>
                  <a:gd name="connsiteY18" fmla="*/ 118854 h 3774867"/>
                  <a:gd name="connsiteX19" fmla="*/ 1486375 w 3756677"/>
                  <a:gd name="connsiteY19" fmla="*/ 68054 h 3774867"/>
                  <a:gd name="connsiteX20" fmla="*/ 1751488 w 3756677"/>
                  <a:gd name="connsiteY20" fmla="*/ 4554 h 3774867"/>
                  <a:gd name="connsiteX21" fmla="*/ 1268888 w 3756677"/>
                  <a:gd name="connsiteY21" fmla="*/ 45035 h 3774867"/>
                  <a:gd name="connsiteX22" fmla="*/ 1154588 w 3756677"/>
                  <a:gd name="connsiteY22" fmla="*/ 151398 h 3774867"/>
                  <a:gd name="connsiteX23" fmla="*/ 1027588 w 3756677"/>
                  <a:gd name="connsiteY23" fmla="*/ 49004 h 3774867"/>
                  <a:gd name="connsiteX24" fmla="*/ 635475 w 3756677"/>
                  <a:gd name="connsiteY24" fmla="*/ 4554 h 3774867"/>
                  <a:gd name="connsiteX25" fmla="*/ 622775 w 3756677"/>
                  <a:gd name="connsiteY25" fmla="*/ 17254 h 3774867"/>
                  <a:gd name="connsiteX26" fmla="*/ 1029175 w 3756677"/>
                  <a:gd name="connsiteY26" fmla="*/ 144254 h 3774867"/>
                  <a:gd name="connsiteX27" fmla="*/ 1105375 w 3756677"/>
                  <a:gd name="connsiteY27" fmla="*/ 461754 h 3774867"/>
                  <a:gd name="connsiteX28" fmla="*/ 1116486 w 3756677"/>
                  <a:gd name="connsiteY28" fmla="*/ 707816 h 3774867"/>
                  <a:gd name="connsiteX29" fmla="*/ 1019650 w 3756677"/>
                  <a:gd name="connsiteY29" fmla="*/ 739567 h 3774867"/>
                  <a:gd name="connsiteX30" fmla="*/ 668813 w 3756677"/>
                  <a:gd name="connsiteY30" fmla="*/ 755441 h 3774867"/>
                  <a:gd name="connsiteX31" fmla="*/ 513237 w 3756677"/>
                  <a:gd name="connsiteY31" fmla="*/ 755442 h 3774867"/>
                  <a:gd name="connsiteX32" fmla="*/ 475 w 3756677"/>
                  <a:gd name="connsiteY32" fmla="*/ 747504 h 3774867"/>
                  <a:gd name="connsiteX33" fmla="*/ 432274 w 3756677"/>
                  <a:gd name="connsiteY33" fmla="*/ 798303 h 3774867"/>
                  <a:gd name="connsiteX34" fmla="*/ 1035525 w 3756677"/>
                  <a:gd name="connsiteY34" fmla="*/ 803066 h 3774867"/>
                  <a:gd name="connsiteX35" fmla="*/ 1586387 w 3756677"/>
                  <a:gd name="connsiteY35" fmla="*/ 807829 h 3774867"/>
                  <a:gd name="connsiteX36" fmla="*/ 1925319 w 3756677"/>
                  <a:gd name="connsiteY36" fmla="*/ 831641 h 3774867"/>
                  <a:gd name="connsiteX37" fmla="*/ 1972943 w 3756677"/>
                  <a:gd name="connsiteY37" fmla="*/ 881647 h 3774867"/>
                  <a:gd name="connsiteX38" fmla="*/ 2013425 w 3756677"/>
                  <a:gd name="connsiteY38" fmla="*/ 1480929 h 3774867"/>
                  <a:gd name="connsiteX39" fmla="*/ 2207100 w 3756677"/>
                  <a:gd name="connsiteY39" fmla="*/ 1974641 h 3774867"/>
                  <a:gd name="connsiteX40" fmla="*/ 3011962 w 3756677"/>
                  <a:gd name="connsiteY40" fmla="*/ 1990517 h 3774867"/>
                  <a:gd name="connsiteX41" fmla="*/ 3716812 w 3756677"/>
                  <a:gd name="connsiteY41" fmla="*/ 2023854 h 3774867"/>
                  <a:gd name="connsiteX42" fmla="*/ 3607275 w 3756677"/>
                  <a:gd name="connsiteY42" fmla="*/ 2303254 h 3774867"/>
                  <a:gd name="connsiteX43" fmla="*/ 3092925 w 3756677"/>
                  <a:gd name="connsiteY43" fmla="*/ 2384216 h 3774867"/>
                  <a:gd name="connsiteX44" fmla="*/ 2952431 w 3756677"/>
                  <a:gd name="connsiteY44" fmla="*/ 2391359 h 3774867"/>
                  <a:gd name="connsiteX45" fmla="*/ 2780982 w 3756677"/>
                  <a:gd name="connsiteY45" fmla="*/ 2322305 h 3774867"/>
                  <a:gd name="connsiteX46" fmla="*/ 2637312 w 3756677"/>
                  <a:gd name="connsiteY46" fmla="*/ 2419141 h 3774867"/>
                  <a:gd name="connsiteX47" fmla="*/ 2471419 w 3756677"/>
                  <a:gd name="connsiteY47" fmla="*/ 2331828 h 3774867"/>
                  <a:gd name="connsiteX48" fmla="*/ 2309493 w 3756677"/>
                  <a:gd name="connsiteY48" fmla="*/ 2393742 h 3774867"/>
                  <a:gd name="connsiteX49" fmla="*/ 2390456 w 3756677"/>
                  <a:gd name="connsiteY49" fmla="*/ 2608848 h 3774867"/>
                  <a:gd name="connsiteX50" fmla="*/ 2292826 w 3756677"/>
                  <a:gd name="connsiteY50" fmla="*/ 2769979 h 3774867"/>
                  <a:gd name="connsiteX51" fmla="*/ 2416650 w 3756677"/>
                  <a:gd name="connsiteY51" fmla="*/ 2931903 h 3774867"/>
                  <a:gd name="connsiteX52" fmla="*/ 2307114 w 3756677"/>
                  <a:gd name="connsiteY52" fmla="*/ 3090654 h 3774867"/>
                  <a:gd name="connsiteX53" fmla="*/ 2435700 w 3756677"/>
                  <a:gd name="connsiteY53" fmla="*/ 3229560 h 3774867"/>
                  <a:gd name="connsiteX54" fmla="*/ 2339655 w 3756677"/>
                  <a:gd name="connsiteY54" fmla="*/ 3329573 h 3774867"/>
                  <a:gd name="connsiteX55" fmla="*/ 2411888 w 3756677"/>
                  <a:gd name="connsiteY55" fmla="*/ 3486735 h 3774867"/>
                  <a:gd name="connsiteX56" fmla="*/ 2564287 w 3756677"/>
                  <a:gd name="connsiteY56" fmla="*/ 3496261 h 3774867"/>
                  <a:gd name="connsiteX57" fmla="*/ 2623819 w 3756677"/>
                  <a:gd name="connsiteY57" fmla="*/ 3398628 h 3774867"/>
                  <a:gd name="connsiteX58" fmla="*/ 2711925 w 3756677"/>
                  <a:gd name="connsiteY58" fmla="*/ 3455777 h 3774867"/>
                  <a:gd name="connsiteX59" fmla="*/ 2838132 w 3756677"/>
                  <a:gd name="connsiteY59" fmla="*/ 3355766 h 3774867"/>
                  <a:gd name="connsiteX60" fmla="*/ 2931001 w 3756677"/>
                  <a:gd name="connsiteY60" fmla="*/ 3351005 h 3774867"/>
                  <a:gd name="connsiteX61" fmla="*/ 2892900 w 3756677"/>
                  <a:gd name="connsiteY61" fmla="*/ 3465304 h 3774867"/>
                  <a:gd name="connsiteX62" fmla="*/ 2964340 w 3756677"/>
                  <a:gd name="connsiteY62" fmla="*/ 3684379 h 3774867"/>
                  <a:gd name="connsiteX63" fmla="*/ 2984975 w 3756677"/>
                  <a:gd name="connsiteY63" fmla="*/ 3774867 h 3774867"/>
                  <a:gd name="connsiteX0" fmla="*/ 1962625 w 3792490"/>
                  <a:gd name="connsiteY0" fmla="*/ 730041 h 3774867"/>
                  <a:gd name="connsiteX1" fmla="*/ 1687987 w 3792490"/>
                  <a:gd name="connsiteY1" fmla="*/ 731629 h 3774867"/>
                  <a:gd name="connsiteX2" fmla="*/ 1443512 w 3792490"/>
                  <a:gd name="connsiteY2" fmla="*/ 725279 h 3774867"/>
                  <a:gd name="connsiteX3" fmla="*/ 1240312 w 3792490"/>
                  <a:gd name="connsiteY3" fmla="*/ 707816 h 3774867"/>
                  <a:gd name="connsiteX4" fmla="*/ 1219675 w 3792490"/>
                  <a:gd name="connsiteY4" fmla="*/ 499059 h 3774867"/>
                  <a:gd name="connsiteX5" fmla="*/ 1339532 w 3792490"/>
                  <a:gd name="connsiteY5" fmla="*/ 479216 h 3774867"/>
                  <a:gd name="connsiteX6" fmla="*/ 1438750 w 3792490"/>
                  <a:gd name="connsiteY6" fmla="*/ 487153 h 3774867"/>
                  <a:gd name="connsiteX7" fmla="*/ 1466531 w 3792490"/>
                  <a:gd name="connsiteY7" fmla="*/ 557797 h 3774867"/>
                  <a:gd name="connsiteX8" fmla="*/ 1580831 w 3792490"/>
                  <a:gd name="connsiteY8" fmla="*/ 598278 h 3774867"/>
                  <a:gd name="connsiteX9" fmla="*/ 1659412 w 3792490"/>
                  <a:gd name="connsiteY9" fmla="*/ 543510 h 3774867"/>
                  <a:gd name="connsiteX10" fmla="*/ 1693543 w 3792490"/>
                  <a:gd name="connsiteY10" fmla="*/ 445878 h 3774867"/>
                  <a:gd name="connsiteX11" fmla="*/ 1666556 w 3792490"/>
                  <a:gd name="connsiteY11" fmla="*/ 343484 h 3774867"/>
                  <a:gd name="connsiteX12" fmla="*/ 1564163 w 3792490"/>
                  <a:gd name="connsiteY12" fmla="*/ 276809 h 3774867"/>
                  <a:gd name="connsiteX13" fmla="*/ 1452244 w 3792490"/>
                  <a:gd name="connsiteY13" fmla="*/ 341103 h 3774867"/>
                  <a:gd name="connsiteX14" fmla="*/ 1435575 w 3792490"/>
                  <a:gd name="connsiteY14" fmla="*/ 430003 h 3774867"/>
                  <a:gd name="connsiteX15" fmla="*/ 1342706 w 3792490"/>
                  <a:gd name="connsiteY15" fmla="*/ 430797 h 3774867"/>
                  <a:gd name="connsiteX16" fmla="*/ 1218881 w 3792490"/>
                  <a:gd name="connsiteY16" fmla="*/ 418891 h 3774867"/>
                  <a:gd name="connsiteX17" fmla="*/ 1219675 w 3792490"/>
                  <a:gd name="connsiteY17" fmla="*/ 309354 h 3774867"/>
                  <a:gd name="connsiteX18" fmla="*/ 1283175 w 3792490"/>
                  <a:gd name="connsiteY18" fmla="*/ 118854 h 3774867"/>
                  <a:gd name="connsiteX19" fmla="*/ 1486375 w 3792490"/>
                  <a:gd name="connsiteY19" fmla="*/ 68054 h 3774867"/>
                  <a:gd name="connsiteX20" fmla="*/ 1751488 w 3792490"/>
                  <a:gd name="connsiteY20" fmla="*/ 4554 h 3774867"/>
                  <a:gd name="connsiteX21" fmla="*/ 1268888 w 3792490"/>
                  <a:gd name="connsiteY21" fmla="*/ 45035 h 3774867"/>
                  <a:gd name="connsiteX22" fmla="*/ 1154588 w 3792490"/>
                  <a:gd name="connsiteY22" fmla="*/ 151398 h 3774867"/>
                  <a:gd name="connsiteX23" fmla="*/ 1027588 w 3792490"/>
                  <a:gd name="connsiteY23" fmla="*/ 49004 h 3774867"/>
                  <a:gd name="connsiteX24" fmla="*/ 635475 w 3792490"/>
                  <a:gd name="connsiteY24" fmla="*/ 4554 h 3774867"/>
                  <a:gd name="connsiteX25" fmla="*/ 622775 w 3792490"/>
                  <a:gd name="connsiteY25" fmla="*/ 17254 h 3774867"/>
                  <a:gd name="connsiteX26" fmla="*/ 1029175 w 3792490"/>
                  <a:gd name="connsiteY26" fmla="*/ 144254 h 3774867"/>
                  <a:gd name="connsiteX27" fmla="*/ 1105375 w 3792490"/>
                  <a:gd name="connsiteY27" fmla="*/ 461754 h 3774867"/>
                  <a:gd name="connsiteX28" fmla="*/ 1116486 w 3792490"/>
                  <a:gd name="connsiteY28" fmla="*/ 707816 h 3774867"/>
                  <a:gd name="connsiteX29" fmla="*/ 1019650 w 3792490"/>
                  <a:gd name="connsiteY29" fmla="*/ 739567 h 3774867"/>
                  <a:gd name="connsiteX30" fmla="*/ 668813 w 3792490"/>
                  <a:gd name="connsiteY30" fmla="*/ 755441 h 3774867"/>
                  <a:gd name="connsiteX31" fmla="*/ 513237 w 3792490"/>
                  <a:gd name="connsiteY31" fmla="*/ 755442 h 3774867"/>
                  <a:gd name="connsiteX32" fmla="*/ 475 w 3792490"/>
                  <a:gd name="connsiteY32" fmla="*/ 747504 h 3774867"/>
                  <a:gd name="connsiteX33" fmla="*/ 432274 w 3792490"/>
                  <a:gd name="connsiteY33" fmla="*/ 798303 h 3774867"/>
                  <a:gd name="connsiteX34" fmla="*/ 1035525 w 3792490"/>
                  <a:gd name="connsiteY34" fmla="*/ 803066 h 3774867"/>
                  <a:gd name="connsiteX35" fmla="*/ 1586387 w 3792490"/>
                  <a:gd name="connsiteY35" fmla="*/ 807829 h 3774867"/>
                  <a:gd name="connsiteX36" fmla="*/ 1925319 w 3792490"/>
                  <a:gd name="connsiteY36" fmla="*/ 831641 h 3774867"/>
                  <a:gd name="connsiteX37" fmla="*/ 1972943 w 3792490"/>
                  <a:gd name="connsiteY37" fmla="*/ 881647 h 3774867"/>
                  <a:gd name="connsiteX38" fmla="*/ 2013425 w 3792490"/>
                  <a:gd name="connsiteY38" fmla="*/ 1480929 h 3774867"/>
                  <a:gd name="connsiteX39" fmla="*/ 2207100 w 3792490"/>
                  <a:gd name="connsiteY39" fmla="*/ 1974641 h 3774867"/>
                  <a:gd name="connsiteX40" fmla="*/ 3011962 w 3792490"/>
                  <a:gd name="connsiteY40" fmla="*/ 1990517 h 3774867"/>
                  <a:gd name="connsiteX41" fmla="*/ 3716812 w 3792490"/>
                  <a:gd name="connsiteY41" fmla="*/ 2023854 h 3774867"/>
                  <a:gd name="connsiteX42" fmla="*/ 3702525 w 3792490"/>
                  <a:gd name="connsiteY42" fmla="*/ 2312779 h 3774867"/>
                  <a:gd name="connsiteX43" fmla="*/ 3092925 w 3792490"/>
                  <a:gd name="connsiteY43" fmla="*/ 2384216 h 3774867"/>
                  <a:gd name="connsiteX44" fmla="*/ 2952431 w 3792490"/>
                  <a:gd name="connsiteY44" fmla="*/ 2391359 h 3774867"/>
                  <a:gd name="connsiteX45" fmla="*/ 2780982 w 3792490"/>
                  <a:gd name="connsiteY45" fmla="*/ 2322305 h 3774867"/>
                  <a:gd name="connsiteX46" fmla="*/ 2637312 w 3792490"/>
                  <a:gd name="connsiteY46" fmla="*/ 2419141 h 3774867"/>
                  <a:gd name="connsiteX47" fmla="*/ 2471419 w 3792490"/>
                  <a:gd name="connsiteY47" fmla="*/ 2331828 h 3774867"/>
                  <a:gd name="connsiteX48" fmla="*/ 2309493 w 3792490"/>
                  <a:gd name="connsiteY48" fmla="*/ 2393742 h 3774867"/>
                  <a:gd name="connsiteX49" fmla="*/ 2390456 w 3792490"/>
                  <a:gd name="connsiteY49" fmla="*/ 2608848 h 3774867"/>
                  <a:gd name="connsiteX50" fmla="*/ 2292826 w 3792490"/>
                  <a:gd name="connsiteY50" fmla="*/ 2769979 h 3774867"/>
                  <a:gd name="connsiteX51" fmla="*/ 2416650 w 3792490"/>
                  <a:gd name="connsiteY51" fmla="*/ 2931903 h 3774867"/>
                  <a:gd name="connsiteX52" fmla="*/ 2307114 w 3792490"/>
                  <a:gd name="connsiteY52" fmla="*/ 3090654 h 3774867"/>
                  <a:gd name="connsiteX53" fmla="*/ 2435700 w 3792490"/>
                  <a:gd name="connsiteY53" fmla="*/ 3229560 h 3774867"/>
                  <a:gd name="connsiteX54" fmla="*/ 2339655 w 3792490"/>
                  <a:gd name="connsiteY54" fmla="*/ 3329573 h 3774867"/>
                  <a:gd name="connsiteX55" fmla="*/ 2411888 w 3792490"/>
                  <a:gd name="connsiteY55" fmla="*/ 3486735 h 3774867"/>
                  <a:gd name="connsiteX56" fmla="*/ 2564287 w 3792490"/>
                  <a:gd name="connsiteY56" fmla="*/ 3496261 h 3774867"/>
                  <a:gd name="connsiteX57" fmla="*/ 2623819 w 3792490"/>
                  <a:gd name="connsiteY57" fmla="*/ 3398628 h 3774867"/>
                  <a:gd name="connsiteX58" fmla="*/ 2711925 w 3792490"/>
                  <a:gd name="connsiteY58" fmla="*/ 3455777 h 3774867"/>
                  <a:gd name="connsiteX59" fmla="*/ 2838132 w 3792490"/>
                  <a:gd name="connsiteY59" fmla="*/ 3355766 h 3774867"/>
                  <a:gd name="connsiteX60" fmla="*/ 2931001 w 3792490"/>
                  <a:gd name="connsiteY60" fmla="*/ 3351005 h 3774867"/>
                  <a:gd name="connsiteX61" fmla="*/ 2892900 w 3792490"/>
                  <a:gd name="connsiteY61" fmla="*/ 3465304 h 3774867"/>
                  <a:gd name="connsiteX62" fmla="*/ 2964340 w 3792490"/>
                  <a:gd name="connsiteY62" fmla="*/ 3684379 h 3774867"/>
                  <a:gd name="connsiteX63" fmla="*/ 2984975 w 3792490"/>
                  <a:gd name="connsiteY63" fmla="*/ 3774867 h 3774867"/>
                  <a:gd name="connsiteX0" fmla="*/ 1962625 w 3792490"/>
                  <a:gd name="connsiteY0" fmla="*/ 730041 h 3774867"/>
                  <a:gd name="connsiteX1" fmla="*/ 1687987 w 3792490"/>
                  <a:gd name="connsiteY1" fmla="*/ 731629 h 3774867"/>
                  <a:gd name="connsiteX2" fmla="*/ 1443512 w 3792490"/>
                  <a:gd name="connsiteY2" fmla="*/ 725279 h 3774867"/>
                  <a:gd name="connsiteX3" fmla="*/ 1240312 w 3792490"/>
                  <a:gd name="connsiteY3" fmla="*/ 707816 h 3774867"/>
                  <a:gd name="connsiteX4" fmla="*/ 1219675 w 3792490"/>
                  <a:gd name="connsiteY4" fmla="*/ 499059 h 3774867"/>
                  <a:gd name="connsiteX5" fmla="*/ 1339532 w 3792490"/>
                  <a:gd name="connsiteY5" fmla="*/ 479216 h 3774867"/>
                  <a:gd name="connsiteX6" fmla="*/ 1438750 w 3792490"/>
                  <a:gd name="connsiteY6" fmla="*/ 487153 h 3774867"/>
                  <a:gd name="connsiteX7" fmla="*/ 1466531 w 3792490"/>
                  <a:gd name="connsiteY7" fmla="*/ 557797 h 3774867"/>
                  <a:gd name="connsiteX8" fmla="*/ 1580831 w 3792490"/>
                  <a:gd name="connsiteY8" fmla="*/ 598278 h 3774867"/>
                  <a:gd name="connsiteX9" fmla="*/ 1659412 w 3792490"/>
                  <a:gd name="connsiteY9" fmla="*/ 543510 h 3774867"/>
                  <a:gd name="connsiteX10" fmla="*/ 1693543 w 3792490"/>
                  <a:gd name="connsiteY10" fmla="*/ 445878 h 3774867"/>
                  <a:gd name="connsiteX11" fmla="*/ 1666556 w 3792490"/>
                  <a:gd name="connsiteY11" fmla="*/ 343484 h 3774867"/>
                  <a:gd name="connsiteX12" fmla="*/ 1564163 w 3792490"/>
                  <a:gd name="connsiteY12" fmla="*/ 276809 h 3774867"/>
                  <a:gd name="connsiteX13" fmla="*/ 1452244 w 3792490"/>
                  <a:gd name="connsiteY13" fmla="*/ 341103 h 3774867"/>
                  <a:gd name="connsiteX14" fmla="*/ 1435575 w 3792490"/>
                  <a:gd name="connsiteY14" fmla="*/ 430003 h 3774867"/>
                  <a:gd name="connsiteX15" fmla="*/ 1342706 w 3792490"/>
                  <a:gd name="connsiteY15" fmla="*/ 430797 h 3774867"/>
                  <a:gd name="connsiteX16" fmla="*/ 1218881 w 3792490"/>
                  <a:gd name="connsiteY16" fmla="*/ 418891 h 3774867"/>
                  <a:gd name="connsiteX17" fmla="*/ 1219675 w 3792490"/>
                  <a:gd name="connsiteY17" fmla="*/ 309354 h 3774867"/>
                  <a:gd name="connsiteX18" fmla="*/ 1283175 w 3792490"/>
                  <a:gd name="connsiteY18" fmla="*/ 118854 h 3774867"/>
                  <a:gd name="connsiteX19" fmla="*/ 1486375 w 3792490"/>
                  <a:gd name="connsiteY19" fmla="*/ 68054 h 3774867"/>
                  <a:gd name="connsiteX20" fmla="*/ 1751488 w 3792490"/>
                  <a:gd name="connsiteY20" fmla="*/ 4554 h 3774867"/>
                  <a:gd name="connsiteX21" fmla="*/ 1268888 w 3792490"/>
                  <a:gd name="connsiteY21" fmla="*/ 45035 h 3774867"/>
                  <a:gd name="connsiteX22" fmla="*/ 1154588 w 3792490"/>
                  <a:gd name="connsiteY22" fmla="*/ 151398 h 3774867"/>
                  <a:gd name="connsiteX23" fmla="*/ 1027588 w 3792490"/>
                  <a:gd name="connsiteY23" fmla="*/ 49004 h 3774867"/>
                  <a:gd name="connsiteX24" fmla="*/ 635475 w 3792490"/>
                  <a:gd name="connsiteY24" fmla="*/ 4554 h 3774867"/>
                  <a:gd name="connsiteX25" fmla="*/ 622775 w 3792490"/>
                  <a:gd name="connsiteY25" fmla="*/ 17254 h 3774867"/>
                  <a:gd name="connsiteX26" fmla="*/ 1029175 w 3792490"/>
                  <a:gd name="connsiteY26" fmla="*/ 144254 h 3774867"/>
                  <a:gd name="connsiteX27" fmla="*/ 1105375 w 3792490"/>
                  <a:gd name="connsiteY27" fmla="*/ 461754 h 3774867"/>
                  <a:gd name="connsiteX28" fmla="*/ 1116486 w 3792490"/>
                  <a:gd name="connsiteY28" fmla="*/ 707816 h 3774867"/>
                  <a:gd name="connsiteX29" fmla="*/ 1019650 w 3792490"/>
                  <a:gd name="connsiteY29" fmla="*/ 739567 h 3774867"/>
                  <a:gd name="connsiteX30" fmla="*/ 668813 w 3792490"/>
                  <a:gd name="connsiteY30" fmla="*/ 755441 h 3774867"/>
                  <a:gd name="connsiteX31" fmla="*/ 513237 w 3792490"/>
                  <a:gd name="connsiteY31" fmla="*/ 755442 h 3774867"/>
                  <a:gd name="connsiteX32" fmla="*/ 475 w 3792490"/>
                  <a:gd name="connsiteY32" fmla="*/ 747504 h 3774867"/>
                  <a:gd name="connsiteX33" fmla="*/ 432274 w 3792490"/>
                  <a:gd name="connsiteY33" fmla="*/ 798303 h 3774867"/>
                  <a:gd name="connsiteX34" fmla="*/ 1035525 w 3792490"/>
                  <a:gd name="connsiteY34" fmla="*/ 803066 h 3774867"/>
                  <a:gd name="connsiteX35" fmla="*/ 1586387 w 3792490"/>
                  <a:gd name="connsiteY35" fmla="*/ 807829 h 3774867"/>
                  <a:gd name="connsiteX36" fmla="*/ 1925319 w 3792490"/>
                  <a:gd name="connsiteY36" fmla="*/ 831641 h 3774867"/>
                  <a:gd name="connsiteX37" fmla="*/ 1972943 w 3792490"/>
                  <a:gd name="connsiteY37" fmla="*/ 881647 h 3774867"/>
                  <a:gd name="connsiteX38" fmla="*/ 2013425 w 3792490"/>
                  <a:gd name="connsiteY38" fmla="*/ 1480929 h 3774867"/>
                  <a:gd name="connsiteX39" fmla="*/ 2207100 w 3792490"/>
                  <a:gd name="connsiteY39" fmla="*/ 1974641 h 3774867"/>
                  <a:gd name="connsiteX40" fmla="*/ 3011962 w 3792490"/>
                  <a:gd name="connsiteY40" fmla="*/ 1971467 h 3774867"/>
                  <a:gd name="connsiteX41" fmla="*/ 3716812 w 3792490"/>
                  <a:gd name="connsiteY41" fmla="*/ 2023854 h 3774867"/>
                  <a:gd name="connsiteX42" fmla="*/ 3702525 w 3792490"/>
                  <a:gd name="connsiteY42" fmla="*/ 2312779 h 3774867"/>
                  <a:gd name="connsiteX43" fmla="*/ 3092925 w 3792490"/>
                  <a:gd name="connsiteY43" fmla="*/ 2384216 h 3774867"/>
                  <a:gd name="connsiteX44" fmla="*/ 2952431 w 3792490"/>
                  <a:gd name="connsiteY44" fmla="*/ 2391359 h 3774867"/>
                  <a:gd name="connsiteX45" fmla="*/ 2780982 w 3792490"/>
                  <a:gd name="connsiteY45" fmla="*/ 2322305 h 3774867"/>
                  <a:gd name="connsiteX46" fmla="*/ 2637312 w 3792490"/>
                  <a:gd name="connsiteY46" fmla="*/ 2419141 h 3774867"/>
                  <a:gd name="connsiteX47" fmla="*/ 2471419 w 3792490"/>
                  <a:gd name="connsiteY47" fmla="*/ 2331828 h 3774867"/>
                  <a:gd name="connsiteX48" fmla="*/ 2309493 w 3792490"/>
                  <a:gd name="connsiteY48" fmla="*/ 2393742 h 3774867"/>
                  <a:gd name="connsiteX49" fmla="*/ 2390456 w 3792490"/>
                  <a:gd name="connsiteY49" fmla="*/ 2608848 h 3774867"/>
                  <a:gd name="connsiteX50" fmla="*/ 2292826 w 3792490"/>
                  <a:gd name="connsiteY50" fmla="*/ 2769979 h 3774867"/>
                  <a:gd name="connsiteX51" fmla="*/ 2416650 w 3792490"/>
                  <a:gd name="connsiteY51" fmla="*/ 2931903 h 3774867"/>
                  <a:gd name="connsiteX52" fmla="*/ 2307114 w 3792490"/>
                  <a:gd name="connsiteY52" fmla="*/ 3090654 h 3774867"/>
                  <a:gd name="connsiteX53" fmla="*/ 2435700 w 3792490"/>
                  <a:gd name="connsiteY53" fmla="*/ 3229560 h 3774867"/>
                  <a:gd name="connsiteX54" fmla="*/ 2339655 w 3792490"/>
                  <a:gd name="connsiteY54" fmla="*/ 3329573 h 3774867"/>
                  <a:gd name="connsiteX55" fmla="*/ 2411888 w 3792490"/>
                  <a:gd name="connsiteY55" fmla="*/ 3486735 h 3774867"/>
                  <a:gd name="connsiteX56" fmla="*/ 2564287 w 3792490"/>
                  <a:gd name="connsiteY56" fmla="*/ 3496261 h 3774867"/>
                  <a:gd name="connsiteX57" fmla="*/ 2623819 w 3792490"/>
                  <a:gd name="connsiteY57" fmla="*/ 3398628 h 3774867"/>
                  <a:gd name="connsiteX58" fmla="*/ 2711925 w 3792490"/>
                  <a:gd name="connsiteY58" fmla="*/ 3455777 h 3774867"/>
                  <a:gd name="connsiteX59" fmla="*/ 2838132 w 3792490"/>
                  <a:gd name="connsiteY59" fmla="*/ 3355766 h 3774867"/>
                  <a:gd name="connsiteX60" fmla="*/ 2931001 w 3792490"/>
                  <a:gd name="connsiteY60" fmla="*/ 3351005 h 3774867"/>
                  <a:gd name="connsiteX61" fmla="*/ 2892900 w 3792490"/>
                  <a:gd name="connsiteY61" fmla="*/ 3465304 h 3774867"/>
                  <a:gd name="connsiteX62" fmla="*/ 2964340 w 3792490"/>
                  <a:gd name="connsiteY62" fmla="*/ 3684379 h 3774867"/>
                  <a:gd name="connsiteX63" fmla="*/ 2984975 w 3792490"/>
                  <a:gd name="connsiteY63" fmla="*/ 3774867 h 3774867"/>
                  <a:gd name="connsiteX0" fmla="*/ 1962625 w 3808060"/>
                  <a:gd name="connsiteY0" fmla="*/ 730041 h 3774867"/>
                  <a:gd name="connsiteX1" fmla="*/ 1687987 w 3808060"/>
                  <a:gd name="connsiteY1" fmla="*/ 731629 h 3774867"/>
                  <a:gd name="connsiteX2" fmla="*/ 1443512 w 3808060"/>
                  <a:gd name="connsiteY2" fmla="*/ 725279 h 3774867"/>
                  <a:gd name="connsiteX3" fmla="*/ 1240312 w 3808060"/>
                  <a:gd name="connsiteY3" fmla="*/ 707816 h 3774867"/>
                  <a:gd name="connsiteX4" fmla="*/ 1219675 w 3808060"/>
                  <a:gd name="connsiteY4" fmla="*/ 499059 h 3774867"/>
                  <a:gd name="connsiteX5" fmla="*/ 1339532 w 3808060"/>
                  <a:gd name="connsiteY5" fmla="*/ 479216 h 3774867"/>
                  <a:gd name="connsiteX6" fmla="*/ 1438750 w 3808060"/>
                  <a:gd name="connsiteY6" fmla="*/ 487153 h 3774867"/>
                  <a:gd name="connsiteX7" fmla="*/ 1466531 w 3808060"/>
                  <a:gd name="connsiteY7" fmla="*/ 557797 h 3774867"/>
                  <a:gd name="connsiteX8" fmla="*/ 1580831 w 3808060"/>
                  <a:gd name="connsiteY8" fmla="*/ 598278 h 3774867"/>
                  <a:gd name="connsiteX9" fmla="*/ 1659412 w 3808060"/>
                  <a:gd name="connsiteY9" fmla="*/ 543510 h 3774867"/>
                  <a:gd name="connsiteX10" fmla="*/ 1693543 w 3808060"/>
                  <a:gd name="connsiteY10" fmla="*/ 445878 h 3774867"/>
                  <a:gd name="connsiteX11" fmla="*/ 1666556 w 3808060"/>
                  <a:gd name="connsiteY11" fmla="*/ 343484 h 3774867"/>
                  <a:gd name="connsiteX12" fmla="*/ 1564163 w 3808060"/>
                  <a:gd name="connsiteY12" fmla="*/ 276809 h 3774867"/>
                  <a:gd name="connsiteX13" fmla="*/ 1452244 w 3808060"/>
                  <a:gd name="connsiteY13" fmla="*/ 341103 h 3774867"/>
                  <a:gd name="connsiteX14" fmla="*/ 1435575 w 3808060"/>
                  <a:gd name="connsiteY14" fmla="*/ 430003 h 3774867"/>
                  <a:gd name="connsiteX15" fmla="*/ 1342706 w 3808060"/>
                  <a:gd name="connsiteY15" fmla="*/ 430797 h 3774867"/>
                  <a:gd name="connsiteX16" fmla="*/ 1218881 w 3808060"/>
                  <a:gd name="connsiteY16" fmla="*/ 418891 h 3774867"/>
                  <a:gd name="connsiteX17" fmla="*/ 1219675 w 3808060"/>
                  <a:gd name="connsiteY17" fmla="*/ 309354 h 3774867"/>
                  <a:gd name="connsiteX18" fmla="*/ 1283175 w 3808060"/>
                  <a:gd name="connsiteY18" fmla="*/ 118854 h 3774867"/>
                  <a:gd name="connsiteX19" fmla="*/ 1486375 w 3808060"/>
                  <a:gd name="connsiteY19" fmla="*/ 68054 h 3774867"/>
                  <a:gd name="connsiteX20" fmla="*/ 1751488 w 3808060"/>
                  <a:gd name="connsiteY20" fmla="*/ 4554 h 3774867"/>
                  <a:gd name="connsiteX21" fmla="*/ 1268888 w 3808060"/>
                  <a:gd name="connsiteY21" fmla="*/ 45035 h 3774867"/>
                  <a:gd name="connsiteX22" fmla="*/ 1154588 w 3808060"/>
                  <a:gd name="connsiteY22" fmla="*/ 151398 h 3774867"/>
                  <a:gd name="connsiteX23" fmla="*/ 1027588 w 3808060"/>
                  <a:gd name="connsiteY23" fmla="*/ 49004 h 3774867"/>
                  <a:gd name="connsiteX24" fmla="*/ 635475 w 3808060"/>
                  <a:gd name="connsiteY24" fmla="*/ 4554 h 3774867"/>
                  <a:gd name="connsiteX25" fmla="*/ 622775 w 3808060"/>
                  <a:gd name="connsiteY25" fmla="*/ 17254 h 3774867"/>
                  <a:gd name="connsiteX26" fmla="*/ 1029175 w 3808060"/>
                  <a:gd name="connsiteY26" fmla="*/ 144254 h 3774867"/>
                  <a:gd name="connsiteX27" fmla="*/ 1105375 w 3808060"/>
                  <a:gd name="connsiteY27" fmla="*/ 461754 h 3774867"/>
                  <a:gd name="connsiteX28" fmla="*/ 1116486 w 3808060"/>
                  <a:gd name="connsiteY28" fmla="*/ 707816 h 3774867"/>
                  <a:gd name="connsiteX29" fmla="*/ 1019650 w 3808060"/>
                  <a:gd name="connsiteY29" fmla="*/ 739567 h 3774867"/>
                  <a:gd name="connsiteX30" fmla="*/ 668813 w 3808060"/>
                  <a:gd name="connsiteY30" fmla="*/ 755441 h 3774867"/>
                  <a:gd name="connsiteX31" fmla="*/ 513237 w 3808060"/>
                  <a:gd name="connsiteY31" fmla="*/ 755442 h 3774867"/>
                  <a:gd name="connsiteX32" fmla="*/ 475 w 3808060"/>
                  <a:gd name="connsiteY32" fmla="*/ 747504 h 3774867"/>
                  <a:gd name="connsiteX33" fmla="*/ 432274 w 3808060"/>
                  <a:gd name="connsiteY33" fmla="*/ 798303 h 3774867"/>
                  <a:gd name="connsiteX34" fmla="*/ 1035525 w 3808060"/>
                  <a:gd name="connsiteY34" fmla="*/ 803066 h 3774867"/>
                  <a:gd name="connsiteX35" fmla="*/ 1586387 w 3808060"/>
                  <a:gd name="connsiteY35" fmla="*/ 807829 h 3774867"/>
                  <a:gd name="connsiteX36" fmla="*/ 1925319 w 3808060"/>
                  <a:gd name="connsiteY36" fmla="*/ 831641 h 3774867"/>
                  <a:gd name="connsiteX37" fmla="*/ 1972943 w 3808060"/>
                  <a:gd name="connsiteY37" fmla="*/ 881647 h 3774867"/>
                  <a:gd name="connsiteX38" fmla="*/ 2013425 w 3808060"/>
                  <a:gd name="connsiteY38" fmla="*/ 1480929 h 3774867"/>
                  <a:gd name="connsiteX39" fmla="*/ 2207100 w 3808060"/>
                  <a:gd name="connsiteY39" fmla="*/ 1974641 h 3774867"/>
                  <a:gd name="connsiteX40" fmla="*/ 3011962 w 3808060"/>
                  <a:gd name="connsiteY40" fmla="*/ 1971467 h 3774867"/>
                  <a:gd name="connsiteX41" fmla="*/ 3740624 w 3808060"/>
                  <a:gd name="connsiteY41" fmla="*/ 2023854 h 3774867"/>
                  <a:gd name="connsiteX42" fmla="*/ 3702525 w 3808060"/>
                  <a:gd name="connsiteY42" fmla="*/ 2312779 h 3774867"/>
                  <a:gd name="connsiteX43" fmla="*/ 3092925 w 3808060"/>
                  <a:gd name="connsiteY43" fmla="*/ 2384216 h 3774867"/>
                  <a:gd name="connsiteX44" fmla="*/ 2952431 w 3808060"/>
                  <a:gd name="connsiteY44" fmla="*/ 2391359 h 3774867"/>
                  <a:gd name="connsiteX45" fmla="*/ 2780982 w 3808060"/>
                  <a:gd name="connsiteY45" fmla="*/ 2322305 h 3774867"/>
                  <a:gd name="connsiteX46" fmla="*/ 2637312 w 3808060"/>
                  <a:gd name="connsiteY46" fmla="*/ 2419141 h 3774867"/>
                  <a:gd name="connsiteX47" fmla="*/ 2471419 w 3808060"/>
                  <a:gd name="connsiteY47" fmla="*/ 2331828 h 3774867"/>
                  <a:gd name="connsiteX48" fmla="*/ 2309493 w 3808060"/>
                  <a:gd name="connsiteY48" fmla="*/ 2393742 h 3774867"/>
                  <a:gd name="connsiteX49" fmla="*/ 2390456 w 3808060"/>
                  <a:gd name="connsiteY49" fmla="*/ 2608848 h 3774867"/>
                  <a:gd name="connsiteX50" fmla="*/ 2292826 w 3808060"/>
                  <a:gd name="connsiteY50" fmla="*/ 2769979 h 3774867"/>
                  <a:gd name="connsiteX51" fmla="*/ 2416650 w 3808060"/>
                  <a:gd name="connsiteY51" fmla="*/ 2931903 h 3774867"/>
                  <a:gd name="connsiteX52" fmla="*/ 2307114 w 3808060"/>
                  <a:gd name="connsiteY52" fmla="*/ 3090654 h 3774867"/>
                  <a:gd name="connsiteX53" fmla="*/ 2435700 w 3808060"/>
                  <a:gd name="connsiteY53" fmla="*/ 3229560 h 3774867"/>
                  <a:gd name="connsiteX54" fmla="*/ 2339655 w 3808060"/>
                  <a:gd name="connsiteY54" fmla="*/ 3329573 h 3774867"/>
                  <a:gd name="connsiteX55" fmla="*/ 2411888 w 3808060"/>
                  <a:gd name="connsiteY55" fmla="*/ 3486735 h 3774867"/>
                  <a:gd name="connsiteX56" fmla="*/ 2564287 w 3808060"/>
                  <a:gd name="connsiteY56" fmla="*/ 3496261 h 3774867"/>
                  <a:gd name="connsiteX57" fmla="*/ 2623819 w 3808060"/>
                  <a:gd name="connsiteY57" fmla="*/ 3398628 h 3774867"/>
                  <a:gd name="connsiteX58" fmla="*/ 2711925 w 3808060"/>
                  <a:gd name="connsiteY58" fmla="*/ 3455777 h 3774867"/>
                  <a:gd name="connsiteX59" fmla="*/ 2838132 w 3808060"/>
                  <a:gd name="connsiteY59" fmla="*/ 3355766 h 3774867"/>
                  <a:gd name="connsiteX60" fmla="*/ 2931001 w 3808060"/>
                  <a:gd name="connsiteY60" fmla="*/ 3351005 h 3774867"/>
                  <a:gd name="connsiteX61" fmla="*/ 2892900 w 3808060"/>
                  <a:gd name="connsiteY61" fmla="*/ 3465304 h 3774867"/>
                  <a:gd name="connsiteX62" fmla="*/ 2964340 w 3808060"/>
                  <a:gd name="connsiteY62" fmla="*/ 3684379 h 3774867"/>
                  <a:gd name="connsiteX63" fmla="*/ 2984975 w 3808060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207100 w 3826721"/>
                  <a:gd name="connsiteY39" fmla="*/ 1974641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232500 w 3826721"/>
                  <a:gd name="connsiteY39" fmla="*/ 1955591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88050 w 3826721"/>
                  <a:gd name="connsiteY39" fmla="*/ 1901616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88050 w 3826721"/>
                  <a:gd name="connsiteY39" fmla="*/ 1901616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88050 w 3826721"/>
                  <a:gd name="connsiteY39" fmla="*/ 1901616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88050 w 3826721"/>
                  <a:gd name="connsiteY39" fmla="*/ 1901616 h 3774867"/>
                  <a:gd name="connsiteX40" fmla="*/ 3011962 w 3826721"/>
                  <a:gd name="connsiteY40" fmla="*/ 1971467 h 3774867"/>
                  <a:gd name="connsiteX41" fmla="*/ 3740624 w 3826721"/>
                  <a:gd name="connsiteY41" fmla="*/ 2023854 h 3774867"/>
                  <a:gd name="connsiteX42" fmla="*/ 3740625 w 3826721"/>
                  <a:gd name="connsiteY42" fmla="*/ 2322304 h 3774867"/>
                  <a:gd name="connsiteX43" fmla="*/ 3092925 w 3826721"/>
                  <a:gd name="connsiteY43" fmla="*/ 2384216 h 3774867"/>
                  <a:gd name="connsiteX44" fmla="*/ 2952431 w 3826721"/>
                  <a:gd name="connsiteY44" fmla="*/ 2391359 h 3774867"/>
                  <a:gd name="connsiteX45" fmla="*/ 2780982 w 3826721"/>
                  <a:gd name="connsiteY45" fmla="*/ 2322305 h 3774867"/>
                  <a:gd name="connsiteX46" fmla="*/ 2637312 w 3826721"/>
                  <a:gd name="connsiteY46" fmla="*/ 2419141 h 3774867"/>
                  <a:gd name="connsiteX47" fmla="*/ 2471419 w 3826721"/>
                  <a:gd name="connsiteY47" fmla="*/ 2331828 h 3774867"/>
                  <a:gd name="connsiteX48" fmla="*/ 2309493 w 3826721"/>
                  <a:gd name="connsiteY48" fmla="*/ 2393742 h 3774867"/>
                  <a:gd name="connsiteX49" fmla="*/ 2390456 w 3826721"/>
                  <a:gd name="connsiteY49" fmla="*/ 2608848 h 3774867"/>
                  <a:gd name="connsiteX50" fmla="*/ 2292826 w 3826721"/>
                  <a:gd name="connsiteY50" fmla="*/ 2769979 h 3774867"/>
                  <a:gd name="connsiteX51" fmla="*/ 2416650 w 3826721"/>
                  <a:gd name="connsiteY51" fmla="*/ 2931903 h 3774867"/>
                  <a:gd name="connsiteX52" fmla="*/ 2307114 w 3826721"/>
                  <a:gd name="connsiteY52" fmla="*/ 3090654 h 3774867"/>
                  <a:gd name="connsiteX53" fmla="*/ 2435700 w 3826721"/>
                  <a:gd name="connsiteY53" fmla="*/ 3229560 h 3774867"/>
                  <a:gd name="connsiteX54" fmla="*/ 2339655 w 3826721"/>
                  <a:gd name="connsiteY54" fmla="*/ 3329573 h 3774867"/>
                  <a:gd name="connsiteX55" fmla="*/ 2411888 w 3826721"/>
                  <a:gd name="connsiteY55" fmla="*/ 3486735 h 3774867"/>
                  <a:gd name="connsiteX56" fmla="*/ 2564287 w 3826721"/>
                  <a:gd name="connsiteY56" fmla="*/ 3496261 h 3774867"/>
                  <a:gd name="connsiteX57" fmla="*/ 2623819 w 3826721"/>
                  <a:gd name="connsiteY57" fmla="*/ 3398628 h 3774867"/>
                  <a:gd name="connsiteX58" fmla="*/ 2711925 w 3826721"/>
                  <a:gd name="connsiteY58" fmla="*/ 3455777 h 3774867"/>
                  <a:gd name="connsiteX59" fmla="*/ 2838132 w 3826721"/>
                  <a:gd name="connsiteY59" fmla="*/ 3355766 h 3774867"/>
                  <a:gd name="connsiteX60" fmla="*/ 2931001 w 3826721"/>
                  <a:gd name="connsiteY60" fmla="*/ 3351005 h 3774867"/>
                  <a:gd name="connsiteX61" fmla="*/ 2892900 w 3826721"/>
                  <a:gd name="connsiteY61" fmla="*/ 3465304 h 3774867"/>
                  <a:gd name="connsiteX62" fmla="*/ 2964340 w 3826721"/>
                  <a:gd name="connsiteY62" fmla="*/ 3684379 h 3774867"/>
                  <a:gd name="connsiteX63" fmla="*/ 2984975 w 3826721"/>
                  <a:gd name="connsiteY63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88050 w 3826721"/>
                  <a:gd name="connsiteY39" fmla="*/ 1901616 h 3774867"/>
                  <a:gd name="connsiteX40" fmla="*/ 2632550 w 3826721"/>
                  <a:gd name="connsiteY40" fmla="*/ 1963528 h 3774867"/>
                  <a:gd name="connsiteX41" fmla="*/ 3011962 w 3826721"/>
                  <a:gd name="connsiteY41" fmla="*/ 1971467 h 3774867"/>
                  <a:gd name="connsiteX42" fmla="*/ 3740624 w 3826721"/>
                  <a:gd name="connsiteY42" fmla="*/ 2023854 h 3774867"/>
                  <a:gd name="connsiteX43" fmla="*/ 3740625 w 3826721"/>
                  <a:gd name="connsiteY43" fmla="*/ 2322304 h 3774867"/>
                  <a:gd name="connsiteX44" fmla="*/ 3092925 w 3826721"/>
                  <a:gd name="connsiteY44" fmla="*/ 2384216 h 3774867"/>
                  <a:gd name="connsiteX45" fmla="*/ 2952431 w 3826721"/>
                  <a:gd name="connsiteY45" fmla="*/ 2391359 h 3774867"/>
                  <a:gd name="connsiteX46" fmla="*/ 2780982 w 3826721"/>
                  <a:gd name="connsiteY46" fmla="*/ 2322305 h 3774867"/>
                  <a:gd name="connsiteX47" fmla="*/ 2637312 w 3826721"/>
                  <a:gd name="connsiteY47" fmla="*/ 2419141 h 3774867"/>
                  <a:gd name="connsiteX48" fmla="*/ 2471419 w 3826721"/>
                  <a:gd name="connsiteY48" fmla="*/ 2331828 h 3774867"/>
                  <a:gd name="connsiteX49" fmla="*/ 2309493 w 3826721"/>
                  <a:gd name="connsiteY49" fmla="*/ 2393742 h 3774867"/>
                  <a:gd name="connsiteX50" fmla="*/ 2390456 w 3826721"/>
                  <a:gd name="connsiteY50" fmla="*/ 2608848 h 3774867"/>
                  <a:gd name="connsiteX51" fmla="*/ 2292826 w 3826721"/>
                  <a:gd name="connsiteY51" fmla="*/ 2769979 h 3774867"/>
                  <a:gd name="connsiteX52" fmla="*/ 2416650 w 3826721"/>
                  <a:gd name="connsiteY52" fmla="*/ 2931903 h 3774867"/>
                  <a:gd name="connsiteX53" fmla="*/ 2307114 w 3826721"/>
                  <a:gd name="connsiteY53" fmla="*/ 3090654 h 3774867"/>
                  <a:gd name="connsiteX54" fmla="*/ 2435700 w 3826721"/>
                  <a:gd name="connsiteY54" fmla="*/ 3229560 h 3774867"/>
                  <a:gd name="connsiteX55" fmla="*/ 2339655 w 3826721"/>
                  <a:gd name="connsiteY55" fmla="*/ 3329573 h 3774867"/>
                  <a:gd name="connsiteX56" fmla="*/ 2411888 w 3826721"/>
                  <a:gd name="connsiteY56" fmla="*/ 3486735 h 3774867"/>
                  <a:gd name="connsiteX57" fmla="*/ 2564287 w 3826721"/>
                  <a:gd name="connsiteY57" fmla="*/ 3496261 h 3774867"/>
                  <a:gd name="connsiteX58" fmla="*/ 2623819 w 3826721"/>
                  <a:gd name="connsiteY58" fmla="*/ 3398628 h 3774867"/>
                  <a:gd name="connsiteX59" fmla="*/ 2711925 w 3826721"/>
                  <a:gd name="connsiteY59" fmla="*/ 3455777 h 3774867"/>
                  <a:gd name="connsiteX60" fmla="*/ 2838132 w 3826721"/>
                  <a:gd name="connsiteY60" fmla="*/ 3355766 h 3774867"/>
                  <a:gd name="connsiteX61" fmla="*/ 2931001 w 3826721"/>
                  <a:gd name="connsiteY61" fmla="*/ 3351005 h 3774867"/>
                  <a:gd name="connsiteX62" fmla="*/ 2892900 w 3826721"/>
                  <a:gd name="connsiteY62" fmla="*/ 3465304 h 3774867"/>
                  <a:gd name="connsiteX63" fmla="*/ 2964340 w 3826721"/>
                  <a:gd name="connsiteY63" fmla="*/ 3684379 h 3774867"/>
                  <a:gd name="connsiteX64" fmla="*/ 2984975 w 3826721"/>
                  <a:gd name="connsiteY64" fmla="*/ 3774867 h 3774867"/>
                  <a:gd name="connsiteX0" fmla="*/ 1962625 w 3826721"/>
                  <a:gd name="connsiteY0" fmla="*/ 730041 h 3774867"/>
                  <a:gd name="connsiteX1" fmla="*/ 1687987 w 3826721"/>
                  <a:gd name="connsiteY1" fmla="*/ 731629 h 3774867"/>
                  <a:gd name="connsiteX2" fmla="*/ 1443512 w 3826721"/>
                  <a:gd name="connsiteY2" fmla="*/ 725279 h 3774867"/>
                  <a:gd name="connsiteX3" fmla="*/ 1240312 w 3826721"/>
                  <a:gd name="connsiteY3" fmla="*/ 707816 h 3774867"/>
                  <a:gd name="connsiteX4" fmla="*/ 1219675 w 3826721"/>
                  <a:gd name="connsiteY4" fmla="*/ 499059 h 3774867"/>
                  <a:gd name="connsiteX5" fmla="*/ 1339532 w 3826721"/>
                  <a:gd name="connsiteY5" fmla="*/ 479216 h 3774867"/>
                  <a:gd name="connsiteX6" fmla="*/ 1438750 w 3826721"/>
                  <a:gd name="connsiteY6" fmla="*/ 487153 h 3774867"/>
                  <a:gd name="connsiteX7" fmla="*/ 1466531 w 3826721"/>
                  <a:gd name="connsiteY7" fmla="*/ 557797 h 3774867"/>
                  <a:gd name="connsiteX8" fmla="*/ 1580831 w 3826721"/>
                  <a:gd name="connsiteY8" fmla="*/ 598278 h 3774867"/>
                  <a:gd name="connsiteX9" fmla="*/ 1659412 w 3826721"/>
                  <a:gd name="connsiteY9" fmla="*/ 543510 h 3774867"/>
                  <a:gd name="connsiteX10" fmla="*/ 1693543 w 3826721"/>
                  <a:gd name="connsiteY10" fmla="*/ 445878 h 3774867"/>
                  <a:gd name="connsiteX11" fmla="*/ 1666556 w 3826721"/>
                  <a:gd name="connsiteY11" fmla="*/ 343484 h 3774867"/>
                  <a:gd name="connsiteX12" fmla="*/ 1564163 w 3826721"/>
                  <a:gd name="connsiteY12" fmla="*/ 276809 h 3774867"/>
                  <a:gd name="connsiteX13" fmla="*/ 1452244 w 3826721"/>
                  <a:gd name="connsiteY13" fmla="*/ 341103 h 3774867"/>
                  <a:gd name="connsiteX14" fmla="*/ 1435575 w 3826721"/>
                  <a:gd name="connsiteY14" fmla="*/ 430003 h 3774867"/>
                  <a:gd name="connsiteX15" fmla="*/ 1342706 w 3826721"/>
                  <a:gd name="connsiteY15" fmla="*/ 430797 h 3774867"/>
                  <a:gd name="connsiteX16" fmla="*/ 1218881 w 3826721"/>
                  <a:gd name="connsiteY16" fmla="*/ 418891 h 3774867"/>
                  <a:gd name="connsiteX17" fmla="*/ 1219675 w 3826721"/>
                  <a:gd name="connsiteY17" fmla="*/ 309354 h 3774867"/>
                  <a:gd name="connsiteX18" fmla="*/ 1283175 w 3826721"/>
                  <a:gd name="connsiteY18" fmla="*/ 118854 h 3774867"/>
                  <a:gd name="connsiteX19" fmla="*/ 1486375 w 3826721"/>
                  <a:gd name="connsiteY19" fmla="*/ 68054 h 3774867"/>
                  <a:gd name="connsiteX20" fmla="*/ 1751488 w 3826721"/>
                  <a:gd name="connsiteY20" fmla="*/ 4554 h 3774867"/>
                  <a:gd name="connsiteX21" fmla="*/ 1268888 w 3826721"/>
                  <a:gd name="connsiteY21" fmla="*/ 45035 h 3774867"/>
                  <a:gd name="connsiteX22" fmla="*/ 1154588 w 3826721"/>
                  <a:gd name="connsiteY22" fmla="*/ 151398 h 3774867"/>
                  <a:gd name="connsiteX23" fmla="*/ 1027588 w 3826721"/>
                  <a:gd name="connsiteY23" fmla="*/ 49004 h 3774867"/>
                  <a:gd name="connsiteX24" fmla="*/ 635475 w 3826721"/>
                  <a:gd name="connsiteY24" fmla="*/ 4554 h 3774867"/>
                  <a:gd name="connsiteX25" fmla="*/ 622775 w 3826721"/>
                  <a:gd name="connsiteY25" fmla="*/ 17254 h 3774867"/>
                  <a:gd name="connsiteX26" fmla="*/ 1029175 w 3826721"/>
                  <a:gd name="connsiteY26" fmla="*/ 144254 h 3774867"/>
                  <a:gd name="connsiteX27" fmla="*/ 1105375 w 3826721"/>
                  <a:gd name="connsiteY27" fmla="*/ 461754 h 3774867"/>
                  <a:gd name="connsiteX28" fmla="*/ 1116486 w 3826721"/>
                  <a:gd name="connsiteY28" fmla="*/ 707816 h 3774867"/>
                  <a:gd name="connsiteX29" fmla="*/ 1019650 w 3826721"/>
                  <a:gd name="connsiteY29" fmla="*/ 739567 h 3774867"/>
                  <a:gd name="connsiteX30" fmla="*/ 668813 w 3826721"/>
                  <a:gd name="connsiteY30" fmla="*/ 755441 h 3774867"/>
                  <a:gd name="connsiteX31" fmla="*/ 513237 w 3826721"/>
                  <a:gd name="connsiteY31" fmla="*/ 755442 h 3774867"/>
                  <a:gd name="connsiteX32" fmla="*/ 475 w 3826721"/>
                  <a:gd name="connsiteY32" fmla="*/ 747504 h 3774867"/>
                  <a:gd name="connsiteX33" fmla="*/ 432274 w 3826721"/>
                  <a:gd name="connsiteY33" fmla="*/ 798303 h 3774867"/>
                  <a:gd name="connsiteX34" fmla="*/ 1035525 w 3826721"/>
                  <a:gd name="connsiteY34" fmla="*/ 803066 h 3774867"/>
                  <a:gd name="connsiteX35" fmla="*/ 1586387 w 3826721"/>
                  <a:gd name="connsiteY35" fmla="*/ 807829 h 3774867"/>
                  <a:gd name="connsiteX36" fmla="*/ 1925319 w 3826721"/>
                  <a:gd name="connsiteY36" fmla="*/ 831641 h 3774867"/>
                  <a:gd name="connsiteX37" fmla="*/ 1972943 w 3826721"/>
                  <a:gd name="connsiteY37" fmla="*/ 881647 h 3774867"/>
                  <a:gd name="connsiteX38" fmla="*/ 2013425 w 3826721"/>
                  <a:gd name="connsiteY38" fmla="*/ 1480929 h 3774867"/>
                  <a:gd name="connsiteX39" fmla="*/ 2169000 w 3826721"/>
                  <a:gd name="connsiteY39" fmla="*/ 1904791 h 3774867"/>
                  <a:gd name="connsiteX40" fmla="*/ 2632550 w 3826721"/>
                  <a:gd name="connsiteY40" fmla="*/ 1963528 h 3774867"/>
                  <a:gd name="connsiteX41" fmla="*/ 3011962 w 3826721"/>
                  <a:gd name="connsiteY41" fmla="*/ 1971467 h 3774867"/>
                  <a:gd name="connsiteX42" fmla="*/ 3740624 w 3826721"/>
                  <a:gd name="connsiteY42" fmla="*/ 2023854 h 3774867"/>
                  <a:gd name="connsiteX43" fmla="*/ 3740625 w 3826721"/>
                  <a:gd name="connsiteY43" fmla="*/ 2322304 h 3774867"/>
                  <a:gd name="connsiteX44" fmla="*/ 3092925 w 3826721"/>
                  <a:gd name="connsiteY44" fmla="*/ 2384216 h 3774867"/>
                  <a:gd name="connsiteX45" fmla="*/ 2952431 w 3826721"/>
                  <a:gd name="connsiteY45" fmla="*/ 2391359 h 3774867"/>
                  <a:gd name="connsiteX46" fmla="*/ 2780982 w 3826721"/>
                  <a:gd name="connsiteY46" fmla="*/ 2322305 h 3774867"/>
                  <a:gd name="connsiteX47" fmla="*/ 2637312 w 3826721"/>
                  <a:gd name="connsiteY47" fmla="*/ 2419141 h 3774867"/>
                  <a:gd name="connsiteX48" fmla="*/ 2471419 w 3826721"/>
                  <a:gd name="connsiteY48" fmla="*/ 2331828 h 3774867"/>
                  <a:gd name="connsiteX49" fmla="*/ 2309493 w 3826721"/>
                  <a:gd name="connsiteY49" fmla="*/ 2393742 h 3774867"/>
                  <a:gd name="connsiteX50" fmla="*/ 2390456 w 3826721"/>
                  <a:gd name="connsiteY50" fmla="*/ 2608848 h 3774867"/>
                  <a:gd name="connsiteX51" fmla="*/ 2292826 w 3826721"/>
                  <a:gd name="connsiteY51" fmla="*/ 2769979 h 3774867"/>
                  <a:gd name="connsiteX52" fmla="*/ 2416650 w 3826721"/>
                  <a:gd name="connsiteY52" fmla="*/ 2931903 h 3774867"/>
                  <a:gd name="connsiteX53" fmla="*/ 2307114 w 3826721"/>
                  <a:gd name="connsiteY53" fmla="*/ 3090654 h 3774867"/>
                  <a:gd name="connsiteX54" fmla="*/ 2435700 w 3826721"/>
                  <a:gd name="connsiteY54" fmla="*/ 3229560 h 3774867"/>
                  <a:gd name="connsiteX55" fmla="*/ 2339655 w 3826721"/>
                  <a:gd name="connsiteY55" fmla="*/ 3329573 h 3774867"/>
                  <a:gd name="connsiteX56" fmla="*/ 2411888 w 3826721"/>
                  <a:gd name="connsiteY56" fmla="*/ 3486735 h 3774867"/>
                  <a:gd name="connsiteX57" fmla="*/ 2564287 w 3826721"/>
                  <a:gd name="connsiteY57" fmla="*/ 3496261 h 3774867"/>
                  <a:gd name="connsiteX58" fmla="*/ 2623819 w 3826721"/>
                  <a:gd name="connsiteY58" fmla="*/ 3398628 h 3774867"/>
                  <a:gd name="connsiteX59" fmla="*/ 2711925 w 3826721"/>
                  <a:gd name="connsiteY59" fmla="*/ 3455777 h 3774867"/>
                  <a:gd name="connsiteX60" fmla="*/ 2838132 w 3826721"/>
                  <a:gd name="connsiteY60" fmla="*/ 3355766 h 3774867"/>
                  <a:gd name="connsiteX61" fmla="*/ 2931001 w 3826721"/>
                  <a:gd name="connsiteY61" fmla="*/ 3351005 h 3774867"/>
                  <a:gd name="connsiteX62" fmla="*/ 2892900 w 3826721"/>
                  <a:gd name="connsiteY62" fmla="*/ 3465304 h 3774867"/>
                  <a:gd name="connsiteX63" fmla="*/ 2964340 w 3826721"/>
                  <a:gd name="connsiteY63" fmla="*/ 3684379 h 3774867"/>
                  <a:gd name="connsiteX64" fmla="*/ 2984975 w 3826721"/>
                  <a:gd name="connsiteY64" fmla="*/ 3774867 h 3774867"/>
                  <a:gd name="connsiteX0" fmla="*/ 1962625 w 3818347"/>
                  <a:gd name="connsiteY0" fmla="*/ 730041 h 3774867"/>
                  <a:gd name="connsiteX1" fmla="*/ 1687987 w 3818347"/>
                  <a:gd name="connsiteY1" fmla="*/ 731629 h 3774867"/>
                  <a:gd name="connsiteX2" fmla="*/ 1443512 w 3818347"/>
                  <a:gd name="connsiteY2" fmla="*/ 725279 h 3774867"/>
                  <a:gd name="connsiteX3" fmla="*/ 1240312 w 3818347"/>
                  <a:gd name="connsiteY3" fmla="*/ 707816 h 3774867"/>
                  <a:gd name="connsiteX4" fmla="*/ 1219675 w 3818347"/>
                  <a:gd name="connsiteY4" fmla="*/ 499059 h 3774867"/>
                  <a:gd name="connsiteX5" fmla="*/ 1339532 w 3818347"/>
                  <a:gd name="connsiteY5" fmla="*/ 479216 h 3774867"/>
                  <a:gd name="connsiteX6" fmla="*/ 1438750 w 3818347"/>
                  <a:gd name="connsiteY6" fmla="*/ 487153 h 3774867"/>
                  <a:gd name="connsiteX7" fmla="*/ 1466531 w 3818347"/>
                  <a:gd name="connsiteY7" fmla="*/ 557797 h 3774867"/>
                  <a:gd name="connsiteX8" fmla="*/ 1580831 w 3818347"/>
                  <a:gd name="connsiteY8" fmla="*/ 598278 h 3774867"/>
                  <a:gd name="connsiteX9" fmla="*/ 1659412 w 3818347"/>
                  <a:gd name="connsiteY9" fmla="*/ 543510 h 3774867"/>
                  <a:gd name="connsiteX10" fmla="*/ 1693543 w 3818347"/>
                  <a:gd name="connsiteY10" fmla="*/ 445878 h 3774867"/>
                  <a:gd name="connsiteX11" fmla="*/ 1666556 w 3818347"/>
                  <a:gd name="connsiteY11" fmla="*/ 343484 h 3774867"/>
                  <a:gd name="connsiteX12" fmla="*/ 1564163 w 3818347"/>
                  <a:gd name="connsiteY12" fmla="*/ 276809 h 3774867"/>
                  <a:gd name="connsiteX13" fmla="*/ 1452244 w 3818347"/>
                  <a:gd name="connsiteY13" fmla="*/ 341103 h 3774867"/>
                  <a:gd name="connsiteX14" fmla="*/ 1435575 w 3818347"/>
                  <a:gd name="connsiteY14" fmla="*/ 430003 h 3774867"/>
                  <a:gd name="connsiteX15" fmla="*/ 1342706 w 3818347"/>
                  <a:gd name="connsiteY15" fmla="*/ 430797 h 3774867"/>
                  <a:gd name="connsiteX16" fmla="*/ 1218881 w 3818347"/>
                  <a:gd name="connsiteY16" fmla="*/ 418891 h 3774867"/>
                  <a:gd name="connsiteX17" fmla="*/ 1219675 w 3818347"/>
                  <a:gd name="connsiteY17" fmla="*/ 309354 h 3774867"/>
                  <a:gd name="connsiteX18" fmla="*/ 1283175 w 3818347"/>
                  <a:gd name="connsiteY18" fmla="*/ 118854 h 3774867"/>
                  <a:gd name="connsiteX19" fmla="*/ 1486375 w 3818347"/>
                  <a:gd name="connsiteY19" fmla="*/ 68054 h 3774867"/>
                  <a:gd name="connsiteX20" fmla="*/ 1751488 w 3818347"/>
                  <a:gd name="connsiteY20" fmla="*/ 4554 h 3774867"/>
                  <a:gd name="connsiteX21" fmla="*/ 1268888 w 3818347"/>
                  <a:gd name="connsiteY21" fmla="*/ 45035 h 3774867"/>
                  <a:gd name="connsiteX22" fmla="*/ 1154588 w 3818347"/>
                  <a:gd name="connsiteY22" fmla="*/ 151398 h 3774867"/>
                  <a:gd name="connsiteX23" fmla="*/ 1027588 w 3818347"/>
                  <a:gd name="connsiteY23" fmla="*/ 49004 h 3774867"/>
                  <a:gd name="connsiteX24" fmla="*/ 635475 w 3818347"/>
                  <a:gd name="connsiteY24" fmla="*/ 4554 h 3774867"/>
                  <a:gd name="connsiteX25" fmla="*/ 622775 w 3818347"/>
                  <a:gd name="connsiteY25" fmla="*/ 17254 h 3774867"/>
                  <a:gd name="connsiteX26" fmla="*/ 1029175 w 3818347"/>
                  <a:gd name="connsiteY26" fmla="*/ 144254 h 3774867"/>
                  <a:gd name="connsiteX27" fmla="*/ 1105375 w 3818347"/>
                  <a:gd name="connsiteY27" fmla="*/ 461754 h 3774867"/>
                  <a:gd name="connsiteX28" fmla="*/ 1116486 w 3818347"/>
                  <a:gd name="connsiteY28" fmla="*/ 707816 h 3774867"/>
                  <a:gd name="connsiteX29" fmla="*/ 1019650 w 3818347"/>
                  <a:gd name="connsiteY29" fmla="*/ 739567 h 3774867"/>
                  <a:gd name="connsiteX30" fmla="*/ 668813 w 3818347"/>
                  <a:gd name="connsiteY30" fmla="*/ 755441 h 3774867"/>
                  <a:gd name="connsiteX31" fmla="*/ 513237 w 3818347"/>
                  <a:gd name="connsiteY31" fmla="*/ 755442 h 3774867"/>
                  <a:gd name="connsiteX32" fmla="*/ 475 w 3818347"/>
                  <a:gd name="connsiteY32" fmla="*/ 747504 h 3774867"/>
                  <a:gd name="connsiteX33" fmla="*/ 432274 w 3818347"/>
                  <a:gd name="connsiteY33" fmla="*/ 798303 h 3774867"/>
                  <a:gd name="connsiteX34" fmla="*/ 1035525 w 3818347"/>
                  <a:gd name="connsiteY34" fmla="*/ 803066 h 3774867"/>
                  <a:gd name="connsiteX35" fmla="*/ 1586387 w 3818347"/>
                  <a:gd name="connsiteY35" fmla="*/ 807829 h 3774867"/>
                  <a:gd name="connsiteX36" fmla="*/ 1925319 w 3818347"/>
                  <a:gd name="connsiteY36" fmla="*/ 831641 h 3774867"/>
                  <a:gd name="connsiteX37" fmla="*/ 1972943 w 3818347"/>
                  <a:gd name="connsiteY37" fmla="*/ 881647 h 3774867"/>
                  <a:gd name="connsiteX38" fmla="*/ 2013425 w 3818347"/>
                  <a:gd name="connsiteY38" fmla="*/ 1480929 h 3774867"/>
                  <a:gd name="connsiteX39" fmla="*/ 2169000 w 3818347"/>
                  <a:gd name="connsiteY39" fmla="*/ 1904791 h 3774867"/>
                  <a:gd name="connsiteX40" fmla="*/ 2632550 w 3818347"/>
                  <a:gd name="connsiteY40" fmla="*/ 1963528 h 3774867"/>
                  <a:gd name="connsiteX41" fmla="*/ 3145312 w 3818347"/>
                  <a:gd name="connsiteY41" fmla="*/ 1968292 h 3774867"/>
                  <a:gd name="connsiteX42" fmla="*/ 3740624 w 3818347"/>
                  <a:gd name="connsiteY42" fmla="*/ 2023854 h 3774867"/>
                  <a:gd name="connsiteX43" fmla="*/ 3740625 w 3818347"/>
                  <a:gd name="connsiteY43" fmla="*/ 2322304 h 3774867"/>
                  <a:gd name="connsiteX44" fmla="*/ 3092925 w 3818347"/>
                  <a:gd name="connsiteY44" fmla="*/ 2384216 h 3774867"/>
                  <a:gd name="connsiteX45" fmla="*/ 2952431 w 3818347"/>
                  <a:gd name="connsiteY45" fmla="*/ 2391359 h 3774867"/>
                  <a:gd name="connsiteX46" fmla="*/ 2780982 w 3818347"/>
                  <a:gd name="connsiteY46" fmla="*/ 2322305 h 3774867"/>
                  <a:gd name="connsiteX47" fmla="*/ 2637312 w 3818347"/>
                  <a:gd name="connsiteY47" fmla="*/ 2419141 h 3774867"/>
                  <a:gd name="connsiteX48" fmla="*/ 2471419 w 3818347"/>
                  <a:gd name="connsiteY48" fmla="*/ 2331828 h 3774867"/>
                  <a:gd name="connsiteX49" fmla="*/ 2309493 w 3818347"/>
                  <a:gd name="connsiteY49" fmla="*/ 2393742 h 3774867"/>
                  <a:gd name="connsiteX50" fmla="*/ 2390456 w 3818347"/>
                  <a:gd name="connsiteY50" fmla="*/ 2608848 h 3774867"/>
                  <a:gd name="connsiteX51" fmla="*/ 2292826 w 3818347"/>
                  <a:gd name="connsiteY51" fmla="*/ 2769979 h 3774867"/>
                  <a:gd name="connsiteX52" fmla="*/ 2416650 w 3818347"/>
                  <a:gd name="connsiteY52" fmla="*/ 2931903 h 3774867"/>
                  <a:gd name="connsiteX53" fmla="*/ 2307114 w 3818347"/>
                  <a:gd name="connsiteY53" fmla="*/ 3090654 h 3774867"/>
                  <a:gd name="connsiteX54" fmla="*/ 2435700 w 3818347"/>
                  <a:gd name="connsiteY54" fmla="*/ 3229560 h 3774867"/>
                  <a:gd name="connsiteX55" fmla="*/ 2339655 w 3818347"/>
                  <a:gd name="connsiteY55" fmla="*/ 3329573 h 3774867"/>
                  <a:gd name="connsiteX56" fmla="*/ 2411888 w 3818347"/>
                  <a:gd name="connsiteY56" fmla="*/ 3486735 h 3774867"/>
                  <a:gd name="connsiteX57" fmla="*/ 2564287 w 3818347"/>
                  <a:gd name="connsiteY57" fmla="*/ 3496261 h 3774867"/>
                  <a:gd name="connsiteX58" fmla="*/ 2623819 w 3818347"/>
                  <a:gd name="connsiteY58" fmla="*/ 3398628 h 3774867"/>
                  <a:gd name="connsiteX59" fmla="*/ 2711925 w 3818347"/>
                  <a:gd name="connsiteY59" fmla="*/ 3455777 h 3774867"/>
                  <a:gd name="connsiteX60" fmla="*/ 2838132 w 3818347"/>
                  <a:gd name="connsiteY60" fmla="*/ 3355766 h 3774867"/>
                  <a:gd name="connsiteX61" fmla="*/ 2931001 w 3818347"/>
                  <a:gd name="connsiteY61" fmla="*/ 3351005 h 3774867"/>
                  <a:gd name="connsiteX62" fmla="*/ 2892900 w 3818347"/>
                  <a:gd name="connsiteY62" fmla="*/ 3465304 h 3774867"/>
                  <a:gd name="connsiteX63" fmla="*/ 2964340 w 3818347"/>
                  <a:gd name="connsiteY63" fmla="*/ 3684379 h 3774867"/>
                  <a:gd name="connsiteX64" fmla="*/ 2984975 w 3818347"/>
                  <a:gd name="connsiteY64" fmla="*/ 3774867 h 3774867"/>
                  <a:gd name="connsiteX0" fmla="*/ 1962625 w 3818347"/>
                  <a:gd name="connsiteY0" fmla="*/ 730041 h 3774867"/>
                  <a:gd name="connsiteX1" fmla="*/ 1687987 w 3818347"/>
                  <a:gd name="connsiteY1" fmla="*/ 731629 h 3774867"/>
                  <a:gd name="connsiteX2" fmla="*/ 1443512 w 3818347"/>
                  <a:gd name="connsiteY2" fmla="*/ 725279 h 3774867"/>
                  <a:gd name="connsiteX3" fmla="*/ 1240312 w 3818347"/>
                  <a:gd name="connsiteY3" fmla="*/ 707816 h 3774867"/>
                  <a:gd name="connsiteX4" fmla="*/ 1219675 w 3818347"/>
                  <a:gd name="connsiteY4" fmla="*/ 499059 h 3774867"/>
                  <a:gd name="connsiteX5" fmla="*/ 1339532 w 3818347"/>
                  <a:gd name="connsiteY5" fmla="*/ 479216 h 3774867"/>
                  <a:gd name="connsiteX6" fmla="*/ 1438750 w 3818347"/>
                  <a:gd name="connsiteY6" fmla="*/ 487153 h 3774867"/>
                  <a:gd name="connsiteX7" fmla="*/ 1466531 w 3818347"/>
                  <a:gd name="connsiteY7" fmla="*/ 557797 h 3774867"/>
                  <a:gd name="connsiteX8" fmla="*/ 1580831 w 3818347"/>
                  <a:gd name="connsiteY8" fmla="*/ 598278 h 3774867"/>
                  <a:gd name="connsiteX9" fmla="*/ 1659412 w 3818347"/>
                  <a:gd name="connsiteY9" fmla="*/ 543510 h 3774867"/>
                  <a:gd name="connsiteX10" fmla="*/ 1693543 w 3818347"/>
                  <a:gd name="connsiteY10" fmla="*/ 445878 h 3774867"/>
                  <a:gd name="connsiteX11" fmla="*/ 1666556 w 3818347"/>
                  <a:gd name="connsiteY11" fmla="*/ 343484 h 3774867"/>
                  <a:gd name="connsiteX12" fmla="*/ 1564163 w 3818347"/>
                  <a:gd name="connsiteY12" fmla="*/ 276809 h 3774867"/>
                  <a:gd name="connsiteX13" fmla="*/ 1452244 w 3818347"/>
                  <a:gd name="connsiteY13" fmla="*/ 341103 h 3774867"/>
                  <a:gd name="connsiteX14" fmla="*/ 1435575 w 3818347"/>
                  <a:gd name="connsiteY14" fmla="*/ 430003 h 3774867"/>
                  <a:gd name="connsiteX15" fmla="*/ 1342706 w 3818347"/>
                  <a:gd name="connsiteY15" fmla="*/ 430797 h 3774867"/>
                  <a:gd name="connsiteX16" fmla="*/ 1218881 w 3818347"/>
                  <a:gd name="connsiteY16" fmla="*/ 418891 h 3774867"/>
                  <a:gd name="connsiteX17" fmla="*/ 1219675 w 3818347"/>
                  <a:gd name="connsiteY17" fmla="*/ 309354 h 3774867"/>
                  <a:gd name="connsiteX18" fmla="*/ 1283175 w 3818347"/>
                  <a:gd name="connsiteY18" fmla="*/ 118854 h 3774867"/>
                  <a:gd name="connsiteX19" fmla="*/ 1486375 w 3818347"/>
                  <a:gd name="connsiteY19" fmla="*/ 68054 h 3774867"/>
                  <a:gd name="connsiteX20" fmla="*/ 1751488 w 3818347"/>
                  <a:gd name="connsiteY20" fmla="*/ 4554 h 3774867"/>
                  <a:gd name="connsiteX21" fmla="*/ 1268888 w 3818347"/>
                  <a:gd name="connsiteY21" fmla="*/ 45035 h 3774867"/>
                  <a:gd name="connsiteX22" fmla="*/ 1154588 w 3818347"/>
                  <a:gd name="connsiteY22" fmla="*/ 151398 h 3774867"/>
                  <a:gd name="connsiteX23" fmla="*/ 1027588 w 3818347"/>
                  <a:gd name="connsiteY23" fmla="*/ 49004 h 3774867"/>
                  <a:gd name="connsiteX24" fmla="*/ 635475 w 3818347"/>
                  <a:gd name="connsiteY24" fmla="*/ 4554 h 3774867"/>
                  <a:gd name="connsiteX25" fmla="*/ 622775 w 3818347"/>
                  <a:gd name="connsiteY25" fmla="*/ 17254 h 3774867"/>
                  <a:gd name="connsiteX26" fmla="*/ 1029175 w 3818347"/>
                  <a:gd name="connsiteY26" fmla="*/ 144254 h 3774867"/>
                  <a:gd name="connsiteX27" fmla="*/ 1105375 w 3818347"/>
                  <a:gd name="connsiteY27" fmla="*/ 461754 h 3774867"/>
                  <a:gd name="connsiteX28" fmla="*/ 1116486 w 3818347"/>
                  <a:gd name="connsiteY28" fmla="*/ 707816 h 3774867"/>
                  <a:gd name="connsiteX29" fmla="*/ 1019650 w 3818347"/>
                  <a:gd name="connsiteY29" fmla="*/ 739567 h 3774867"/>
                  <a:gd name="connsiteX30" fmla="*/ 668813 w 3818347"/>
                  <a:gd name="connsiteY30" fmla="*/ 755441 h 3774867"/>
                  <a:gd name="connsiteX31" fmla="*/ 513237 w 3818347"/>
                  <a:gd name="connsiteY31" fmla="*/ 755442 h 3774867"/>
                  <a:gd name="connsiteX32" fmla="*/ 475 w 3818347"/>
                  <a:gd name="connsiteY32" fmla="*/ 747504 h 3774867"/>
                  <a:gd name="connsiteX33" fmla="*/ 432274 w 3818347"/>
                  <a:gd name="connsiteY33" fmla="*/ 798303 h 3774867"/>
                  <a:gd name="connsiteX34" fmla="*/ 1035525 w 3818347"/>
                  <a:gd name="connsiteY34" fmla="*/ 803066 h 3774867"/>
                  <a:gd name="connsiteX35" fmla="*/ 1586387 w 3818347"/>
                  <a:gd name="connsiteY35" fmla="*/ 807829 h 3774867"/>
                  <a:gd name="connsiteX36" fmla="*/ 1925319 w 3818347"/>
                  <a:gd name="connsiteY36" fmla="*/ 831641 h 3774867"/>
                  <a:gd name="connsiteX37" fmla="*/ 1972943 w 3818347"/>
                  <a:gd name="connsiteY37" fmla="*/ 881647 h 3774867"/>
                  <a:gd name="connsiteX38" fmla="*/ 2013425 w 3818347"/>
                  <a:gd name="connsiteY38" fmla="*/ 1480929 h 3774867"/>
                  <a:gd name="connsiteX39" fmla="*/ 2169000 w 3818347"/>
                  <a:gd name="connsiteY39" fmla="*/ 1904791 h 3774867"/>
                  <a:gd name="connsiteX40" fmla="*/ 2632550 w 3818347"/>
                  <a:gd name="connsiteY40" fmla="*/ 1963528 h 3774867"/>
                  <a:gd name="connsiteX41" fmla="*/ 3145312 w 3818347"/>
                  <a:gd name="connsiteY41" fmla="*/ 1968292 h 3774867"/>
                  <a:gd name="connsiteX42" fmla="*/ 3740624 w 3818347"/>
                  <a:gd name="connsiteY42" fmla="*/ 2023854 h 3774867"/>
                  <a:gd name="connsiteX43" fmla="*/ 3740625 w 3818347"/>
                  <a:gd name="connsiteY43" fmla="*/ 2322304 h 3774867"/>
                  <a:gd name="connsiteX44" fmla="*/ 3092925 w 3818347"/>
                  <a:gd name="connsiteY44" fmla="*/ 2384216 h 3774867"/>
                  <a:gd name="connsiteX45" fmla="*/ 2952431 w 3818347"/>
                  <a:gd name="connsiteY45" fmla="*/ 2391359 h 3774867"/>
                  <a:gd name="connsiteX46" fmla="*/ 2780982 w 3818347"/>
                  <a:gd name="connsiteY46" fmla="*/ 2322305 h 3774867"/>
                  <a:gd name="connsiteX47" fmla="*/ 2637312 w 3818347"/>
                  <a:gd name="connsiteY47" fmla="*/ 2419141 h 3774867"/>
                  <a:gd name="connsiteX48" fmla="*/ 2471419 w 3818347"/>
                  <a:gd name="connsiteY48" fmla="*/ 2331828 h 3774867"/>
                  <a:gd name="connsiteX49" fmla="*/ 2309493 w 3818347"/>
                  <a:gd name="connsiteY49" fmla="*/ 2393742 h 3774867"/>
                  <a:gd name="connsiteX50" fmla="*/ 2390456 w 3818347"/>
                  <a:gd name="connsiteY50" fmla="*/ 2608848 h 3774867"/>
                  <a:gd name="connsiteX51" fmla="*/ 2292826 w 3818347"/>
                  <a:gd name="connsiteY51" fmla="*/ 2769979 h 3774867"/>
                  <a:gd name="connsiteX52" fmla="*/ 2416650 w 3818347"/>
                  <a:gd name="connsiteY52" fmla="*/ 2931903 h 3774867"/>
                  <a:gd name="connsiteX53" fmla="*/ 2307114 w 3818347"/>
                  <a:gd name="connsiteY53" fmla="*/ 3090654 h 3774867"/>
                  <a:gd name="connsiteX54" fmla="*/ 2435700 w 3818347"/>
                  <a:gd name="connsiteY54" fmla="*/ 3229560 h 3774867"/>
                  <a:gd name="connsiteX55" fmla="*/ 2339655 w 3818347"/>
                  <a:gd name="connsiteY55" fmla="*/ 3329573 h 3774867"/>
                  <a:gd name="connsiteX56" fmla="*/ 2411888 w 3818347"/>
                  <a:gd name="connsiteY56" fmla="*/ 3486735 h 3774867"/>
                  <a:gd name="connsiteX57" fmla="*/ 2564287 w 3818347"/>
                  <a:gd name="connsiteY57" fmla="*/ 3496261 h 3774867"/>
                  <a:gd name="connsiteX58" fmla="*/ 2623819 w 3818347"/>
                  <a:gd name="connsiteY58" fmla="*/ 3398628 h 3774867"/>
                  <a:gd name="connsiteX59" fmla="*/ 2711925 w 3818347"/>
                  <a:gd name="connsiteY59" fmla="*/ 3455777 h 3774867"/>
                  <a:gd name="connsiteX60" fmla="*/ 2838132 w 3818347"/>
                  <a:gd name="connsiteY60" fmla="*/ 3355766 h 3774867"/>
                  <a:gd name="connsiteX61" fmla="*/ 2931001 w 3818347"/>
                  <a:gd name="connsiteY61" fmla="*/ 3351005 h 3774867"/>
                  <a:gd name="connsiteX62" fmla="*/ 2892900 w 3818347"/>
                  <a:gd name="connsiteY62" fmla="*/ 3465304 h 3774867"/>
                  <a:gd name="connsiteX63" fmla="*/ 2964340 w 3818347"/>
                  <a:gd name="connsiteY63" fmla="*/ 3684379 h 3774867"/>
                  <a:gd name="connsiteX64" fmla="*/ 2984975 w 3818347"/>
                  <a:gd name="connsiteY64" fmla="*/ 3774867 h 3774867"/>
                  <a:gd name="connsiteX0" fmla="*/ 1962625 w 3817187"/>
                  <a:gd name="connsiteY0" fmla="*/ 730041 h 3774867"/>
                  <a:gd name="connsiteX1" fmla="*/ 1687987 w 3817187"/>
                  <a:gd name="connsiteY1" fmla="*/ 731629 h 3774867"/>
                  <a:gd name="connsiteX2" fmla="*/ 1443512 w 3817187"/>
                  <a:gd name="connsiteY2" fmla="*/ 725279 h 3774867"/>
                  <a:gd name="connsiteX3" fmla="*/ 1240312 w 3817187"/>
                  <a:gd name="connsiteY3" fmla="*/ 707816 h 3774867"/>
                  <a:gd name="connsiteX4" fmla="*/ 1219675 w 3817187"/>
                  <a:gd name="connsiteY4" fmla="*/ 499059 h 3774867"/>
                  <a:gd name="connsiteX5" fmla="*/ 1339532 w 3817187"/>
                  <a:gd name="connsiteY5" fmla="*/ 479216 h 3774867"/>
                  <a:gd name="connsiteX6" fmla="*/ 1438750 w 3817187"/>
                  <a:gd name="connsiteY6" fmla="*/ 487153 h 3774867"/>
                  <a:gd name="connsiteX7" fmla="*/ 1466531 w 3817187"/>
                  <a:gd name="connsiteY7" fmla="*/ 557797 h 3774867"/>
                  <a:gd name="connsiteX8" fmla="*/ 1580831 w 3817187"/>
                  <a:gd name="connsiteY8" fmla="*/ 598278 h 3774867"/>
                  <a:gd name="connsiteX9" fmla="*/ 1659412 w 3817187"/>
                  <a:gd name="connsiteY9" fmla="*/ 543510 h 3774867"/>
                  <a:gd name="connsiteX10" fmla="*/ 1693543 w 3817187"/>
                  <a:gd name="connsiteY10" fmla="*/ 445878 h 3774867"/>
                  <a:gd name="connsiteX11" fmla="*/ 1666556 w 3817187"/>
                  <a:gd name="connsiteY11" fmla="*/ 343484 h 3774867"/>
                  <a:gd name="connsiteX12" fmla="*/ 1564163 w 3817187"/>
                  <a:gd name="connsiteY12" fmla="*/ 276809 h 3774867"/>
                  <a:gd name="connsiteX13" fmla="*/ 1452244 w 3817187"/>
                  <a:gd name="connsiteY13" fmla="*/ 341103 h 3774867"/>
                  <a:gd name="connsiteX14" fmla="*/ 1435575 w 3817187"/>
                  <a:gd name="connsiteY14" fmla="*/ 430003 h 3774867"/>
                  <a:gd name="connsiteX15" fmla="*/ 1342706 w 3817187"/>
                  <a:gd name="connsiteY15" fmla="*/ 430797 h 3774867"/>
                  <a:gd name="connsiteX16" fmla="*/ 1218881 w 3817187"/>
                  <a:gd name="connsiteY16" fmla="*/ 418891 h 3774867"/>
                  <a:gd name="connsiteX17" fmla="*/ 1219675 w 3817187"/>
                  <a:gd name="connsiteY17" fmla="*/ 309354 h 3774867"/>
                  <a:gd name="connsiteX18" fmla="*/ 1283175 w 3817187"/>
                  <a:gd name="connsiteY18" fmla="*/ 118854 h 3774867"/>
                  <a:gd name="connsiteX19" fmla="*/ 1486375 w 3817187"/>
                  <a:gd name="connsiteY19" fmla="*/ 68054 h 3774867"/>
                  <a:gd name="connsiteX20" fmla="*/ 1751488 w 3817187"/>
                  <a:gd name="connsiteY20" fmla="*/ 4554 h 3774867"/>
                  <a:gd name="connsiteX21" fmla="*/ 1268888 w 3817187"/>
                  <a:gd name="connsiteY21" fmla="*/ 45035 h 3774867"/>
                  <a:gd name="connsiteX22" fmla="*/ 1154588 w 3817187"/>
                  <a:gd name="connsiteY22" fmla="*/ 151398 h 3774867"/>
                  <a:gd name="connsiteX23" fmla="*/ 1027588 w 3817187"/>
                  <a:gd name="connsiteY23" fmla="*/ 49004 h 3774867"/>
                  <a:gd name="connsiteX24" fmla="*/ 635475 w 3817187"/>
                  <a:gd name="connsiteY24" fmla="*/ 4554 h 3774867"/>
                  <a:gd name="connsiteX25" fmla="*/ 622775 w 3817187"/>
                  <a:gd name="connsiteY25" fmla="*/ 17254 h 3774867"/>
                  <a:gd name="connsiteX26" fmla="*/ 1029175 w 3817187"/>
                  <a:gd name="connsiteY26" fmla="*/ 144254 h 3774867"/>
                  <a:gd name="connsiteX27" fmla="*/ 1105375 w 3817187"/>
                  <a:gd name="connsiteY27" fmla="*/ 461754 h 3774867"/>
                  <a:gd name="connsiteX28" fmla="*/ 1116486 w 3817187"/>
                  <a:gd name="connsiteY28" fmla="*/ 707816 h 3774867"/>
                  <a:gd name="connsiteX29" fmla="*/ 1019650 w 3817187"/>
                  <a:gd name="connsiteY29" fmla="*/ 739567 h 3774867"/>
                  <a:gd name="connsiteX30" fmla="*/ 668813 w 3817187"/>
                  <a:gd name="connsiteY30" fmla="*/ 755441 h 3774867"/>
                  <a:gd name="connsiteX31" fmla="*/ 513237 w 3817187"/>
                  <a:gd name="connsiteY31" fmla="*/ 755442 h 3774867"/>
                  <a:gd name="connsiteX32" fmla="*/ 475 w 3817187"/>
                  <a:gd name="connsiteY32" fmla="*/ 747504 h 3774867"/>
                  <a:gd name="connsiteX33" fmla="*/ 432274 w 3817187"/>
                  <a:gd name="connsiteY33" fmla="*/ 798303 h 3774867"/>
                  <a:gd name="connsiteX34" fmla="*/ 1035525 w 3817187"/>
                  <a:gd name="connsiteY34" fmla="*/ 803066 h 3774867"/>
                  <a:gd name="connsiteX35" fmla="*/ 1586387 w 3817187"/>
                  <a:gd name="connsiteY35" fmla="*/ 807829 h 3774867"/>
                  <a:gd name="connsiteX36" fmla="*/ 1925319 w 3817187"/>
                  <a:gd name="connsiteY36" fmla="*/ 831641 h 3774867"/>
                  <a:gd name="connsiteX37" fmla="*/ 1972943 w 3817187"/>
                  <a:gd name="connsiteY37" fmla="*/ 881647 h 3774867"/>
                  <a:gd name="connsiteX38" fmla="*/ 2013425 w 3817187"/>
                  <a:gd name="connsiteY38" fmla="*/ 1480929 h 3774867"/>
                  <a:gd name="connsiteX39" fmla="*/ 2169000 w 3817187"/>
                  <a:gd name="connsiteY39" fmla="*/ 1904791 h 3774867"/>
                  <a:gd name="connsiteX40" fmla="*/ 2632550 w 3817187"/>
                  <a:gd name="connsiteY40" fmla="*/ 1963528 h 3774867"/>
                  <a:gd name="connsiteX41" fmla="*/ 3164362 w 3817187"/>
                  <a:gd name="connsiteY41" fmla="*/ 1949242 h 3774867"/>
                  <a:gd name="connsiteX42" fmla="*/ 3740624 w 3817187"/>
                  <a:gd name="connsiteY42" fmla="*/ 2023854 h 3774867"/>
                  <a:gd name="connsiteX43" fmla="*/ 3740625 w 3817187"/>
                  <a:gd name="connsiteY43" fmla="*/ 2322304 h 3774867"/>
                  <a:gd name="connsiteX44" fmla="*/ 3092925 w 3817187"/>
                  <a:gd name="connsiteY44" fmla="*/ 2384216 h 3774867"/>
                  <a:gd name="connsiteX45" fmla="*/ 2952431 w 3817187"/>
                  <a:gd name="connsiteY45" fmla="*/ 2391359 h 3774867"/>
                  <a:gd name="connsiteX46" fmla="*/ 2780982 w 3817187"/>
                  <a:gd name="connsiteY46" fmla="*/ 2322305 h 3774867"/>
                  <a:gd name="connsiteX47" fmla="*/ 2637312 w 3817187"/>
                  <a:gd name="connsiteY47" fmla="*/ 2419141 h 3774867"/>
                  <a:gd name="connsiteX48" fmla="*/ 2471419 w 3817187"/>
                  <a:gd name="connsiteY48" fmla="*/ 2331828 h 3774867"/>
                  <a:gd name="connsiteX49" fmla="*/ 2309493 w 3817187"/>
                  <a:gd name="connsiteY49" fmla="*/ 2393742 h 3774867"/>
                  <a:gd name="connsiteX50" fmla="*/ 2390456 w 3817187"/>
                  <a:gd name="connsiteY50" fmla="*/ 2608848 h 3774867"/>
                  <a:gd name="connsiteX51" fmla="*/ 2292826 w 3817187"/>
                  <a:gd name="connsiteY51" fmla="*/ 2769979 h 3774867"/>
                  <a:gd name="connsiteX52" fmla="*/ 2416650 w 3817187"/>
                  <a:gd name="connsiteY52" fmla="*/ 2931903 h 3774867"/>
                  <a:gd name="connsiteX53" fmla="*/ 2307114 w 3817187"/>
                  <a:gd name="connsiteY53" fmla="*/ 3090654 h 3774867"/>
                  <a:gd name="connsiteX54" fmla="*/ 2435700 w 3817187"/>
                  <a:gd name="connsiteY54" fmla="*/ 3229560 h 3774867"/>
                  <a:gd name="connsiteX55" fmla="*/ 2339655 w 3817187"/>
                  <a:gd name="connsiteY55" fmla="*/ 3329573 h 3774867"/>
                  <a:gd name="connsiteX56" fmla="*/ 2411888 w 3817187"/>
                  <a:gd name="connsiteY56" fmla="*/ 3486735 h 3774867"/>
                  <a:gd name="connsiteX57" fmla="*/ 2564287 w 3817187"/>
                  <a:gd name="connsiteY57" fmla="*/ 3496261 h 3774867"/>
                  <a:gd name="connsiteX58" fmla="*/ 2623819 w 3817187"/>
                  <a:gd name="connsiteY58" fmla="*/ 3398628 h 3774867"/>
                  <a:gd name="connsiteX59" fmla="*/ 2711925 w 3817187"/>
                  <a:gd name="connsiteY59" fmla="*/ 3455777 h 3774867"/>
                  <a:gd name="connsiteX60" fmla="*/ 2838132 w 3817187"/>
                  <a:gd name="connsiteY60" fmla="*/ 3355766 h 3774867"/>
                  <a:gd name="connsiteX61" fmla="*/ 2931001 w 3817187"/>
                  <a:gd name="connsiteY61" fmla="*/ 3351005 h 3774867"/>
                  <a:gd name="connsiteX62" fmla="*/ 2892900 w 3817187"/>
                  <a:gd name="connsiteY62" fmla="*/ 3465304 h 3774867"/>
                  <a:gd name="connsiteX63" fmla="*/ 2964340 w 3817187"/>
                  <a:gd name="connsiteY63" fmla="*/ 3684379 h 3774867"/>
                  <a:gd name="connsiteX64" fmla="*/ 2984975 w 3817187"/>
                  <a:gd name="connsiteY64" fmla="*/ 3774867 h 3774867"/>
                  <a:gd name="connsiteX0" fmla="*/ 1962625 w 3813805"/>
                  <a:gd name="connsiteY0" fmla="*/ 730041 h 3774867"/>
                  <a:gd name="connsiteX1" fmla="*/ 1687987 w 3813805"/>
                  <a:gd name="connsiteY1" fmla="*/ 731629 h 3774867"/>
                  <a:gd name="connsiteX2" fmla="*/ 1443512 w 3813805"/>
                  <a:gd name="connsiteY2" fmla="*/ 725279 h 3774867"/>
                  <a:gd name="connsiteX3" fmla="*/ 1240312 w 3813805"/>
                  <a:gd name="connsiteY3" fmla="*/ 707816 h 3774867"/>
                  <a:gd name="connsiteX4" fmla="*/ 1219675 w 3813805"/>
                  <a:gd name="connsiteY4" fmla="*/ 499059 h 3774867"/>
                  <a:gd name="connsiteX5" fmla="*/ 1339532 w 3813805"/>
                  <a:gd name="connsiteY5" fmla="*/ 479216 h 3774867"/>
                  <a:gd name="connsiteX6" fmla="*/ 1438750 w 3813805"/>
                  <a:gd name="connsiteY6" fmla="*/ 487153 h 3774867"/>
                  <a:gd name="connsiteX7" fmla="*/ 1466531 w 3813805"/>
                  <a:gd name="connsiteY7" fmla="*/ 557797 h 3774867"/>
                  <a:gd name="connsiteX8" fmla="*/ 1580831 w 3813805"/>
                  <a:gd name="connsiteY8" fmla="*/ 598278 h 3774867"/>
                  <a:gd name="connsiteX9" fmla="*/ 1659412 w 3813805"/>
                  <a:gd name="connsiteY9" fmla="*/ 543510 h 3774867"/>
                  <a:gd name="connsiteX10" fmla="*/ 1693543 w 3813805"/>
                  <a:gd name="connsiteY10" fmla="*/ 445878 h 3774867"/>
                  <a:gd name="connsiteX11" fmla="*/ 1666556 w 3813805"/>
                  <a:gd name="connsiteY11" fmla="*/ 343484 h 3774867"/>
                  <a:gd name="connsiteX12" fmla="*/ 1564163 w 3813805"/>
                  <a:gd name="connsiteY12" fmla="*/ 276809 h 3774867"/>
                  <a:gd name="connsiteX13" fmla="*/ 1452244 w 3813805"/>
                  <a:gd name="connsiteY13" fmla="*/ 341103 h 3774867"/>
                  <a:gd name="connsiteX14" fmla="*/ 1435575 w 3813805"/>
                  <a:gd name="connsiteY14" fmla="*/ 430003 h 3774867"/>
                  <a:gd name="connsiteX15" fmla="*/ 1342706 w 3813805"/>
                  <a:gd name="connsiteY15" fmla="*/ 430797 h 3774867"/>
                  <a:gd name="connsiteX16" fmla="*/ 1218881 w 3813805"/>
                  <a:gd name="connsiteY16" fmla="*/ 418891 h 3774867"/>
                  <a:gd name="connsiteX17" fmla="*/ 1219675 w 3813805"/>
                  <a:gd name="connsiteY17" fmla="*/ 309354 h 3774867"/>
                  <a:gd name="connsiteX18" fmla="*/ 1283175 w 3813805"/>
                  <a:gd name="connsiteY18" fmla="*/ 118854 h 3774867"/>
                  <a:gd name="connsiteX19" fmla="*/ 1486375 w 3813805"/>
                  <a:gd name="connsiteY19" fmla="*/ 68054 h 3774867"/>
                  <a:gd name="connsiteX20" fmla="*/ 1751488 w 3813805"/>
                  <a:gd name="connsiteY20" fmla="*/ 4554 h 3774867"/>
                  <a:gd name="connsiteX21" fmla="*/ 1268888 w 3813805"/>
                  <a:gd name="connsiteY21" fmla="*/ 45035 h 3774867"/>
                  <a:gd name="connsiteX22" fmla="*/ 1154588 w 3813805"/>
                  <a:gd name="connsiteY22" fmla="*/ 151398 h 3774867"/>
                  <a:gd name="connsiteX23" fmla="*/ 1027588 w 3813805"/>
                  <a:gd name="connsiteY23" fmla="*/ 49004 h 3774867"/>
                  <a:gd name="connsiteX24" fmla="*/ 635475 w 3813805"/>
                  <a:gd name="connsiteY24" fmla="*/ 4554 h 3774867"/>
                  <a:gd name="connsiteX25" fmla="*/ 622775 w 3813805"/>
                  <a:gd name="connsiteY25" fmla="*/ 17254 h 3774867"/>
                  <a:gd name="connsiteX26" fmla="*/ 1029175 w 3813805"/>
                  <a:gd name="connsiteY26" fmla="*/ 144254 h 3774867"/>
                  <a:gd name="connsiteX27" fmla="*/ 1105375 w 3813805"/>
                  <a:gd name="connsiteY27" fmla="*/ 461754 h 3774867"/>
                  <a:gd name="connsiteX28" fmla="*/ 1116486 w 3813805"/>
                  <a:gd name="connsiteY28" fmla="*/ 707816 h 3774867"/>
                  <a:gd name="connsiteX29" fmla="*/ 1019650 w 3813805"/>
                  <a:gd name="connsiteY29" fmla="*/ 739567 h 3774867"/>
                  <a:gd name="connsiteX30" fmla="*/ 668813 w 3813805"/>
                  <a:gd name="connsiteY30" fmla="*/ 755441 h 3774867"/>
                  <a:gd name="connsiteX31" fmla="*/ 513237 w 3813805"/>
                  <a:gd name="connsiteY31" fmla="*/ 755442 h 3774867"/>
                  <a:gd name="connsiteX32" fmla="*/ 475 w 3813805"/>
                  <a:gd name="connsiteY32" fmla="*/ 747504 h 3774867"/>
                  <a:gd name="connsiteX33" fmla="*/ 432274 w 3813805"/>
                  <a:gd name="connsiteY33" fmla="*/ 798303 h 3774867"/>
                  <a:gd name="connsiteX34" fmla="*/ 1035525 w 3813805"/>
                  <a:gd name="connsiteY34" fmla="*/ 803066 h 3774867"/>
                  <a:gd name="connsiteX35" fmla="*/ 1586387 w 3813805"/>
                  <a:gd name="connsiteY35" fmla="*/ 807829 h 3774867"/>
                  <a:gd name="connsiteX36" fmla="*/ 1925319 w 3813805"/>
                  <a:gd name="connsiteY36" fmla="*/ 831641 h 3774867"/>
                  <a:gd name="connsiteX37" fmla="*/ 1972943 w 3813805"/>
                  <a:gd name="connsiteY37" fmla="*/ 881647 h 3774867"/>
                  <a:gd name="connsiteX38" fmla="*/ 2013425 w 3813805"/>
                  <a:gd name="connsiteY38" fmla="*/ 1480929 h 3774867"/>
                  <a:gd name="connsiteX39" fmla="*/ 2169000 w 3813805"/>
                  <a:gd name="connsiteY39" fmla="*/ 1904791 h 3774867"/>
                  <a:gd name="connsiteX40" fmla="*/ 2632550 w 3813805"/>
                  <a:gd name="connsiteY40" fmla="*/ 1963528 h 3774867"/>
                  <a:gd name="connsiteX41" fmla="*/ 3164362 w 3813805"/>
                  <a:gd name="connsiteY41" fmla="*/ 1949242 h 3774867"/>
                  <a:gd name="connsiteX42" fmla="*/ 3734274 w 3813805"/>
                  <a:gd name="connsiteY42" fmla="*/ 1995279 h 3774867"/>
                  <a:gd name="connsiteX43" fmla="*/ 3740625 w 3813805"/>
                  <a:gd name="connsiteY43" fmla="*/ 2322304 h 3774867"/>
                  <a:gd name="connsiteX44" fmla="*/ 3092925 w 3813805"/>
                  <a:gd name="connsiteY44" fmla="*/ 2384216 h 3774867"/>
                  <a:gd name="connsiteX45" fmla="*/ 2952431 w 3813805"/>
                  <a:gd name="connsiteY45" fmla="*/ 2391359 h 3774867"/>
                  <a:gd name="connsiteX46" fmla="*/ 2780982 w 3813805"/>
                  <a:gd name="connsiteY46" fmla="*/ 2322305 h 3774867"/>
                  <a:gd name="connsiteX47" fmla="*/ 2637312 w 3813805"/>
                  <a:gd name="connsiteY47" fmla="*/ 2419141 h 3774867"/>
                  <a:gd name="connsiteX48" fmla="*/ 2471419 w 3813805"/>
                  <a:gd name="connsiteY48" fmla="*/ 2331828 h 3774867"/>
                  <a:gd name="connsiteX49" fmla="*/ 2309493 w 3813805"/>
                  <a:gd name="connsiteY49" fmla="*/ 2393742 h 3774867"/>
                  <a:gd name="connsiteX50" fmla="*/ 2390456 w 3813805"/>
                  <a:gd name="connsiteY50" fmla="*/ 2608848 h 3774867"/>
                  <a:gd name="connsiteX51" fmla="*/ 2292826 w 3813805"/>
                  <a:gd name="connsiteY51" fmla="*/ 2769979 h 3774867"/>
                  <a:gd name="connsiteX52" fmla="*/ 2416650 w 3813805"/>
                  <a:gd name="connsiteY52" fmla="*/ 2931903 h 3774867"/>
                  <a:gd name="connsiteX53" fmla="*/ 2307114 w 3813805"/>
                  <a:gd name="connsiteY53" fmla="*/ 3090654 h 3774867"/>
                  <a:gd name="connsiteX54" fmla="*/ 2435700 w 3813805"/>
                  <a:gd name="connsiteY54" fmla="*/ 3229560 h 3774867"/>
                  <a:gd name="connsiteX55" fmla="*/ 2339655 w 3813805"/>
                  <a:gd name="connsiteY55" fmla="*/ 3329573 h 3774867"/>
                  <a:gd name="connsiteX56" fmla="*/ 2411888 w 3813805"/>
                  <a:gd name="connsiteY56" fmla="*/ 3486735 h 3774867"/>
                  <a:gd name="connsiteX57" fmla="*/ 2564287 w 3813805"/>
                  <a:gd name="connsiteY57" fmla="*/ 3496261 h 3774867"/>
                  <a:gd name="connsiteX58" fmla="*/ 2623819 w 3813805"/>
                  <a:gd name="connsiteY58" fmla="*/ 3398628 h 3774867"/>
                  <a:gd name="connsiteX59" fmla="*/ 2711925 w 3813805"/>
                  <a:gd name="connsiteY59" fmla="*/ 3455777 h 3774867"/>
                  <a:gd name="connsiteX60" fmla="*/ 2838132 w 3813805"/>
                  <a:gd name="connsiteY60" fmla="*/ 3355766 h 3774867"/>
                  <a:gd name="connsiteX61" fmla="*/ 2931001 w 3813805"/>
                  <a:gd name="connsiteY61" fmla="*/ 3351005 h 3774867"/>
                  <a:gd name="connsiteX62" fmla="*/ 2892900 w 3813805"/>
                  <a:gd name="connsiteY62" fmla="*/ 3465304 h 3774867"/>
                  <a:gd name="connsiteX63" fmla="*/ 2964340 w 3813805"/>
                  <a:gd name="connsiteY63" fmla="*/ 3684379 h 3774867"/>
                  <a:gd name="connsiteX64" fmla="*/ 2984975 w 3813805"/>
                  <a:gd name="connsiteY64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3425 w 3833930"/>
                  <a:gd name="connsiteY38" fmla="*/ 1480929 h 3774867"/>
                  <a:gd name="connsiteX39" fmla="*/ 2169000 w 3833930"/>
                  <a:gd name="connsiteY39" fmla="*/ 1904791 h 3774867"/>
                  <a:gd name="connsiteX40" fmla="*/ 2632550 w 3833930"/>
                  <a:gd name="connsiteY40" fmla="*/ 1963528 h 3774867"/>
                  <a:gd name="connsiteX41" fmla="*/ 3164362 w 3833930"/>
                  <a:gd name="connsiteY41" fmla="*/ 1949242 h 3774867"/>
                  <a:gd name="connsiteX42" fmla="*/ 3769199 w 3833930"/>
                  <a:gd name="connsiteY42" fmla="*/ 2001629 h 3774867"/>
                  <a:gd name="connsiteX43" fmla="*/ 3740625 w 3833930"/>
                  <a:gd name="connsiteY43" fmla="*/ 2322304 h 3774867"/>
                  <a:gd name="connsiteX44" fmla="*/ 3092925 w 3833930"/>
                  <a:gd name="connsiteY44" fmla="*/ 2384216 h 3774867"/>
                  <a:gd name="connsiteX45" fmla="*/ 2952431 w 3833930"/>
                  <a:gd name="connsiteY45" fmla="*/ 2391359 h 3774867"/>
                  <a:gd name="connsiteX46" fmla="*/ 2780982 w 3833930"/>
                  <a:gd name="connsiteY46" fmla="*/ 2322305 h 3774867"/>
                  <a:gd name="connsiteX47" fmla="*/ 2637312 w 3833930"/>
                  <a:gd name="connsiteY47" fmla="*/ 2419141 h 3774867"/>
                  <a:gd name="connsiteX48" fmla="*/ 2471419 w 3833930"/>
                  <a:gd name="connsiteY48" fmla="*/ 2331828 h 3774867"/>
                  <a:gd name="connsiteX49" fmla="*/ 2309493 w 3833930"/>
                  <a:gd name="connsiteY49" fmla="*/ 2393742 h 3774867"/>
                  <a:gd name="connsiteX50" fmla="*/ 2390456 w 3833930"/>
                  <a:gd name="connsiteY50" fmla="*/ 2608848 h 3774867"/>
                  <a:gd name="connsiteX51" fmla="*/ 2292826 w 3833930"/>
                  <a:gd name="connsiteY51" fmla="*/ 2769979 h 3774867"/>
                  <a:gd name="connsiteX52" fmla="*/ 2416650 w 3833930"/>
                  <a:gd name="connsiteY52" fmla="*/ 2931903 h 3774867"/>
                  <a:gd name="connsiteX53" fmla="*/ 2307114 w 3833930"/>
                  <a:gd name="connsiteY53" fmla="*/ 3090654 h 3774867"/>
                  <a:gd name="connsiteX54" fmla="*/ 2435700 w 3833930"/>
                  <a:gd name="connsiteY54" fmla="*/ 3229560 h 3774867"/>
                  <a:gd name="connsiteX55" fmla="*/ 2339655 w 3833930"/>
                  <a:gd name="connsiteY55" fmla="*/ 3329573 h 3774867"/>
                  <a:gd name="connsiteX56" fmla="*/ 2411888 w 3833930"/>
                  <a:gd name="connsiteY56" fmla="*/ 3486735 h 3774867"/>
                  <a:gd name="connsiteX57" fmla="*/ 2564287 w 3833930"/>
                  <a:gd name="connsiteY57" fmla="*/ 3496261 h 3774867"/>
                  <a:gd name="connsiteX58" fmla="*/ 2623819 w 3833930"/>
                  <a:gd name="connsiteY58" fmla="*/ 3398628 h 3774867"/>
                  <a:gd name="connsiteX59" fmla="*/ 2711925 w 3833930"/>
                  <a:gd name="connsiteY59" fmla="*/ 3455777 h 3774867"/>
                  <a:gd name="connsiteX60" fmla="*/ 2838132 w 3833930"/>
                  <a:gd name="connsiteY60" fmla="*/ 3355766 h 3774867"/>
                  <a:gd name="connsiteX61" fmla="*/ 2931001 w 3833930"/>
                  <a:gd name="connsiteY61" fmla="*/ 3351005 h 3774867"/>
                  <a:gd name="connsiteX62" fmla="*/ 2892900 w 3833930"/>
                  <a:gd name="connsiteY62" fmla="*/ 3465304 h 3774867"/>
                  <a:gd name="connsiteX63" fmla="*/ 2964340 w 3833930"/>
                  <a:gd name="connsiteY63" fmla="*/ 3684379 h 3774867"/>
                  <a:gd name="connsiteX64" fmla="*/ 2984975 w 3833930"/>
                  <a:gd name="connsiteY64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92787 w 3833930"/>
                  <a:gd name="connsiteY38" fmla="*/ 1260266 h 3774867"/>
                  <a:gd name="connsiteX39" fmla="*/ 2013425 w 3833930"/>
                  <a:gd name="connsiteY39" fmla="*/ 1480929 h 3774867"/>
                  <a:gd name="connsiteX40" fmla="*/ 2169000 w 3833930"/>
                  <a:gd name="connsiteY40" fmla="*/ 1904791 h 3774867"/>
                  <a:gd name="connsiteX41" fmla="*/ 2632550 w 3833930"/>
                  <a:gd name="connsiteY41" fmla="*/ 1963528 h 3774867"/>
                  <a:gd name="connsiteX42" fmla="*/ 3164362 w 3833930"/>
                  <a:gd name="connsiteY42" fmla="*/ 1949242 h 3774867"/>
                  <a:gd name="connsiteX43" fmla="*/ 3769199 w 3833930"/>
                  <a:gd name="connsiteY43" fmla="*/ 2001629 h 3774867"/>
                  <a:gd name="connsiteX44" fmla="*/ 3740625 w 3833930"/>
                  <a:gd name="connsiteY44" fmla="*/ 2322304 h 3774867"/>
                  <a:gd name="connsiteX45" fmla="*/ 3092925 w 3833930"/>
                  <a:gd name="connsiteY45" fmla="*/ 2384216 h 3774867"/>
                  <a:gd name="connsiteX46" fmla="*/ 2952431 w 3833930"/>
                  <a:gd name="connsiteY46" fmla="*/ 2391359 h 3774867"/>
                  <a:gd name="connsiteX47" fmla="*/ 2780982 w 3833930"/>
                  <a:gd name="connsiteY47" fmla="*/ 2322305 h 3774867"/>
                  <a:gd name="connsiteX48" fmla="*/ 2637312 w 3833930"/>
                  <a:gd name="connsiteY48" fmla="*/ 2419141 h 3774867"/>
                  <a:gd name="connsiteX49" fmla="*/ 2471419 w 3833930"/>
                  <a:gd name="connsiteY49" fmla="*/ 2331828 h 3774867"/>
                  <a:gd name="connsiteX50" fmla="*/ 2309493 w 3833930"/>
                  <a:gd name="connsiteY50" fmla="*/ 2393742 h 3774867"/>
                  <a:gd name="connsiteX51" fmla="*/ 2390456 w 3833930"/>
                  <a:gd name="connsiteY51" fmla="*/ 2608848 h 3774867"/>
                  <a:gd name="connsiteX52" fmla="*/ 2292826 w 3833930"/>
                  <a:gd name="connsiteY52" fmla="*/ 2769979 h 3774867"/>
                  <a:gd name="connsiteX53" fmla="*/ 2416650 w 3833930"/>
                  <a:gd name="connsiteY53" fmla="*/ 2931903 h 3774867"/>
                  <a:gd name="connsiteX54" fmla="*/ 2307114 w 3833930"/>
                  <a:gd name="connsiteY54" fmla="*/ 3090654 h 3774867"/>
                  <a:gd name="connsiteX55" fmla="*/ 2435700 w 3833930"/>
                  <a:gd name="connsiteY55" fmla="*/ 3229560 h 3774867"/>
                  <a:gd name="connsiteX56" fmla="*/ 2339655 w 3833930"/>
                  <a:gd name="connsiteY56" fmla="*/ 3329573 h 3774867"/>
                  <a:gd name="connsiteX57" fmla="*/ 2411888 w 3833930"/>
                  <a:gd name="connsiteY57" fmla="*/ 3486735 h 3774867"/>
                  <a:gd name="connsiteX58" fmla="*/ 2564287 w 3833930"/>
                  <a:gd name="connsiteY58" fmla="*/ 3496261 h 3774867"/>
                  <a:gd name="connsiteX59" fmla="*/ 2623819 w 3833930"/>
                  <a:gd name="connsiteY59" fmla="*/ 3398628 h 3774867"/>
                  <a:gd name="connsiteX60" fmla="*/ 2711925 w 3833930"/>
                  <a:gd name="connsiteY60" fmla="*/ 3455777 h 3774867"/>
                  <a:gd name="connsiteX61" fmla="*/ 2838132 w 3833930"/>
                  <a:gd name="connsiteY61" fmla="*/ 3355766 h 3774867"/>
                  <a:gd name="connsiteX62" fmla="*/ 2931001 w 3833930"/>
                  <a:gd name="connsiteY62" fmla="*/ 3351005 h 3774867"/>
                  <a:gd name="connsiteX63" fmla="*/ 2892900 w 3833930"/>
                  <a:gd name="connsiteY63" fmla="*/ 3465304 h 3774867"/>
                  <a:gd name="connsiteX64" fmla="*/ 2964340 w 3833930"/>
                  <a:gd name="connsiteY64" fmla="*/ 3684379 h 3774867"/>
                  <a:gd name="connsiteX65" fmla="*/ 2984975 w 3833930"/>
                  <a:gd name="connsiteY65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92787 w 3833930"/>
                  <a:gd name="connsiteY38" fmla="*/ 1260266 h 3774867"/>
                  <a:gd name="connsiteX39" fmla="*/ 1999137 w 3833930"/>
                  <a:gd name="connsiteY39" fmla="*/ 1423779 h 3774867"/>
                  <a:gd name="connsiteX40" fmla="*/ 2169000 w 3833930"/>
                  <a:gd name="connsiteY40" fmla="*/ 1904791 h 3774867"/>
                  <a:gd name="connsiteX41" fmla="*/ 2632550 w 3833930"/>
                  <a:gd name="connsiteY41" fmla="*/ 1963528 h 3774867"/>
                  <a:gd name="connsiteX42" fmla="*/ 3164362 w 3833930"/>
                  <a:gd name="connsiteY42" fmla="*/ 1949242 h 3774867"/>
                  <a:gd name="connsiteX43" fmla="*/ 3769199 w 3833930"/>
                  <a:gd name="connsiteY43" fmla="*/ 2001629 h 3774867"/>
                  <a:gd name="connsiteX44" fmla="*/ 3740625 w 3833930"/>
                  <a:gd name="connsiteY44" fmla="*/ 2322304 h 3774867"/>
                  <a:gd name="connsiteX45" fmla="*/ 3092925 w 3833930"/>
                  <a:gd name="connsiteY45" fmla="*/ 2384216 h 3774867"/>
                  <a:gd name="connsiteX46" fmla="*/ 2952431 w 3833930"/>
                  <a:gd name="connsiteY46" fmla="*/ 2391359 h 3774867"/>
                  <a:gd name="connsiteX47" fmla="*/ 2780982 w 3833930"/>
                  <a:gd name="connsiteY47" fmla="*/ 2322305 h 3774867"/>
                  <a:gd name="connsiteX48" fmla="*/ 2637312 w 3833930"/>
                  <a:gd name="connsiteY48" fmla="*/ 2419141 h 3774867"/>
                  <a:gd name="connsiteX49" fmla="*/ 2471419 w 3833930"/>
                  <a:gd name="connsiteY49" fmla="*/ 2331828 h 3774867"/>
                  <a:gd name="connsiteX50" fmla="*/ 2309493 w 3833930"/>
                  <a:gd name="connsiteY50" fmla="*/ 2393742 h 3774867"/>
                  <a:gd name="connsiteX51" fmla="*/ 2390456 w 3833930"/>
                  <a:gd name="connsiteY51" fmla="*/ 2608848 h 3774867"/>
                  <a:gd name="connsiteX52" fmla="*/ 2292826 w 3833930"/>
                  <a:gd name="connsiteY52" fmla="*/ 2769979 h 3774867"/>
                  <a:gd name="connsiteX53" fmla="*/ 2416650 w 3833930"/>
                  <a:gd name="connsiteY53" fmla="*/ 2931903 h 3774867"/>
                  <a:gd name="connsiteX54" fmla="*/ 2307114 w 3833930"/>
                  <a:gd name="connsiteY54" fmla="*/ 3090654 h 3774867"/>
                  <a:gd name="connsiteX55" fmla="*/ 2435700 w 3833930"/>
                  <a:gd name="connsiteY55" fmla="*/ 3229560 h 3774867"/>
                  <a:gd name="connsiteX56" fmla="*/ 2339655 w 3833930"/>
                  <a:gd name="connsiteY56" fmla="*/ 3329573 h 3774867"/>
                  <a:gd name="connsiteX57" fmla="*/ 2411888 w 3833930"/>
                  <a:gd name="connsiteY57" fmla="*/ 3486735 h 3774867"/>
                  <a:gd name="connsiteX58" fmla="*/ 2564287 w 3833930"/>
                  <a:gd name="connsiteY58" fmla="*/ 3496261 h 3774867"/>
                  <a:gd name="connsiteX59" fmla="*/ 2623819 w 3833930"/>
                  <a:gd name="connsiteY59" fmla="*/ 3398628 h 3774867"/>
                  <a:gd name="connsiteX60" fmla="*/ 2711925 w 3833930"/>
                  <a:gd name="connsiteY60" fmla="*/ 3455777 h 3774867"/>
                  <a:gd name="connsiteX61" fmla="*/ 2838132 w 3833930"/>
                  <a:gd name="connsiteY61" fmla="*/ 3355766 h 3774867"/>
                  <a:gd name="connsiteX62" fmla="*/ 2931001 w 3833930"/>
                  <a:gd name="connsiteY62" fmla="*/ 3351005 h 3774867"/>
                  <a:gd name="connsiteX63" fmla="*/ 2892900 w 3833930"/>
                  <a:gd name="connsiteY63" fmla="*/ 3465304 h 3774867"/>
                  <a:gd name="connsiteX64" fmla="*/ 2964340 w 3833930"/>
                  <a:gd name="connsiteY64" fmla="*/ 3684379 h 3774867"/>
                  <a:gd name="connsiteX65" fmla="*/ 2984975 w 3833930"/>
                  <a:gd name="connsiteY65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1999137 w 3833930"/>
                  <a:gd name="connsiteY39" fmla="*/ 1423779 h 3774867"/>
                  <a:gd name="connsiteX40" fmla="*/ 2169000 w 3833930"/>
                  <a:gd name="connsiteY40" fmla="*/ 1904791 h 3774867"/>
                  <a:gd name="connsiteX41" fmla="*/ 2632550 w 3833930"/>
                  <a:gd name="connsiteY41" fmla="*/ 1963528 h 3774867"/>
                  <a:gd name="connsiteX42" fmla="*/ 3164362 w 3833930"/>
                  <a:gd name="connsiteY42" fmla="*/ 1949242 h 3774867"/>
                  <a:gd name="connsiteX43" fmla="*/ 3769199 w 3833930"/>
                  <a:gd name="connsiteY43" fmla="*/ 2001629 h 3774867"/>
                  <a:gd name="connsiteX44" fmla="*/ 3740625 w 3833930"/>
                  <a:gd name="connsiteY44" fmla="*/ 2322304 h 3774867"/>
                  <a:gd name="connsiteX45" fmla="*/ 3092925 w 3833930"/>
                  <a:gd name="connsiteY45" fmla="*/ 2384216 h 3774867"/>
                  <a:gd name="connsiteX46" fmla="*/ 2952431 w 3833930"/>
                  <a:gd name="connsiteY46" fmla="*/ 2391359 h 3774867"/>
                  <a:gd name="connsiteX47" fmla="*/ 2780982 w 3833930"/>
                  <a:gd name="connsiteY47" fmla="*/ 2322305 h 3774867"/>
                  <a:gd name="connsiteX48" fmla="*/ 2637312 w 3833930"/>
                  <a:gd name="connsiteY48" fmla="*/ 2419141 h 3774867"/>
                  <a:gd name="connsiteX49" fmla="*/ 2471419 w 3833930"/>
                  <a:gd name="connsiteY49" fmla="*/ 2331828 h 3774867"/>
                  <a:gd name="connsiteX50" fmla="*/ 2309493 w 3833930"/>
                  <a:gd name="connsiteY50" fmla="*/ 2393742 h 3774867"/>
                  <a:gd name="connsiteX51" fmla="*/ 2390456 w 3833930"/>
                  <a:gd name="connsiteY51" fmla="*/ 2608848 h 3774867"/>
                  <a:gd name="connsiteX52" fmla="*/ 2292826 w 3833930"/>
                  <a:gd name="connsiteY52" fmla="*/ 2769979 h 3774867"/>
                  <a:gd name="connsiteX53" fmla="*/ 2416650 w 3833930"/>
                  <a:gd name="connsiteY53" fmla="*/ 2931903 h 3774867"/>
                  <a:gd name="connsiteX54" fmla="*/ 2307114 w 3833930"/>
                  <a:gd name="connsiteY54" fmla="*/ 3090654 h 3774867"/>
                  <a:gd name="connsiteX55" fmla="*/ 2435700 w 3833930"/>
                  <a:gd name="connsiteY55" fmla="*/ 3229560 h 3774867"/>
                  <a:gd name="connsiteX56" fmla="*/ 2339655 w 3833930"/>
                  <a:gd name="connsiteY56" fmla="*/ 3329573 h 3774867"/>
                  <a:gd name="connsiteX57" fmla="*/ 2411888 w 3833930"/>
                  <a:gd name="connsiteY57" fmla="*/ 3486735 h 3774867"/>
                  <a:gd name="connsiteX58" fmla="*/ 2564287 w 3833930"/>
                  <a:gd name="connsiteY58" fmla="*/ 3496261 h 3774867"/>
                  <a:gd name="connsiteX59" fmla="*/ 2623819 w 3833930"/>
                  <a:gd name="connsiteY59" fmla="*/ 3398628 h 3774867"/>
                  <a:gd name="connsiteX60" fmla="*/ 2711925 w 3833930"/>
                  <a:gd name="connsiteY60" fmla="*/ 3455777 h 3774867"/>
                  <a:gd name="connsiteX61" fmla="*/ 2838132 w 3833930"/>
                  <a:gd name="connsiteY61" fmla="*/ 3355766 h 3774867"/>
                  <a:gd name="connsiteX62" fmla="*/ 2931001 w 3833930"/>
                  <a:gd name="connsiteY62" fmla="*/ 3351005 h 3774867"/>
                  <a:gd name="connsiteX63" fmla="*/ 2892900 w 3833930"/>
                  <a:gd name="connsiteY63" fmla="*/ 3465304 h 3774867"/>
                  <a:gd name="connsiteX64" fmla="*/ 2964340 w 3833930"/>
                  <a:gd name="connsiteY64" fmla="*/ 3684379 h 3774867"/>
                  <a:gd name="connsiteX65" fmla="*/ 2984975 w 3833930"/>
                  <a:gd name="connsiteY65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626324 w 3833930"/>
                  <a:gd name="connsiteY39" fmla="*/ 1307891 h 3774867"/>
                  <a:gd name="connsiteX40" fmla="*/ 1999137 w 3833930"/>
                  <a:gd name="connsiteY40" fmla="*/ 1423779 h 3774867"/>
                  <a:gd name="connsiteX41" fmla="*/ 2169000 w 3833930"/>
                  <a:gd name="connsiteY41" fmla="*/ 1904791 h 3774867"/>
                  <a:gd name="connsiteX42" fmla="*/ 2632550 w 3833930"/>
                  <a:gd name="connsiteY42" fmla="*/ 1963528 h 3774867"/>
                  <a:gd name="connsiteX43" fmla="*/ 3164362 w 3833930"/>
                  <a:gd name="connsiteY43" fmla="*/ 1949242 h 3774867"/>
                  <a:gd name="connsiteX44" fmla="*/ 3769199 w 3833930"/>
                  <a:gd name="connsiteY44" fmla="*/ 2001629 h 3774867"/>
                  <a:gd name="connsiteX45" fmla="*/ 3740625 w 3833930"/>
                  <a:gd name="connsiteY45" fmla="*/ 2322304 h 3774867"/>
                  <a:gd name="connsiteX46" fmla="*/ 3092925 w 3833930"/>
                  <a:gd name="connsiteY46" fmla="*/ 2384216 h 3774867"/>
                  <a:gd name="connsiteX47" fmla="*/ 2952431 w 3833930"/>
                  <a:gd name="connsiteY47" fmla="*/ 2391359 h 3774867"/>
                  <a:gd name="connsiteX48" fmla="*/ 2780982 w 3833930"/>
                  <a:gd name="connsiteY48" fmla="*/ 2322305 h 3774867"/>
                  <a:gd name="connsiteX49" fmla="*/ 2637312 w 3833930"/>
                  <a:gd name="connsiteY49" fmla="*/ 2419141 h 3774867"/>
                  <a:gd name="connsiteX50" fmla="*/ 2471419 w 3833930"/>
                  <a:gd name="connsiteY50" fmla="*/ 2331828 h 3774867"/>
                  <a:gd name="connsiteX51" fmla="*/ 2309493 w 3833930"/>
                  <a:gd name="connsiteY51" fmla="*/ 2393742 h 3774867"/>
                  <a:gd name="connsiteX52" fmla="*/ 2390456 w 3833930"/>
                  <a:gd name="connsiteY52" fmla="*/ 2608848 h 3774867"/>
                  <a:gd name="connsiteX53" fmla="*/ 2292826 w 3833930"/>
                  <a:gd name="connsiteY53" fmla="*/ 2769979 h 3774867"/>
                  <a:gd name="connsiteX54" fmla="*/ 2416650 w 3833930"/>
                  <a:gd name="connsiteY54" fmla="*/ 2931903 h 3774867"/>
                  <a:gd name="connsiteX55" fmla="*/ 2307114 w 3833930"/>
                  <a:gd name="connsiteY55" fmla="*/ 3090654 h 3774867"/>
                  <a:gd name="connsiteX56" fmla="*/ 2435700 w 3833930"/>
                  <a:gd name="connsiteY56" fmla="*/ 3229560 h 3774867"/>
                  <a:gd name="connsiteX57" fmla="*/ 2339655 w 3833930"/>
                  <a:gd name="connsiteY57" fmla="*/ 3329573 h 3774867"/>
                  <a:gd name="connsiteX58" fmla="*/ 2411888 w 3833930"/>
                  <a:gd name="connsiteY58" fmla="*/ 3486735 h 3774867"/>
                  <a:gd name="connsiteX59" fmla="*/ 2564287 w 3833930"/>
                  <a:gd name="connsiteY59" fmla="*/ 3496261 h 3774867"/>
                  <a:gd name="connsiteX60" fmla="*/ 2623819 w 3833930"/>
                  <a:gd name="connsiteY60" fmla="*/ 3398628 h 3774867"/>
                  <a:gd name="connsiteX61" fmla="*/ 2711925 w 3833930"/>
                  <a:gd name="connsiteY61" fmla="*/ 3455777 h 3774867"/>
                  <a:gd name="connsiteX62" fmla="*/ 2838132 w 3833930"/>
                  <a:gd name="connsiteY62" fmla="*/ 3355766 h 3774867"/>
                  <a:gd name="connsiteX63" fmla="*/ 2931001 w 3833930"/>
                  <a:gd name="connsiteY63" fmla="*/ 3351005 h 3774867"/>
                  <a:gd name="connsiteX64" fmla="*/ 2892900 w 3833930"/>
                  <a:gd name="connsiteY64" fmla="*/ 3465304 h 3774867"/>
                  <a:gd name="connsiteX65" fmla="*/ 2964340 w 3833930"/>
                  <a:gd name="connsiteY65" fmla="*/ 3684379 h 3774867"/>
                  <a:gd name="connsiteX66" fmla="*/ 2984975 w 3833930"/>
                  <a:gd name="connsiteY66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626324 w 3833930"/>
                  <a:gd name="connsiteY39" fmla="*/ 1307891 h 3774867"/>
                  <a:gd name="connsiteX40" fmla="*/ 1999137 w 3833930"/>
                  <a:gd name="connsiteY40" fmla="*/ 1423779 h 3774867"/>
                  <a:gd name="connsiteX41" fmla="*/ 2169000 w 3833930"/>
                  <a:gd name="connsiteY41" fmla="*/ 1904791 h 3774867"/>
                  <a:gd name="connsiteX42" fmla="*/ 2632550 w 3833930"/>
                  <a:gd name="connsiteY42" fmla="*/ 1963528 h 3774867"/>
                  <a:gd name="connsiteX43" fmla="*/ 3164362 w 3833930"/>
                  <a:gd name="connsiteY43" fmla="*/ 1949242 h 3774867"/>
                  <a:gd name="connsiteX44" fmla="*/ 3769199 w 3833930"/>
                  <a:gd name="connsiteY44" fmla="*/ 2001629 h 3774867"/>
                  <a:gd name="connsiteX45" fmla="*/ 3740625 w 3833930"/>
                  <a:gd name="connsiteY45" fmla="*/ 2322304 h 3774867"/>
                  <a:gd name="connsiteX46" fmla="*/ 3092925 w 3833930"/>
                  <a:gd name="connsiteY46" fmla="*/ 2384216 h 3774867"/>
                  <a:gd name="connsiteX47" fmla="*/ 2952431 w 3833930"/>
                  <a:gd name="connsiteY47" fmla="*/ 2391359 h 3774867"/>
                  <a:gd name="connsiteX48" fmla="*/ 2780982 w 3833930"/>
                  <a:gd name="connsiteY48" fmla="*/ 2322305 h 3774867"/>
                  <a:gd name="connsiteX49" fmla="*/ 2637312 w 3833930"/>
                  <a:gd name="connsiteY49" fmla="*/ 2419141 h 3774867"/>
                  <a:gd name="connsiteX50" fmla="*/ 2471419 w 3833930"/>
                  <a:gd name="connsiteY50" fmla="*/ 2331828 h 3774867"/>
                  <a:gd name="connsiteX51" fmla="*/ 2309493 w 3833930"/>
                  <a:gd name="connsiteY51" fmla="*/ 2393742 h 3774867"/>
                  <a:gd name="connsiteX52" fmla="*/ 2390456 w 3833930"/>
                  <a:gd name="connsiteY52" fmla="*/ 2608848 h 3774867"/>
                  <a:gd name="connsiteX53" fmla="*/ 2292826 w 3833930"/>
                  <a:gd name="connsiteY53" fmla="*/ 2769979 h 3774867"/>
                  <a:gd name="connsiteX54" fmla="*/ 2416650 w 3833930"/>
                  <a:gd name="connsiteY54" fmla="*/ 2931903 h 3774867"/>
                  <a:gd name="connsiteX55" fmla="*/ 2307114 w 3833930"/>
                  <a:gd name="connsiteY55" fmla="*/ 3090654 h 3774867"/>
                  <a:gd name="connsiteX56" fmla="*/ 2435700 w 3833930"/>
                  <a:gd name="connsiteY56" fmla="*/ 3229560 h 3774867"/>
                  <a:gd name="connsiteX57" fmla="*/ 2339655 w 3833930"/>
                  <a:gd name="connsiteY57" fmla="*/ 3329573 h 3774867"/>
                  <a:gd name="connsiteX58" fmla="*/ 2411888 w 3833930"/>
                  <a:gd name="connsiteY58" fmla="*/ 3486735 h 3774867"/>
                  <a:gd name="connsiteX59" fmla="*/ 2564287 w 3833930"/>
                  <a:gd name="connsiteY59" fmla="*/ 3496261 h 3774867"/>
                  <a:gd name="connsiteX60" fmla="*/ 2623819 w 3833930"/>
                  <a:gd name="connsiteY60" fmla="*/ 3398628 h 3774867"/>
                  <a:gd name="connsiteX61" fmla="*/ 2711925 w 3833930"/>
                  <a:gd name="connsiteY61" fmla="*/ 3455777 h 3774867"/>
                  <a:gd name="connsiteX62" fmla="*/ 2838132 w 3833930"/>
                  <a:gd name="connsiteY62" fmla="*/ 3355766 h 3774867"/>
                  <a:gd name="connsiteX63" fmla="*/ 2931001 w 3833930"/>
                  <a:gd name="connsiteY63" fmla="*/ 3351005 h 3774867"/>
                  <a:gd name="connsiteX64" fmla="*/ 2892900 w 3833930"/>
                  <a:gd name="connsiteY64" fmla="*/ 3465304 h 3774867"/>
                  <a:gd name="connsiteX65" fmla="*/ 2964340 w 3833930"/>
                  <a:gd name="connsiteY65" fmla="*/ 3684379 h 3774867"/>
                  <a:gd name="connsiteX66" fmla="*/ 2984975 w 3833930"/>
                  <a:gd name="connsiteY66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626324 w 3833930"/>
                  <a:gd name="connsiteY39" fmla="*/ 1307891 h 3774867"/>
                  <a:gd name="connsiteX40" fmla="*/ 1999137 w 3833930"/>
                  <a:gd name="connsiteY40" fmla="*/ 1423779 h 3774867"/>
                  <a:gd name="connsiteX41" fmla="*/ 2169000 w 3833930"/>
                  <a:gd name="connsiteY41" fmla="*/ 1904791 h 3774867"/>
                  <a:gd name="connsiteX42" fmla="*/ 2632550 w 3833930"/>
                  <a:gd name="connsiteY42" fmla="*/ 1963528 h 3774867"/>
                  <a:gd name="connsiteX43" fmla="*/ 3164362 w 3833930"/>
                  <a:gd name="connsiteY43" fmla="*/ 1949242 h 3774867"/>
                  <a:gd name="connsiteX44" fmla="*/ 3769199 w 3833930"/>
                  <a:gd name="connsiteY44" fmla="*/ 2001629 h 3774867"/>
                  <a:gd name="connsiteX45" fmla="*/ 3740625 w 3833930"/>
                  <a:gd name="connsiteY45" fmla="*/ 2322304 h 3774867"/>
                  <a:gd name="connsiteX46" fmla="*/ 3092925 w 3833930"/>
                  <a:gd name="connsiteY46" fmla="*/ 2384216 h 3774867"/>
                  <a:gd name="connsiteX47" fmla="*/ 2952431 w 3833930"/>
                  <a:gd name="connsiteY47" fmla="*/ 2391359 h 3774867"/>
                  <a:gd name="connsiteX48" fmla="*/ 2780982 w 3833930"/>
                  <a:gd name="connsiteY48" fmla="*/ 2322305 h 3774867"/>
                  <a:gd name="connsiteX49" fmla="*/ 2637312 w 3833930"/>
                  <a:gd name="connsiteY49" fmla="*/ 2419141 h 3774867"/>
                  <a:gd name="connsiteX50" fmla="*/ 2471419 w 3833930"/>
                  <a:gd name="connsiteY50" fmla="*/ 2331828 h 3774867"/>
                  <a:gd name="connsiteX51" fmla="*/ 2309493 w 3833930"/>
                  <a:gd name="connsiteY51" fmla="*/ 2393742 h 3774867"/>
                  <a:gd name="connsiteX52" fmla="*/ 2390456 w 3833930"/>
                  <a:gd name="connsiteY52" fmla="*/ 2608848 h 3774867"/>
                  <a:gd name="connsiteX53" fmla="*/ 2292826 w 3833930"/>
                  <a:gd name="connsiteY53" fmla="*/ 2769979 h 3774867"/>
                  <a:gd name="connsiteX54" fmla="*/ 2416650 w 3833930"/>
                  <a:gd name="connsiteY54" fmla="*/ 2931903 h 3774867"/>
                  <a:gd name="connsiteX55" fmla="*/ 2307114 w 3833930"/>
                  <a:gd name="connsiteY55" fmla="*/ 3090654 h 3774867"/>
                  <a:gd name="connsiteX56" fmla="*/ 2435700 w 3833930"/>
                  <a:gd name="connsiteY56" fmla="*/ 3229560 h 3774867"/>
                  <a:gd name="connsiteX57" fmla="*/ 2339655 w 3833930"/>
                  <a:gd name="connsiteY57" fmla="*/ 3329573 h 3774867"/>
                  <a:gd name="connsiteX58" fmla="*/ 2411888 w 3833930"/>
                  <a:gd name="connsiteY58" fmla="*/ 3486735 h 3774867"/>
                  <a:gd name="connsiteX59" fmla="*/ 2564287 w 3833930"/>
                  <a:gd name="connsiteY59" fmla="*/ 3496261 h 3774867"/>
                  <a:gd name="connsiteX60" fmla="*/ 2623819 w 3833930"/>
                  <a:gd name="connsiteY60" fmla="*/ 3398628 h 3774867"/>
                  <a:gd name="connsiteX61" fmla="*/ 2711925 w 3833930"/>
                  <a:gd name="connsiteY61" fmla="*/ 3455777 h 3774867"/>
                  <a:gd name="connsiteX62" fmla="*/ 2838132 w 3833930"/>
                  <a:gd name="connsiteY62" fmla="*/ 3355766 h 3774867"/>
                  <a:gd name="connsiteX63" fmla="*/ 2931001 w 3833930"/>
                  <a:gd name="connsiteY63" fmla="*/ 3351005 h 3774867"/>
                  <a:gd name="connsiteX64" fmla="*/ 2892900 w 3833930"/>
                  <a:gd name="connsiteY64" fmla="*/ 3465304 h 3774867"/>
                  <a:gd name="connsiteX65" fmla="*/ 2964340 w 3833930"/>
                  <a:gd name="connsiteY65" fmla="*/ 3684379 h 3774867"/>
                  <a:gd name="connsiteX66" fmla="*/ 2984975 w 3833930"/>
                  <a:gd name="connsiteY66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626324 w 3833930"/>
                  <a:gd name="connsiteY39" fmla="*/ 1307891 h 3774867"/>
                  <a:gd name="connsiteX40" fmla="*/ 3116737 w 3833930"/>
                  <a:gd name="connsiteY40" fmla="*/ 1355516 h 3774867"/>
                  <a:gd name="connsiteX41" fmla="*/ 1999137 w 3833930"/>
                  <a:gd name="connsiteY41" fmla="*/ 1423779 h 3774867"/>
                  <a:gd name="connsiteX42" fmla="*/ 2169000 w 3833930"/>
                  <a:gd name="connsiteY42" fmla="*/ 1904791 h 3774867"/>
                  <a:gd name="connsiteX43" fmla="*/ 2632550 w 3833930"/>
                  <a:gd name="connsiteY43" fmla="*/ 1963528 h 3774867"/>
                  <a:gd name="connsiteX44" fmla="*/ 3164362 w 3833930"/>
                  <a:gd name="connsiteY44" fmla="*/ 1949242 h 3774867"/>
                  <a:gd name="connsiteX45" fmla="*/ 3769199 w 3833930"/>
                  <a:gd name="connsiteY45" fmla="*/ 2001629 h 3774867"/>
                  <a:gd name="connsiteX46" fmla="*/ 3740625 w 3833930"/>
                  <a:gd name="connsiteY46" fmla="*/ 2322304 h 3774867"/>
                  <a:gd name="connsiteX47" fmla="*/ 3092925 w 3833930"/>
                  <a:gd name="connsiteY47" fmla="*/ 2384216 h 3774867"/>
                  <a:gd name="connsiteX48" fmla="*/ 2952431 w 3833930"/>
                  <a:gd name="connsiteY48" fmla="*/ 2391359 h 3774867"/>
                  <a:gd name="connsiteX49" fmla="*/ 2780982 w 3833930"/>
                  <a:gd name="connsiteY49" fmla="*/ 2322305 h 3774867"/>
                  <a:gd name="connsiteX50" fmla="*/ 2637312 w 3833930"/>
                  <a:gd name="connsiteY50" fmla="*/ 2419141 h 3774867"/>
                  <a:gd name="connsiteX51" fmla="*/ 2471419 w 3833930"/>
                  <a:gd name="connsiteY51" fmla="*/ 2331828 h 3774867"/>
                  <a:gd name="connsiteX52" fmla="*/ 2309493 w 3833930"/>
                  <a:gd name="connsiteY52" fmla="*/ 2393742 h 3774867"/>
                  <a:gd name="connsiteX53" fmla="*/ 2390456 w 3833930"/>
                  <a:gd name="connsiteY53" fmla="*/ 2608848 h 3774867"/>
                  <a:gd name="connsiteX54" fmla="*/ 2292826 w 3833930"/>
                  <a:gd name="connsiteY54" fmla="*/ 2769979 h 3774867"/>
                  <a:gd name="connsiteX55" fmla="*/ 2416650 w 3833930"/>
                  <a:gd name="connsiteY55" fmla="*/ 2931903 h 3774867"/>
                  <a:gd name="connsiteX56" fmla="*/ 2307114 w 3833930"/>
                  <a:gd name="connsiteY56" fmla="*/ 3090654 h 3774867"/>
                  <a:gd name="connsiteX57" fmla="*/ 2435700 w 3833930"/>
                  <a:gd name="connsiteY57" fmla="*/ 3229560 h 3774867"/>
                  <a:gd name="connsiteX58" fmla="*/ 2339655 w 3833930"/>
                  <a:gd name="connsiteY58" fmla="*/ 3329573 h 3774867"/>
                  <a:gd name="connsiteX59" fmla="*/ 2411888 w 3833930"/>
                  <a:gd name="connsiteY59" fmla="*/ 3486735 h 3774867"/>
                  <a:gd name="connsiteX60" fmla="*/ 2564287 w 3833930"/>
                  <a:gd name="connsiteY60" fmla="*/ 3496261 h 3774867"/>
                  <a:gd name="connsiteX61" fmla="*/ 2623819 w 3833930"/>
                  <a:gd name="connsiteY61" fmla="*/ 3398628 h 3774867"/>
                  <a:gd name="connsiteX62" fmla="*/ 2711925 w 3833930"/>
                  <a:gd name="connsiteY62" fmla="*/ 3455777 h 3774867"/>
                  <a:gd name="connsiteX63" fmla="*/ 2838132 w 3833930"/>
                  <a:gd name="connsiteY63" fmla="*/ 3355766 h 3774867"/>
                  <a:gd name="connsiteX64" fmla="*/ 2931001 w 3833930"/>
                  <a:gd name="connsiteY64" fmla="*/ 3351005 h 3774867"/>
                  <a:gd name="connsiteX65" fmla="*/ 2892900 w 3833930"/>
                  <a:gd name="connsiteY65" fmla="*/ 3465304 h 3774867"/>
                  <a:gd name="connsiteX66" fmla="*/ 2964340 w 3833930"/>
                  <a:gd name="connsiteY66" fmla="*/ 3684379 h 3774867"/>
                  <a:gd name="connsiteX67" fmla="*/ 2984975 w 3833930"/>
                  <a:gd name="connsiteY67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26324 w 3833930"/>
                  <a:gd name="connsiteY40" fmla="*/ 1307891 h 3774867"/>
                  <a:gd name="connsiteX41" fmla="*/ 3116737 w 3833930"/>
                  <a:gd name="connsiteY41" fmla="*/ 1355516 h 3774867"/>
                  <a:gd name="connsiteX42" fmla="*/ 1999137 w 3833930"/>
                  <a:gd name="connsiteY42" fmla="*/ 1423779 h 3774867"/>
                  <a:gd name="connsiteX43" fmla="*/ 2169000 w 3833930"/>
                  <a:gd name="connsiteY43" fmla="*/ 1904791 h 3774867"/>
                  <a:gd name="connsiteX44" fmla="*/ 2632550 w 3833930"/>
                  <a:gd name="connsiteY44" fmla="*/ 1963528 h 3774867"/>
                  <a:gd name="connsiteX45" fmla="*/ 3164362 w 3833930"/>
                  <a:gd name="connsiteY45" fmla="*/ 1949242 h 3774867"/>
                  <a:gd name="connsiteX46" fmla="*/ 3769199 w 3833930"/>
                  <a:gd name="connsiteY46" fmla="*/ 2001629 h 3774867"/>
                  <a:gd name="connsiteX47" fmla="*/ 3740625 w 3833930"/>
                  <a:gd name="connsiteY47" fmla="*/ 2322304 h 3774867"/>
                  <a:gd name="connsiteX48" fmla="*/ 3092925 w 3833930"/>
                  <a:gd name="connsiteY48" fmla="*/ 2384216 h 3774867"/>
                  <a:gd name="connsiteX49" fmla="*/ 2952431 w 3833930"/>
                  <a:gd name="connsiteY49" fmla="*/ 2391359 h 3774867"/>
                  <a:gd name="connsiteX50" fmla="*/ 2780982 w 3833930"/>
                  <a:gd name="connsiteY50" fmla="*/ 2322305 h 3774867"/>
                  <a:gd name="connsiteX51" fmla="*/ 2637312 w 3833930"/>
                  <a:gd name="connsiteY51" fmla="*/ 2419141 h 3774867"/>
                  <a:gd name="connsiteX52" fmla="*/ 2471419 w 3833930"/>
                  <a:gd name="connsiteY52" fmla="*/ 2331828 h 3774867"/>
                  <a:gd name="connsiteX53" fmla="*/ 2309493 w 3833930"/>
                  <a:gd name="connsiteY53" fmla="*/ 2393742 h 3774867"/>
                  <a:gd name="connsiteX54" fmla="*/ 2390456 w 3833930"/>
                  <a:gd name="connsiteY54" fmla="*/ 2608848 h 3774867"/>
                  <a:gd name="connsiteX55" fmla="*/ 2292826 w 3833930"/>
                  <a:gd name="connsiteY55" fmla="*/ 2769979 h 3774867"/>
                  <a:gd name="connsiteX56" fmla="*/ 2416650 w 3833930"/>
                  <a:gd name="connsiteY56" fmla="*/ 2931903 h 3774867"/>
                  <a:gd name="connsiteX57" fmla="*/ 2307114 w 3833930"/>
                  <a:gd name="connsiteY57" fmla="*/ 3090654 h 3774867"/>
                  <a:gd name="connsiteX58" fmla="*/ 2435700 w 3833930"/>
                  <a:gd name="connsiteY58" fmla="*/ 3229560 h 3774867"/>
                  <a:gd name="connsiteX59" fmla="*/ 2339655 w 3833930"/>
                  <a:gd name="connsiteY59" fmla="*/ 3329573 h 3774867"/>
                  <a:gd name="connsiteX60" fmla="*/ 2411888 w 3833930"/>
                  <a:gd name="connsiteY60" fmla="*/ 3486735 h 3774867"/>
                  <a:gd name="connsiteX61" fmla="*/ 2564287 w 3833930"/>
                  <a:gd name="connsiteY61" fmla="*/ 3496261 h 3774867"/>
                  <a:gd name="connsiteX62" fmla="*/ 2623819 w 3833930"/>
                  <a:gd name="connsiteY62" fmla="*/ 3398628 h 3774867"/>
                  <a:gd name="connsiteX63" fmla="*/ 2711925 w 3833930"/>
                  <a:gd name="connsiteY63" fmla="*/ 3455777 h 3774867"/>
                  <a:gd name="connsiteX64" fmla="*/ 2838132 w 3833930"/>
                  <a:gd name="connsiteY64" fmla="*/ 3355766 h 3774867"/>
                  <a:gd name="connsiteX65" fmla="*/ 2931001 w 3833930"/>
                  <a:gd name="connsiteY65" fmla="*/ 3351005 h 3774867"/>
                  <a:gd name="connsiteX66" fmla="*/ 2892900 w 3833930"/>
                  <a:gd name="connsiteY66" fmla="*/ 3465304 h 3774867"/>
                  <a:gd name="connsiteX67" fmla="*/ 2964340 w 3833930"/>
                  <a:gd name="connsiteY67" fmla="*/ 3684379 h 3774867"/>
                  <a:gd name="connsiteX68" fmla="*/ 2984975 w 3833930"/>
                  <a:gd name="connsiteY68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12036 w 3833930"/>
                  <a:gd name="connsiteY40" fmla="*/ 1269791 h 3774867"/>
                  <a:gd name="connsiteX41" fmla="*/ 3116737 w 3833930"/>
                  <a:gd name="connsiteY41" fmla="*/ 1355516 h 3774867"/>
                  <a:gd name="connsiteX42" fmla="*/ 1999137 w 3833930"/>
                  <a:gd name="connsiteY42" fmla="*/ 1423779 h 3774867"/>
                  <a:gd name="connsiteX43" fmla="*/ 2169000 w 3833930"/>
                  <a:gd name="connsiteY43" fmla="*/ 1904791 h 3774867"/>
                  <a:gd name="connsiteX44" fmla="*/ 2632550 w 3833930"/>
                  <a:gd name="connsiteY44" fmla="*/ 1963528 h 3774867"/>
                  <a:gd name="connsiteX45" fmla="*/ 3164362 w 3833930"/>
                  <a:gd name="connsiteY45" fmla="*/ 1949242 h 3774867"/>
                  <a:gd name="connsiteX46" fmla="*/ 3769199 w 3833930"/>
                  <a:gd name="connsiteY46" fmla="*/ 2001629 h 3774867"/>
                  <a:gd name="connsiteX47" fmla="*/ 3740625 w 3833930"/>
                  <a:gd name="connsiteY47" fmla="*/ 2322304 h 3774867"/>
                  <a:gd name="connsiteX48" fmla="*/ 3092925 w 3833930"/>
                  <a:gd name="connsiteY48" fmla="*/ 2384216 h 3774867"/>
                  <a:gd name="connsiteX49" fmla="*/ 2952431 w 3833930"/>
                  <a:gd name="connsiteY49" fmla="*/ 2391359 h 3774867"/>
                  <a:gd name="connsiteX50" fmla="*/ 2780982 w 3833930"/>
                  <a:gd name="connsiteY50" fmla="*/ 2322305 h 3774867"/>
                  <a:gd name="connsiteX51" fmla="*/ 2637312 w 3833930"/>
                  <a:gd name="connsiteY51" fmla="*/ 2419141 h 3774867"/>
                  <a:gd name="connsiteX52" fmla="*/ 2471419 w 3833930"/>
                  <a:gd name="connsiteY52" fmla="*/ 2331828 h 3774867"/>
                  <a:gd name="connsiteX53" fmla="*/ 2309493 w 3833930"/>
                  <a:gd name="connsiteY53" fmla="*/ 2393742 h 3774867"/>
                  <a:gd name="connsiteX54" fmla="*/ 2390456 w 3833930"/>
                  <a:gd name="connsiteY54" fmla="*/ 2608848 h 3774867"/>
                  <a:gd name="connsiteX55" fmla="*/ 2292826 w 3833930"/>
                  <a:gd name="connsiteY55" fmla="*/ 2769979 h 3774867"/>
                  <a:gd name="connsiteX56" fmla="*/ 2416650 w 3833930"/>
                  <a:gd name="connsiteY56" fmla="*/ 2931903 h 3774867"/>
                  <a:gd name="connsiteX57" fmla="*/ 2307114 w 3833930"/>
                  <a:gd name="connsiteY57" fmla="*/ 3090654 h 3774867"/>
                  <a:gd name="connsiteX58" fmla="*/ 2435700 w 3833930"/>
                  <a:gd name="connsiteY58" fmla="*/ 3229560 h 3774867"/>
                  <a:gd name="connsiteX59" fmla="*/ 2339655 w 3833930"/>
                  <a:gd name="connsiteY59" fmla="*/ 3329573 h 3774867"/>
                  <a:gd name="connsiteX60" fmla="*/ 2411888 w 3833930"/>
                  <a:gd name="connsiteY60" fmla="*/ 3486735 h 3774867"/>
                  <a:gd name="connsiteX61" fmla="*/ 2564287 w 3833930"/>
                  <a:gd name="connsiteY61" fmla="*/ 3496261 h 3774867"/>
                  <a:gd name="connsiteX62" fmla="*/ 2623819 w 3833930"/>
                  <a:gd name="connsiteY62" fmla="*/ 3398628 h 3774867"/>
                  <a:gd name="connsiteX63" fmla="*/ 2711925 w 3833930"/>
                  <a:gd name="connsiteY63" fmla="*/ 3455777 h 3774867"/>
                  <a:gd name="connsiteX64" fmla="*/ 2838132 w 3833930"/>
                  <a:gd name="connsiteY64" fmla="*/ 3355766 h 3774867"/>
                  <a:gd name="connsiteX65" fmla="*/ 2931001 w 3833930"/>
                  <a:gd name="connsiteY65" fmla="*/ 3351005 h 3774867"/>
                  <a:gd name="connsiteX66" fmla="*/ 2892900 w 3833930"/>
                  <a:gd name="connsiteY66" fmla="*/ 3465304 h 3774867"/>
                  <a:gd name="connsiteX67" fmla="*/ 2964340 w 3833930"/>
                  <a:gd name="connsiteY67" fmla="*/ 3684379 h 3774867"/>
                  <a:gd name="connsiteX68" fmla="*/ 2984975 w 3833930"/>
                  <a:gd name="connsiteY68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12036 w 3833930"/>
                  <a:gd name="connsiteY40" fmla="*/ 1269791 h 3774867"/>
                  <a:gd name="connsiteX41" fmla="*/ 3116737 w 3833930"/>
                  <a:gd name="connsiteY41" fmla="*/ 1355516 h 3774867"/>
                  <a:gd name="connsiteX42" fmla="*/ 1999137 w 3833930"/>
                  <a:gd name="connsiteY42" fmla="*/ 1423779 h 3774867"/>
                  <a:gd name="connsiteX43" fmla="*/ 2169000 w 3833930"/>
                  <a:gd name="connsiteY43" fmla="*/ 1904791 h 3774867"/>
                  <a:gd name="connsiteX44" fmla="*/ 2632550 w 3833930"/>
                  <a:gd name="connsiteY44" fmla="*/ 1963528 h 3774867"/>
                  <a:gd name="connsiteX45" fmla="*/ 3164362 w 3833930"/>
                  <a:gd name="connsiteY45" fmla="*/ 1949242 h 3774867"/>
                  <a:gd name="connsiteX46" fmla="*/ 3769199 w 3833930"/>
                  <a:gd name="connsiteY46" fmla="*/ 2001629 h 3774867"/>
                  <a:gd name="connsiteX47" fmla="*/ 3740625 w 3833930"/>
                  <a:gd name="connsiteY47" fmla="*/ 2322304 h 3774867"/>
                  <a:gd name="connsiteX48" fmla="*/ 3092925 w 3833930"/>
                  <a:gd name="connsiteY48" fmla="*/ 2384216 h 3774867"/>
                  <a:gd name="connsiteX49" fmla="*/ 2952431 w 3833930"/>
                  <a:gd name="connsiteY49" fmla="*/ 2391359 h 3774867"/>
                  <a:gd name="connsiteX50" fmla="*/ 2780982 w 3833930"/>
                  <a:gd name="connsiteY50" fmla="*/ 2322305 h 3774867"/>
                  <a:gd name="connsiteX51" fmla="*/ 2637312 w 3833930"/>
                  <a:gd name="connsiteY51" fmla="*/ 2419141 h 3774867"/>
                  <a:gd name="connsiteX52" fmla="*/ 2471419 w 3833930"/>
                  <a:gd name="connsiteY52" fmla="*/ 2331828 h 3774867"/>
                  <a:gd name="connsiteX53" fmla="*/ 2309493 w 3833930"/>
                  <a:gd name="connsiteY53" fmla="*/ 2393742 h 3774867"/>
                  <a:gd name="connsiteX54" fmla="*/ 2390456 w 3833930"/>
                  <a:gd name="connsiteY54" fmla="*/ 2608848 h 3774867"/>
                  <a:gd name="connsiteX55" fmla="*/ 2292826 w 3833930"/>
                  <a:gd name="connsiteY55" fmla="*/ 2769979 h 3774867"/>
                  <a:gd name="connsiteX56" fmla="*/ 2416650 w 3833930"/>
                  <a:gd name="connsiteY56" fmla="*/ 2931903 h 3774867"/>
                  <a:gd name="connsiteX57" fmla="*/ 2307114 w 3833930"/>
                  <a:gd name="connsiteY57" fmla="*/ 3090654 h 3774867"/>
                  <a:gd name="connsiteX58" fmla="*/ 2435700 w 3833930"/>
                  <a:gd name="connsiteY58" fmla="*/ 3229560 h 3774867"/>
                  <a:gd name="connsiteX59" fmla="*/ 2339655 w 3833930"/>
                  <a:gd name="connsiteY59" fmla="*/ 3329573 h 3774867"/>
                  <a:gd name="connsiteX60" fmla="*/ 2411888 w 3833930"/>
                  <a:gd name="connsiteY60" fmla="*/ 3486735 h 3774867"/>
                  <a:gd name="connsiteX61" fmla="*/ 2564287 w 3833930"/>
                  <a:gd name="connsiteY61" fmla="*/ 3496261 h 3774867"/>
                  <a:gd name="connsiteX62" fmla="*/ 2623819 w 3833930"/>
                  <a:gd name="connsiteY62" fmla="*/ 3398628 h 3774867"/>
                  <a:gd name="connsiteX63" fmla="*/ 2711925 w 3833930"/>
                  <a:gd name="connsiteY63" fmla="*/ 3455777 h 3774867"/>
                  <a:gd name="connsiteX64" fmla="*/ 2838132 w 3833930"/>
                  <a:gd name="connsiteY64" fmla="*/ 3355766 h 3774867"/>
                  <a:gd name="connsiteX65" fmla="*/ 2931001 w 3833930"/>
                  <a:gd name="connsiteY65" fmla="*/ 3351005 h 3774867"/>
                  <a:gd name="connsiteX66" fmla="*/ 2892900 w 3833930"/>
                  <a:gd name="connsiteY66" fmla="*/ 3465304 h 3774867"/>
                  <a:gd name="connsiteX67" fmla="*/ 2964340 w 3833930"/>
                  <a:gd name="connsiteY67" fmla="*/ 3684379 h 3774867"/>
                  <a:gd name="connsiteX68" fmla="*/ 2984975 w 3833930"/>
                  <a:gd name="connsiteY68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12036 w 3833930"/>
                  <a:gd name="connsiteY40" fmla="*/ 1269791 h 3774867"/>
                  <a:gd name="connsiteX41" fmla="*/ 3116737 w 3833930"/>
                  <a:gd name="connsiteY41" fmla="*/ 1355516 h 3774867"/>
                  <a:gd name="connsiteX42" fmla="*/ 1999137 w 3833930"/>
                  <a:gd name="connsiteY42" fmla="*/ 1423779 h 3774867"/>
                  <a:gd name="connsiteX43" fmla="*/ 2169000 w 3833930"/>
                  <a:gd name="connsiteY43" fmla="*/ 1904791 h 3774867"/>
                  <a:gd name="connsiteX44" fmla="*/ 2632550 w 3833930"/>
                  <a:gd name="connsiteY44" fmla="*/ 1963528 h 3774867"/>
                  <a:gd name="connsiteX45" fmla="*/ 3164362 w 3833930"/>
                  <a:gd name="connsiteY45" fmla="*/ 1949242 h 3774867"/>
                  <a:gd name="connsiteX46" fmla="*/ 3769199 w 3833930"/>
                  <a:gd name="connsiteY46" fmla="*/ 2001629 h 3774867"/>
                  <a:gd name="connsiteX47" fmla="*/ 3740625 w 3833930"/>
                  <a:gd name="connsiteY47" fmla="*/ 2322304 h 3774867"/>
                  <a:gd name="connsiteX48" fmla="*/ 3092925 w 3833930"/>
                  <a:gd name="connsiteY48" fmla="*/ 2384216 h 3774867"/>
                  <a:gd name="connsiteX49" fmla="*/ 2952431 w 3833930"/>
                  <a:gd name="connsiteY49" fmla="*/ 2391359 h 3774867"/>
                  <a:gd name="connsiteX50" fmla="*/ 2780982 w 3833930"/>
                  <a:gd name="connsiteY50" fmla="*/ 2322305 h 3774867"/>
                  <a:gd name="connsiteX51" fmla="*/ 2637312 w 3833930"/>
                  <a:gd name="connsiteY51" fmla="*/ 2419141 h 3774867"/>
                  <a:gd name="connsiteX52" fmla="*/ 2471419 w 3833930"/>
                  <a:gd name="connsiteY52" fmla="*/ 2331828 h 3774867"/>
                  <a:gd name="connsiteX53" fmla="*/ 2309493 w 3833930"/>
                  <a:gd name="connsiteY53" fmla="*/ 2393742 h 3774867"/>
                  <a:gd name="connsiteX54" fmla="*/ 2390456 w 3833930"/>
                  <a:gd name="connsiteY54" fmla="*/ 2608848 h 3774867"/>
                  <a:gd name="connsiteX55" fmla="*/ 2292826 w 3833930"/>
                  <a:gd name="connsiteY55" fmla="*/ 2769979 h 3774867"/>
                  <a:gd name="connsiteX56" fmla="*/ 2416650 w 3833930"/>
                  <a:gd name="connsiteY56" fmla="*/ 2931903 h 3774867"/>
                  <a:gd name="connsiteX57" fmla="*/ 2307114 w 3833930"/>
                  <a:gd name="connsiteY57" fmla="*/ 3090654 h 3774867"/>
                  <a:gd name="connsiteX58" fmla="*/ 2435700 w 3833930"/>
                  <a:gd name="connsiteY58" fmla="*/ 3229560 h 3774867"/>
                  <a:gd name="connsiteX59" fmla="*/ 2339655 w 3833930"/>
                  <a:gd name="connsiteY59" fmla="*/ 3329573 h 3774867"/>
                  <a:gd name="connsiteX60" fmla="*/ 2411888 w 3833930"/>
                  <a:gd name="connsiteY60" fmla="*/ 3486735 h 3774867"/>
                  <a:gd name="connsiteX61" fmla="*/ 2564287 w 3833930"/>
                  <a:gd name="connsiteY61" fmla="*/ 3496261 h 3774867"/>
                  <a:gd name="connsiteX62" fmla="*/ 2623819 w 3833930"/>
                  <a:gd name="connsiteY62" fmla="*/ 3398628 h 3774867"/>
                  <a:gd name="connsiteX63" fmla="*/ 2711925 w 3833930"/>
                  <a:gd name="connsiteY63" fmla="*/ 3455777 h 3774867"/>
                  <a:gd name="connsiteX64" fmla="*/ 2838132 w 3833930"/>
                  <a:gd name="connsiteY64" fmla="*/ 3355766 h 3774867"/>
                  <a:gd name="connsiteX65" fmla="*/ 2931001 w 3833930"/>
                  <a:gd name="connsiteY65" fmla="*/ 3351005 h 3774867"/>
                  <a:gd name="connsiteX66" fmla="*/ 2892900 w 3833930"/>
                  <a:gd name="connsiteY66" fmla="*/ 3465304 h 3774867"/>
                  <a:gd name="connsiteX67" fmla="*/ 2964340 w 3833930"/>
                  <a:gd name="connsiteY67" fmla="*/ 3684379 h 3774867"/>
                  <a:gd name="connsiteX68" fmla="*/ 2984975 w 3833930"/>
                  <a:gd name="connsiteY68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12036 w 3833930"/>
                  <a:gd name="connsiteY40" fmla="*/ 1269791 h 3774867"/>
                  <a:gd name="connsiteX41" fmla="*/ 3664424 w 3833930"/>
                  <a:gd name="connsiteY41" fmla="*/ 1317416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59661 w 3833930"/>
                  <a:gd name="connsiteY40" fmla="*/ 1212641 h 3774867"/>
                  <a:gd name="connsiteX41" fmla="*/ 3664424 w 3833930"/>
                  <a:gd name="connsiteY41" fmla="*/ 1317416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3054824 w 3833930"/>
                  <a:gd name="connsiteY39" fmla="*/ 1212641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2554761 w 3833930"/>
                  <a:gd name="connsiteY39" fmla="*/ 1212641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1988024 w 3833930"/>
                  <a:gd name="connsiteY38" fmla="*/ 1122154 h 3774867"/>
                  <a:gd name="connsiteX39" fmla="*/ 2445224 w 3833930"/>
                  <a:gd name="connsiteY39" fmla="*/ 122216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2216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2216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2216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16599 w 3833930"/>
                  <a:gd name="connsiteY38" fmla="*/ 1160254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49936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49936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1999137 w 3833930"/>
                  <a:gd name="connsiteY43" fmla="*/ 1423779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69000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59475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51524 w 3833930"/>
                  <a:gd name="connsiteY43" fmla="*/ 1380916 h 3774867"/>
                  <a:gd name="connsiteX44" fmla="*/ 2159475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159475 w 3833930"/>
                  <a:gd name="connsiteY44" fmla="*/ 1904791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190432 w 3833930"/>
                  <a:gd name="connsiteY44" fmla="*/ 1819066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190432 w 3833930"/>
                  <a:gd name="connsiteY44" fmla="*/ 1819066 h 3774867"/>
                  <a:gd name="connsiteX45" fmla="*/ 2632550 w 3833930"/>
                  <a:gd name="connsiteY45" fmla="*/ 1963528 h 3774867"/>
                  <a:gd name="connsiteX46" fmla="*/ 3164362 w 3833930"/>
                  <a:gd name="connsiteY46" fmla="*/ 1949242 h 3774867"/>
                  <a:gd name="connsiteX47" fmla="*/ 3769199 w 3833930"/>
                  <a:gd name="connsiteY47" fmla="*/ 2001629 h 3774867"/>
                  <a:gd name="connsiteX48" fmla="*/ 3740625 w 3833930"/>
                  <a:gd name="connsiteY48" fmla="*/ 2322304 h 3774867"/>
                  <a:gd name="connsiteX49" fmla="*/ 3092925 w 3833930"/>
                  <a:gd name="connsiteY49" fmla="*/ 2384216 h 3774867"/>
                  <a:gd name="connsiteX50" fmla="*/ 2952431 w 3833930"/>
                  <a:gd name="connsiteY50" fmla="*/ 2391359 h 3774867"/>
                  <a:gd name="connsiteX51" fmla="*/ 2780982 w 3833930"/>
                  <a:gd name="connsiteY51" fmla="*/ 2322305 h 3774867"/>
                  <a:gd name="connsiteX52" fmla="*/ 2637312 w 3833930"/>
                  <a:gd name="connsiteY52" fmla="*/ 2419141 h 3774867"/>
                  <a:gd name="connsiteX53" fmla="*/ 2471419 w 3833930"/>
                  <a:gd name="connsiteY53" fmla="*/ 2331828 h 3774867"/>
                  <a:gd name="connsiteX54" fmla="*/ 2309493 w 3833930"/>
                  <a:gd name="connsiteY54" fmla="*/ 2393742 h 3774867"/>
                  <a:gd name="connsiteX55" fmla="*/ 2390456 w 3833930"/>
                  <a:gd name="connsiteY55" fmla="*/ 2608848 h 3774867"/>
                  <a:gd name="connsiteX56" fmla="*/ 2292826 w 3833930"/>
                  <a:gd name="connsiteY56" fmla="*/ 2769979 h 3774867"/>
                  <a:gd name="connsiteX57" fmla="*/ 2416650 w 3833930"/>
                  <a:gd name="connsiteY57" fmla="*/ 2931903 h 3774867"/>
                  <a:gd name="connsiteX58" fmla="*/ 2307114 w 3833930"/>
                  <a:gd name="connsiteY58" fmla="*/ 3090654 h 3774867"/>
                  <a:gd name="connsiteX59" fmla="*/ 2435700 w 3833930"/>
                  <a:gd name="connsiteY59" fmla="*/ 3229560 h 3774867"/>
                  <a:gd name="connsiteX60" fmla="*/ 2339655 w 3833930"/>
                  <a:gd name="connsiteY60" fmla="*/ 3329573 h 3774867"/>
                  <a:gd name="connsiteX61" fmla="*/ 2411888 w 3833930"/>
                  <a:gd name="connsiteY61" fmla="*/ 3486735 h 3774867"/>
                  <a:gd name="connsiteX62" fmla="*/ 2564287 w 3833930"/>
                  <a:gd name="connsiteY62" fmla="*/ 3496261 h 3774867"/>
                  <a:gd name="connsiteX63" fmla="*/ 2623819 w 3833930"/>
                  <a:gd name="connsiteY63" fmla="*/ 3398628 h 3774867"/>
                  <a:gd name="connsiteX64" fmla="*/ 2711925 w 3833930"/>
                  <a:gd name="connsiteY64" fmla="*/ 3455777 h 3774867"/>
                  <a:gd name="connsiteX65" fmla="*/ 2838132 w 3833930"/>
                  <a:gd name="connsiteY65" fmla="*/ 3355766 h 3774867"/>
                  <a:gd name="connsiteX66" fmla="*/ 2931001 w 3833930"/>
                  <a:gd name="connsiteY66" fmla="*/ 3351005 h 3774867"/>
                  <a:gd name="connsiteX67" fmla="*/ 2892900 w 3833930"/>
                  <a:gd name="connsiteY67" fmla="*/ 3465304 h 3774867"/>
                  <a:gd name="connsiteX68" fmla="*/ 2964340 w 3833930"/>
                  <a:gd name="connsiteY68" fmla="*/ 3684379 h 3774867"/>
                  <a:gd name="connsiteX69" fmla="*/ 2984975 w 3833930"/>
                  <a:gd name="connsiteY69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064224 w 3833930"/>
                  <a:gd name="connsiteY44" fmla="*/ 1703178 h 3774867"/>
                  <a:gd name="connsiteX45" fmla="*/ 2190432 w 3833930"/>
                  <a:gd name="connsiteY45" fmla="*/ 1819066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064224 w 3833930"/>
                  <a:gd name="connsiteY44" fmla="*/ 1703178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099149 w 3833930"/>
                  <a:gd name="connsiteY43" fmla="*/ 1390441 h 3774867"/>
                  <a:gd name="connsiteX44" fmla="*/ 2047555 w 3833930"/>
                  <a:gd name="connsiteY44" fmla="*/ 1615072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47555 w 3833930"/>
                  <a:gd name="connsiteY44" fmla="*/ 1615072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66605 w 3833930"/>
                  <a:gd name="connsiteY44" fmla="*/ 1574591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66605 w 3833930"/>
                  <a:gd name="connsiteY44" fmla="*/ 1574591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66605 w 3833930"/>
                  <a:gd name="connsiteY44" fmla="*/ 1574591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19020 w 3833930"/>
                  <a:gd name="connsiteY45" fmla="*/ 1816684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28545 w 3833930"/>
                  <a:gd name="connsiteY45" fmla="*/ 1769059 h 3774867"/>
                  <a:gd name="connsiteX46" fmla="*/ 2632550 w 3833930"/>
                  <a:gd name="connsiteY46" fmla="*/ 1963528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3930"/>
                  <a:gd name="connsiteY0" fmla="*/ 730041 h 3774867"/>
                  <a:gd name="connsiteX1" fmla="*/ 1687987 w 3833930"/>
                  <a:gd name="connsiteY1" fmla="*/ 731629 h 3774867"/>
                  <a:gd name="connsiteX2" fmla="*/ 1443512 w 3833930"/>
                  <a:gd name="connsiteY2" fmla="*/ 725279 h 3774867"/>
                  <a:gd name="connsiteX3" fmla="*/ 1240312 w 3833930"/>
                  <a:gd name="connsiteY3" fmla="*/ 707816 h 3774867"/>
                  <a:gd name="connsiteX4" fmla="*/ 1219675 w 3833930"/>
                  <a:gd name="connsiteY4" fmla="*/ 499059 h 3774867"/>
                  <a:gd name="connsiteX5" fmla="*/ 1339532 w 3833930"/>
                  <a:gd name="connsiteY5" fmla="*/ 479216 h 3774867"/>
                  <a:gd name="connsiteX6" fmla="*/ 1438750 w 3833930"/>
                  <a:gd name="connsiteY6" fmla="*/ 487153 h 3774867"/>
                  <a:gd name="connsiteX7" fmla="*/ 1466531 w 3833930"/>
                  <a:gd name="connsiteY7" fmla="*/ 557797 h 3774867"/>
                  <a:gd name="connsiteX8" fmla="*/ 1580831 w 3833930"/>
                  <a:gd name="connsiteY8" fmla="*/ 598278 h 3774867"/>
                  <a:gd name="connsiteX9" fmla="*/ 1659412 w 3833930"/>
                  <a:gd name="connsiteY9" fmla="*/ 543510 h 3774867"/>
                  <a:gd name="connsiteX10" fmla="*/ 1693543 w 3833930"/>
                  <a:gd name="connsiteY10" fmla="*/ 445878 h 3774867"/>
                  <a:gd name="connsiteX11" fmla="*/ 1666556 w 3833930"/>
                  <a:gd name="connsiteY11" fmla="*/ 343484 h 3774867"/>
                  <a:gd name="connsiteX12" fmla="*/ 1564163 w 3833930"/>
                  <a:gd name="connsiteY12" fmla="*/ 276809 h 3774867"/>
                  <a:gd name="connsiteX13" fmla="*/ 1452244 w 3833930"/>
                  <a:gd name="connsiteY13" fmla="*/ 341103 h 3774867"/>
                  <a:gd name="connsiteX14" fmla="*/ 1435575 w 3833930"/>
                  <a:gd name="connsiteY14" fmla="*/ 430003 h 3774867"/>
                  <a:gd name="connsiteX15" fmla="*/ 1342706 w 3833930"/>
                  <a:gd name="connsiteY15" fmla="*/ 430797 h 3774867"/>
                  <a:gd name="connsiteX16" fmla="*/ 1218881 w 3833930"/>
                  <a:gd name="connsiteY16" fmla="*/ 418891 h 3774867"/>
                  <a:gd name="connsiteX17" fmla="*/ 1219675 w 3833930"/>
                  <a:gd name="connsiteY17" fmla="*/ 309354 h 3774867"/>
                  <a:gd name="connsiteX18" fmla="*/ 1283175 w 3833930"/>
                  <a:gd name="connsiteY18" fmla="*/ 118854 h 3774867"/>
                  <a:gd name="connsiteX19" fmla="*/ 1486375 w 3833930"/>
                  <a:gd name="connsiteY19" fmla="*/ 68054 h 3774867"/>
                  <a:gd name="connsiteX20" fmla="*/ 1751488 w 3833930"/>
                  <a:gd name="connsiteY20" fmla="*/ 4554 h 3774867"/>
                  <a:gd name="connsiteX21" fmla="*/ 1268888 w 3833930"/>
                  <a:gd name="connsiteY21" fmla="*/ 45035 h 3774867"/>
                  <a:gd name="connsiteX22" fmla="*/ 1154588 w 3833930"/>
                  <a:gd name="connsiteY22" fmla="*/ 151398 h 3774867"/>
                  <a:gd name="connsiteX23" fmla="*/ 1027588 w 3833930"/>
                  <a:gd name="connsiteY23" fmla="*/ 49004 h 3774867"/>
                  <a:gd name="connsiteX24" fmla="*/ 635475 w 3833930"/>
                  <a:gd name="connsiteY24" fmla="*/ 4554 h 3774867"/>
                  <a:gd name="connsiteX25" fmla="*/ 622775 w 3833930"/>
                  <a:gd name="connsiteY25" fmla="*/ 17254 h 3774867"/>
                  <a:gd name="connsiteX26" fmla="*/ 1029175 w 3833930"/>
                  <a:gd name="connsiteY26" fmla="*/ 144254 h 3774867"/>
                  <a:gd name="connsiteX27" fmla="*/ 1105375 w 3833930"/>
                  <a:gd name="connsiteY27" fmla="*/ 461754 h 3774867"/>
                  <a:gd name="connsiteX28" fmla="*/ 1116486 w 3833930"/>
                  <a:gd name="connsiteY28" fmla="*/ 707816 h 3774867"/>
                  <a:gd name="connsiteX29" fmla="*/ 1019650 w 3833930"/>
                  <a:gd name="connsiteY29" fmla="*/ 739567 h 3774867"/>
                  <a:gd name="connsiteX30" fmla="*/ 668813 w 3833930"/>
                  <a:gd name="connsiteY30" fmla="*/ 755441 h 3774867"/>
                  <a:gd name="connsiteX31" fmla="*/ 513237 w 3833930"/>
                  <a:gd name="connsiteY31" fmla="*/ 755442 h 3774867"/>
                  <a:gd name="connsiteX32" fmla="*/ 475 w 3833930"/>
                  <a:gd name="connsiteY32" fmla="*/ 747504 h 3774867"/>
                  <a:gd name="connsiteX33" fmla="*/ 432274 w 3833930"/>
                  <a:gd name="connsiteY33" fmla="*/ 798303 h 3774867"/>
                  <a:gd name="connsiteX34" fmla="*/ 1035525 w 3833930"/>
                  <a:gd name="connsiteY34" fmla="*/ 803066 h 3774867"/>
                  <a:gd name="connsiteX35" fmla="*/ 1586387 w 3833930"/>
                  <a:gd name="connsiteY35" fmla="*/ 807829 h 3774867"/>
                  <a:gd name="connsiteX36" fmla="*/ 1925319 w 3833930"/>
                  <a:gd name="connsiteY36" fmla="*/ 831641 h 3774867"/>
                  <a:gd name="connsiteX37" fmla="*/ 1972943 w 3833930"/>
                  <a:gd name="connsiteY37" fmla="*/ 881647 h 3774867"/>
                  <a:gd name="connsiteX38" fmla="*/ 2026124 w 3833930"/>
                  <a:gd name="connsiteY38" fmla="*/ 1165016 h 3774867"/>
                  <a:gd name="connsiteX39" fmla="*/ 2445224 w 3833930"/>
                  <a:gd name="connsiteY39" fmla="*/ 1241216 h 3774867"/>
                  <a:gd name="connsiteX40" fmla="*/ 3659661 w 3833930"/>
                  <a:gd name="connsiteY40" fmla="*/ 1212641 h 3774867"/>
                  <a:gd name="connsiteX41" fmla="*/ 3673949 w 3833930"/>
                  <a:gd name="connsiteY41" fmla="*/ 1360279 h 3774867"/>
                  <a:gd name="connsiteX42" fmla="*/ 3116737 w 3833930"/>
                  <a:gd name="connsiteY42" fmla="*/ 1355516 h 3774867"/>
                  <a:gd name="connsiteX43" fmla="*/ 2213449 w 3833930"/>
                  <a:gd name="connsiteY43" fmla="*/ 1371391 h 3774867"/>
                  <a:gd name="connsiteX44" fmla="*/ 2076130 w 3833930"/>
                  <a:gd name="connsiteY44" fmla="*/ 1546016 h 3774867"/>
                  <a:gd name="connsiteX45" fmla="*/ 2328545 w 3833930"/>
                  <a:gd name="connsiteY45" fmla="*/ 1769059 h 3774867"/>
                  <a:gd name="connsiteX46" fmla="*/ 2701606 w 3833930"/>
                  <a:gd name="connsiteY46" fmla="*/ 1801603 h 3774867"/>
                  <a:gd name="connsiteX47" fmla="*/ 3164362 w 3833930"/>
                  <a:gd name="connsiteY47" fmla="*/ 1949242 h 3774867"/>
                  <a:gd name="connsiteX48" fmla="*/ 3769199 w 3833930"/>
                  <a:gd name="connsiteY48" fmla="*/ 2001629 h 3774867"/>
                  <a:gd name="connsiteX49" fmla="*/ 3740625 w 3833930"/>
                  <a:gd name="connsiteY49" fmla="*/ 2322304 h 3774867"/>
                  <a:gd name="connsiteX50" fmla="*/ 3092925 w 3833930"/>
                  <a:gd name="connsiteY50" fmla="*/ 2384216 h 3774867"/>
                  <a:gd name="connsiteX51" fmla="*/ 2952431 w 3833930"/>
                  <a:gd name="connsiteY51" fmla="*/ 2391359 h 3774867"/>
                  <a:gd name="connsiteX52" fmla="*/ 2780982 w 3833930"/>
                  <a:gd name="connsiteY52" fmla="*/ 2322305 h 3774867"/>
                  <a:gd name="connsiteX53" fmla="*/ 2637312 w 3833930"/>
                  <a:gd name="connsiteY53" fmla="*/ 2419141 h 3774867"/>
                  <a:gd name="connsiteX54" fmla="*/ 2471419 w 3833930"/>
                  <a:gd name="connsiteY54" fmla="*/ 2331828 h 3774867"/>
                  <a:gd name="connsiteX55" fmla="*/ 2309493 w 3833930"/>
                  <a:gd name="connsiteY55" fmla="*/ 2393742 h 3774867"/>
                  <a:gd name="connsiteX56" fmla="*/ 2390456 w 3833930"/>
                  <a:gd name="connsiteY56" fmla="*/ 2608848 h 3774867"/>
                  <a:gd name="connsiteX57" fmla="*/ 2292826 w 3833930"/>
                  <a:gd name="connsiteY57" fmla="*/ 2769979 h 3774867"/>
                  <a:gd name="connsiteX58" fmla="*/ 2416650 w 3833930"/>
                  <a:gd name="connsiteY58" fmla="*/ 2931903 h 3774867"/>
                  <a:gd name="connsiteX59" fmla="*/ 2307114 w 3833930"/>
                  <a:gd name="connsiteY59" fmla="*/ 3090654 h 3774867"/>
                  <a:gd name="connsiteX60" fmla="*/ 2435700 w 3833930"/>
                  <a:gd name="connsiteY60" fmla="*/ 3229560 h 3774867"/>
                  <a:gd name="connsiteX61" fmla="*/ 2339655 w 3833930"/>
                  <a:gd name="connsiteY61" fmla="*/ 3329573 h 3774867"/>
                  <a:gd name="connsiteX62" fmla="*/ 2411888 w 3833930"/>
                  <a:gd name="connsiteY62" fmla="*/ 3486735 h 3774867"/>
                  <a:gd name="connsiteX63" fmla="*/ 2564287 w 3833930"/>
                  <a:gd name="connsiteY63" fmla="*/ 3496261 h 3774867"/>
                  <a:gd name="connsiteX64" fmla="*/ 2623819 w 3833930"/>
                  <a:gd name="connsiteY64" fmla="*/ 3398628 h 3774867"/>
                  <a:gd name="connsiteX65" fmla="*/ 2711925 w 3833930"/>
                  <a:gd name="connsiteY65" fmla="*/ 3455777 h 3774867"/>
                  <a:gd name="connsiteX66" fmla="*/ 2838132 w 3833930"/>
                  <a:gd name="connsiteY66" fmla="*/ 3355766 h 3774867"/>
                  <a:gd name="connsiteX67" fmla="*/ 2931001 w 3833930"/>
                  <a:gd name="connsiteY67" fmla="*/ 3351005 h 3774867"/>
                  <a:gd name="connsiteX68" fmla="*/ 2892900 w 3833930"/>
                  <a:gd name="connsiteY68" fmla="*/ 3465304 h 3774867"/>
                  <a:gd name="connsiteX69" fmla="*/ 2964340 w 3833930"/>
                  <a:gd name="connsiteY69" fmla="*/ 3684379 h 3774867"/>
                  <a:gd name="connsiteX70" fmla="*/ 2984975 w 3833930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76130 w 3832639"/>
                  <a:gd name="connsiteY44" fmla="*/ 1546016 h 3774867"/>
                  <a:gd name="connsiteX45" fmla="*/ 2328545 w 3832639"/>
                  <a:gd name="connsiteY45" fmla="*/ 176905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76130 w 3832639"/>
                  <a:gd name="connsiteY44" fmla="*/ 1546016 h 3774867"/>
                  <a:gd name="connsiteX45" fmla="*/ 2330926 w 3832639"/>
                  <a:gd name="connsiteY45" fmla="*/ 175000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76130 w 3832639"/>
                  <a:gd name="connsiteY44" fmla="*/ 1546016 h 3774867"/>
                  <a:gd name="connsiteX45" fmla="*/ 2330926 w 3832639"/>
                  <a:gd name="connsiteY45" fmla="*/ 175000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5000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5000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50009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61915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61915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61915 h 3774867"/>
                  <a:gd name="connsiteX46" fmla="*/ 2701606 w 3832639"/>
                  <a:gd name="connsiteY46" fmla="*/ 1801603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61915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330926 w 3832639"/>
                  <a:gd name="connsiteY45" fmla="*/ 1761915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4296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4296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4296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13449 w 3832639"/>
                  <a:gd name="connsiteY43" fmla="*/ 1371391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53931 w 3832639"/>
                  <a:gd name="connsiteY43" fmla="*/ 1359484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53931 w 3832639"/>
                  <a:gd name="connsiteY43" fmla="*/ 1359484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34944 w 3832639"/>
                  <a:gd name="connsiteY46" fmla="*/ 1784934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53931 w 3832639"/>
                  <a:gd name="connsiteY43" fmla="*/ 1359484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46850 w 3832639"/>
                  <a:gd name="connsiteY46" fmla="*/ 1768265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53931 w 3832639"/>
                  <a:gd name="connsiteY43" fmla="*/ 1359484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46850 w 3832639"/>
                  <a:gd name="connsiteY46" fmla="*/ 1768265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32639"/>
                  <a:gd name="connsiteY0" fmla="*/ 730041 h 3774867"/>
                  <a:gd name="connsiteX1" fmla="*/ 1687987 w 3832639"/>
                  <a:gd name="connsiteY1" fmla="*/ 731629 h 3774867"/>
                  <a:gd name="connsiteX2" fmla="*/ 1443512 w 3832639"/>
                  <a:gd name="connsiteY2" fmla="*/ 725279 h 3774867"/>
                  <a:gd name="connsiteX3" fmla="*/ 1240312 w 3832639"/>
                  <a:gd name="connsiteY3" fmla="*/ 707816 h 3774867"/>
                  <a:gd name="connsiteX4" fmla="*/ 1219675 w 3832639"/>
                  <a:gd name="connsiteY4" fmla="*/ 499059 h 3774867"/>
                  <a:gd name="connsiteX5" fmla="*/ 1339532 w 3832639"/>
                  <a:gd name="connsiteY5" fmla="*/ 479216 h 3774867"/>
                  <a:gd name="connsiteX6" fmla="*/ 1438750 w 3832639"/>
                  <a:gd name="connsiteY6" fmla="*/ 487153 h 3774867"/>
                  <a:gd name="connsiteX7" fmla="*/ 1466531 w 3832639"/>
                  <a:gd name="connsiteY7" fmla="*/ 557797 h 3774867"/>
                  <a:gd name="connsiteX8" fmla="*/ 1580831 w 3832639"/>
                  <a:gd name="connsiteY8" fmla="*/ 598278 h 3774867"/>
                  <a:gd name="connsiteX9" fmla="*/ 1659412 w 3832639"/>
                  <a:gd name="connsiteY9" fmla="*/ 543510 h 3774867"/>
                  <a:gd name="connsiteX10" fmla="*/ 1693543 w 3832639"/>
                  <a:gd name="connsiteY10" fmla="*/ 445878 h 3774867"/>
                  <a:gd name="connsiteX11" fmla="*/ 1666556 w 3832639"/>
                  <a:gd name="connsiteY11" fmla="*/ 343484 h 3774867"/>
                  <a:gd name="connsiteX12" fmla="*/ 1564163 w 3832639"/>
                  <a:gd name="connsiteY12" fmla="*/ 276809 h 3774867"/>
                  <a:gd name="connsiteX13" fmla="*/ 1452244 w 3832639"/>
                  <a:gd name="connsiteY13" fmla="*/ 341103 h 3774867"/>
                  <a:gd name="connsiteX14" fmla="*/ 1435575 w 3832639"/>
                  <a:gd name="connsiteY14" fmla="*/ 430003 h 3774867"/>
                  <a:gd name="connsiteX15" fmla="*/ 1342706 w 3832639"/>
                  <a:gd name="connsiteY15" fmla="*/ 430797 h 3774867"/>
                  <a:gd name="connsiteX16" fmla="*/ 1218881 w 3832639"/>
                  <a:gd name="connsiteY16" fmla="*/ 418891 h 3774867"/>
                  <a:gd name="connsiteX17" fmla="*/ 1219675 w 3832639"/>
                  <a:gd name="connsiteY17" fmla="*/ 309354 h 3774867"/>
                  <a:gd name="connsiteX18" fmla="*/ 1283175 w 3832639"/>
                  <a:gd name="connsiteY18" fmla="*/ 118854 h 3774867"/>
                  <a:gd name="connsiteX19" fmla="*/ 1486375 w 3832639"/>
                  <a:gd name="connsiteY19" fmla="*/ 68054 h 3774867"/>
                  <a:gd name="connsiteX20" fmla="*/ 1751488 w 3832639"/>
                  <a:gd name="connsiteY20" fmla="*/ 4554 h 3774867"/>
                  <a:gd name="connsiteX21" fmla="*/ 1268888 w 3832639"/>
                  <a:gd name="connsiteY21" fmla="*/ 45035 h 3774867"/>
                  <a:gd name="connsiteX22" fmla="*/ 1154588 w 3832639"/>
                  <a:gd name="connsiteY22" fmla="*/ 151398 h 3774867"/>
                  <a:gd name="connsiteX23" fmla="*/ 1027588 w 3832639"/>
                  <a:gd name="connsiteY23" fmla="*/ 49004 h 3774867"/>
                  <a:gd name="connsiteX24" fmla="*/ 635475 w 3832639"/>
                  <a:gd name="connsiteY24" fmla="*/ 4554 h 3774867"/>
                  <a:gd name="connsiteX25" fmla="*/ 622775 w 3832639"/>
                  <a:gd name="connsiteY25" fmla="*/ 17254 h 3774867"/>
                  <a:gd name="connsiteX26" fmla="*/ 1029175 w 3832639"/>
                  <a:gd name="connsiteY26" fmla="*/ 144254 h 3774867"/>
                  <a:gd name="connsiteX27" fmla="*/ 1105375 w 3832639"/>
                  <a:gd name="connsiteY27" fmla="*/ 461754 h 3774867"/>
                  <a:gd name="connsiteX28" fmla="*/ 1116486 w 3832639"/>
                  <a:gd name="connsiteY28" fmla="*/ 707816 h 3774867"/>
                  <a:gd name="connsiteX29" fmla="*/ 1019650 w 3832639"/>
                  <a:gd name="connsiteY29" fmla="*/ 739567 h 3774867"/>
                  <a:gd name="connsiteX30" fmla="*/ 668813 w 3832639"/>
                  <a:gd name="connsiteY30" fmla="*/ 755441 h 3774867"/>
                  <a:gd name="connsiteX31" fmla="*/ 513237 w 3832639"/>
                  <a:gd name="connsiteY31" fmla="*/ 755442 h 3774867"/>
                  <a:gd name="connsiteX32" fmla="*/ 475 w 3832639"/>
                  <a:gd name="connsiteY32" fmla="*/ 747504 h 3774867"/>
                  <a:gd name="connsiteX33" fmla="*/ 432274 w 3832639"/>
                  <a:gd name="connsiteY33" fmla="*/ 798303 h 3774867"/>
                  <a:gd name="connsiteX34" fmla="*/ 1035525 w 3832639"/>
                  <a:gd name="connsiteY34" fmla="*/ 803066 h 3774867"/>
                  <a:gd name="connsiteX35" fmla="*/ 1586387 w 3832639"/>
                  <a:gd name="connsiteY35" fmla="*/ 807829 h 3774867"/>
                  <a:gd name="connsiteX36" fmla="*/ 1925319 w 3832639"/>
                  <a:gd name="connsiteY36" fmla="*/ 831641 h 3774867"/>
                  <a:gd name="connsiteX37" fmla="*/ 1972943 w 3832639"/>
                  <a:gd name="connsiteY37" fmla="*/ 881647 h 3774867"/>
                  <a:gd name="connsiteX38" fmla="*/ 2026124 w 3832639"/>
                  <a:gd name="connsiteY38" fmla="*/ 1165016 h 3774867"/>
                  <a:gd name="connsiteX39" fmla="*/ 2445224 w 3832639"/>
                  <a:gd name="connsiteY39" fmla="*/ 1241216 h 3774867"/>
                  <a:gd name="connsiteX40" fmla="*/ 3659661 w 3832639"/>
                  <a:gd name="connsiteY40" fmla="*/ 1212641 h 3774867"/>
                  <a:gd name="connsiteX41" fmla="*/ 3673949 w 3832639"/>
                  <a:gd name="connsiteY41" fmla="*/ 1360279 h 3774867"/>
                  <a:gd name="connsiteX42" fmla="*/ 3116737 w 3832639"/>
                  <a:gd name="connsiteY42" fmla="*/ 1355516 h 3774867"/>
                  <a:gd name="connsiteX43" fmla="*/ 2253931 w 3832639"/>
                  <a:gd name="connsiteY43" fmla="*/ 1359484 h 3774867"/>
                  <a:gd name="connsiteX44" fmla="*/ 2059461 w 3832639"/>
                  <a:gd name="connsiteY44" fmla="*/ 1546016 h 3774867"/>
                  <a:gd name="connsiteX45" fmla="*/ 2285682 w 3832639"/>
                  <a:gd name="connsiteY45" fmla="*/ 1766678 h 3774867"/>
                  <a:gd name="connsiteX46" fmla="*/ 2746850 w 3832639"/>
                  <a:gd name="connsiteY46" fmla="*/ 1768265 h 3774867"/>
                  <a:gd name="connsiteX47" fmla="*/ 3183412 w 3832639"/>
                  <a:gd name="connsiteY47" fmla="*/ 1825417 h 3774867"/>
                  <a:gd name="connsiteX48" fmla="*/ 3769199 w 3832639"/>
                  <a:gd name="connsiteY48" fmla="*/ 2001629 h 3774867"/>
                  <a:gd name="connsiteX49" fmla="*/ 3740625 w 3832639"/>
                  <a:gd name="connsiteY49" fmla="*/ 2322304 h 3774867"/>
                  <a:gd name="connsiteX50" fmla="*/ 3092925 w 3832639"/>
                  <a:gd name="connsiteY50" fmla="*/ 2384216 h 3774867"/>
                  <a:gd name="connsiteX51" fmla="*/ 2952431 w 3832639"/>
                  <a:gd name="connsiteY51" fmla="*/ 2391359 h 3774867"/>
                  <a:gd name="connsiteX52" fmla="*/ 2780982 w 3832639"/>
                  <a:gd name="connsiteY52" fmla="*/ 2322305 h 3774867"/>
                  <a:gd name="connsiteX53" fmla="*/ 2637312 w 3832639"/>
                  <a:gd name="connsiteY53" fmla="*/ 2419141 h 3774867"/>
                  <a:gd name="connsiteX54" fmla="*/ 2471419 w 3832639"/>
                  <a:gd name="connsiteY54" fmla="*/ 2331828 h 3774867"/>
                  <a:gd name="connsiteX55" fmla="*/ 2309493 w 3832639"/>
                  <a:gd name="connsiteY55" fmla="*/ 2393742 h 3774867"/>
                  <a:gd name="connsiteX56" fmla="*/ 2390456 w 3832639"/>
                  <a:gd name="connsiteY56" fmla="*/ 2608848 h 3774867"/>
                  <a:gd name="connsiteX57" fmla="*/ 2292826 w 3832639"/>
                  <a:gd name="connsiteY57" fmla="*/ 2769979 h 3774867"/>
                  <a:gd name="connsiteX58" fmla="*/ 2416650 w 3832639"/>
                  <a:gd name="connsiteY58" fmla="*/ 2931903 h 3774867"/>
                  <a:gd name="connsiteX59" fmla="*/ 2307114 w 3832639"/>
                  <a:gd name="connsiteY59" fmla="*/ 3090654 h 3774867"/>
                  <a:gd name="connsiteX60" fmla="*/ 2435700 w 3832639"/>
                  <a:gd name="connsiteY60" fmla="*/ 3229560 h 3774867"/>
                  <a:gd name="connsiteX61" fmla="*/ 2339655 w 3832639"/>
                  <a:gd name="connsiteY61" fmla="*/ 3329573 h 3774867"/>
                  <a:gd name="connsiteX62" fmla="*/ 2411888 w 3832639"/>
                  <a:gd name="connsiteY62" fmla="*/ 3486735 h 3774867"/>
                  <a:gd name="connsiteX63" fmla="*/ 2564287 w 3832639"/>
                  <a:gd name="connsiteY63" fmla="*/ 3496261 h 3774867"/>
                  <a:gd name="connsiteX64" fmla="*/ 2623819 w 3832639"/>
                  <a:gd name="connsiteY64" fmla="*/ 3398628 h 3774867"/>
                  <a:gd name="connsiteX65" fmla="*/ 2711925 w 3832639"/>
                  <a:gd name="connsiteY65" fmla="*/ 3455777 h 3774867"/>
                  <a:gd name="connsiteX66" fmla="*/ 2838132 w 3832639"/>
                  <a:gd name="connsiteY66" fmla="*/ 3355766 h 3774867"/>
                  <a:gd name="connsiteX67" fmla="*/ 2931001 w 3832639"/>
                  <a:gd name="connsiteY67" fmla="*/ 3351005 h 3774867"/>
                  <a:gd name="connsiteX68" fmla="*/ 2892900 w 3832639"/>
                  <a:gd name="connsiteY68" fmla="*/ 3465304 h 3774867"/>
                  <a:gd name="connsiteX69" fmla="*/ 2964340 w 3832639"/>
                  <a:gd name="connsiteY69" fmla="*/ 3684379 h 3774867"/>
                  <a:gd name="connsiteX70" fmla="*/ 2984975 w 3832639"/>
                  <a:gd name="connsiteY70" fmla="*/ 3774867 h 3774867"/>
                  <a:gd name="connsiteX0" fmla="*/ 1962625 w 3804951"/>
                  <a:gd name="connsiteY0" fmla="*/ 730041 h 3774867"/>
                  <a:gd name="connsiteX1" fmla="*/ 1687987 w 3804951"/>
                  <a:gd name="connsiteY1" fmla="*/ 731629 h 3774867"/>
                  <a:gd name="connsiteX2" fmla="*/ 1443512 w 3804951"/>
                  <a:gd name="connsiteY2" fmla="*/ 725279 h 3774867"/>
                  <a:gd name="connsiteX3" fmla="*/ 1240312 w 3804951"/>
                  <a:gd name="connsiteY3" fmla="*/ 707816 h 3774867"/>
                  <a:gd name="connsiteX4" fmla="*/ 1219675 w 3804951"/>
                  <a:gd name="connsiteY4" fmla="*/ 499059 h 3774867"/>
                  <a:gd name="connsiteX5" fmla="*/ 1339532 w 3804951"/>
                  <a:gd name="connsiteY5" fmla="*/ 479216 h 3774867"/>
                  <a:gd name="connsiteX6" fmla="*/ 1438750 w 3804951"/>
                  <a:gd name="connsiteY6" fmla="*/ 487153 h 3774867"/>
                  <a:gd name="connsiteX7" fmla="*/ 1466531 w 3804951"/>
                  <a:gd name="connsiteY7" fmla="*/ 557797 h 3774867"/>
                  <a:gd name="connsiteX8" fmla="*/ 1580831 w 3804951"/>
                  <a:gd name="connsiteY8" fmla="*/ 598278 h 3774867"/>
                  <a:gd name="connsiteX9" fmla="*/ 1659412 w 3804951"/>
                  <a:gd name="connsiteY9" fmla="*/ 543510 h 3774867"/>
                  <a:gd name="connsiteX10" fmla="*/ 1693543 w 3804951"/>
                  <a:gd name="connsiteY10" fmla="*/ 445878 h 3774867"/>
                  <a:gd name="connsiteX11" fmla="*/ 1666556 w 3804951"/>
                  <a:gd name="connsiteY11" fmla="*/ 343484 h 3774867"/>
                  <a:gd name="connsiteX12" fmla="*/ 1564163 w 3804951"/>
                  <a:gd name="connsiteY12" fmla="*/ 276809 h 3774867"/>
                  <a:gd name="connsiteX13" fmla="*/ 1452244 w 3804951"/>
                  <a:gd name="connsiteY13" fmla="*/ 341103 h 3774867"/>
                  <a:gd name="connsiteX14" fmla="*/ 1435575 w 3804951"/>
                  <a:gd name="connsiteY14" fmla="*/ 430003 h 3774867"/>
                  <a:gd name="connsiteX15" fmla="*/ 1342706 w 3804951"/>
                  <a:gd name="connsiteY15" fmla="*/ 430797 h 3774867"/>
                  <a:gd name="connsiteX16" fmla="*/ 1218881 w 3804951"/>
                  <a:gd name="connsiteY16" fmla="*/ 418891 h 3774867"/>
                  <a:gd name="connsiteX17" fmla="*/ 1219675 w 3804951"/>
                  <a:gd name="connsiteY17" fmla="*/ 309354 h 3774867"/>
                  <a:gd name="connsiteX18" fmla="*/ 1283175 w 3804951"/>
                  <a:gd name="connsiteY18" fmla="*/ 118854 h 3774867"/>
                  <a:gd name="connsiteX19" fmla="*/ 1486375 w 3804951"/>
                  <a:gd name="connsiteY19" fmla="*/ 68054 h 3774867"/>
                  <a:gd name="connsiteX20" fmla="*/ 1751488 w 3804951"/>
                  <a:gd name="connsiteY20" fmla="*/ 4554 h 3774867"/>
                  <a:gd name="connsiteX21" fmla="*/ 1268888 w 3804951"/>
                  <a:gd name="connsiteY21" fmla="*/ 45035 h 3774867"/>
                  <a:gd name="connsiteX22" fmla="*/ 1154588 w 3804951"/>
                  <a:gd name="connsiteY22" fmla="*/ 151398 h 3774867"/>
                  <a:gd name="connsiteX23" fmla="*/ 1027588 w 3804951"/>
                  <a:gd name="connsiteY23" fmla="*/ 49004 h 3774867"/>
                  <a:gd name="connsiteX24" fmla="*/ 635475 w 3804951"/>
                  <a:gd name="connsiteY24" fmla="*/ 4554 h 3774867"/>
                  <a:gd name="connsiteX25" fmla="*/ 622775 w 3804951"/>
                  <a:gd name="connsiteY25" fmla="*/ 17254 h 3774867"/>
                  <a:gd name="connsiteX26" fmla="*/ 1029175 w 3804951"/>
                  <a:gd name="connsiteY26" fmla="*/ 144254 h 3774867"/>
                  <a:gd name="connsiteX27" fmla="*/ 1105375 w 3804951"/>
                  <a:gd name="connsiteY27" fmla="*/ 461754 h 3774867"/>
                  <a:gd name="connsiteX28" fmla="*/ 1116486 w 3804951"/>
                  <a:gd name="connsiteY28" fmla="*/ 707816 h 3774867"/>
                  <a:gd name="connsiteX29" fmla="*/ 1019650 w 3804951"/>
                  <a:gd name="connsiteY29" fmla="*/ 739567 h 3774867"/>
                  <a:gd name="connsiteX30" fmla="*/ 668813 w 3804951"/>
                  <a:gd name="connsiteY30" fmla="*/ 755441 h 3774867"/>
                  <a:gd name="connsiteX31" fmla="*/ 513237 w 3804951"/>
                  <a:gd name="connsiteY31" fmla="*/ 755442 h 3774867"/>
                  <a:gd name="connsiteX32" fmla="*/ 475 w 3804951"/>
                  <a:gd name="connsiteY32" fmla="*/ 747504 h 3774867"/>
                  <a:gd name="connsiteX33" fmla="*/ 432274 w 3804951"/>
                  <a:gd name="connsiteY33" fmla="*/ 798303 h 3774867"/>
                  <a:gd name="connsiteX34" fmla="*/ 1035525 w 3804951"/>
                  <a:gd name="connsiteY34" fmla="*/ 803066 h 3774867"/>
                  <a:gd name="connsiteX35" fmla="*/ 1586387 w 3804951"/>
                  <a:gd name="connsiteY35" fmla="*/ 807829 h 3774867"/>
                  <a:gd name="connsiteX36" fmla="*/ 1925319 w 3804951"/>
                  <a:gd name="connsiteY36" fmla="*/ 831641 h 3774867"/>
                  <a:gd name="connsiteX37" fmla="*/ 1972943 w 3804951"/>
                  <a:gd name="connsiteY37" fmla="*/ 881647 h 3774867"/>
                  <a:gd name="connsiteX38" fmla="*/ 2026124 w 3804951"/>
                  <a:gd name="connsiteY38" fmla="*/ 1165016 h 3774867"/>
                  <a:gd name="connsiteX39" fmla="*/ 2445224 w 3804951"/>
                  <a:gd name="connsiteY39" fmla="*/ 1241216 h 3774867"/>
                  <a:gd name="connsiteX40" fmla="*/ 3659661 w 3804951"/>
                  <a:gd name="connsiteY40" fmla="*/ 1212641 h 3774867"/>
                  <a:gd name="connsiteX41" fmla="*/ 3673949 w 3804951"/>
                  <a:gd name="connsiteY41" fmla="*/ 1360279 h 3774867"/>
                  <a:gd name="connsiteX42" fmla="*/ 3116737 w 3804951"/>
                  <a:gd name="connsiteY42" fmla="*/ 1355516 h 3774867"/>
                  <a:gd name="connsiteX43" fmla="*/ 2253931 w 3804951"/>
                  <a:gd name="connsiteY43" fmla="*/ 1359484 h 3774867"/>
                  <a:gd name="connsiteX44" fmla="*/ 2059461 w 3804951"/>
                  <a:gd name="connsiteY44" fmla="*/ 1546016 h 3774867"/>
                  <a:gd name="connsiteX45" fmla="*/ 2285682 w 3804951"/>
                  <a:gd name="connsiteY45" fmla="*/ 1766678 h 3774867"/>
                  <a:gd name="connsiteX46" fmla="*/ 2746850 w 3804951"/>
                  <a:gd name="connsiteY46" fmla="*/ 1768265 h 3774867"/>
                  <a:gd name="connsiteX47" fmla="*/ 3631087 w 3804951"/>
                  <a:gd name="connsiteY47" fmla="*/ 1763505 h 3774867"/>
                  <a:gd name="connsiteX48" fmla="*/ 3769199 w 3804951"/>
                  <a:gd name="connsiteY48" fmla="*/ 2001629 h 3774867"/>
                  <a:gd name="connsiteX49" fmla="*/ 3740625 w 3804951"/>
                  <a:gd name="connsiteY49" fmla="*/ 2322304 h 3774867"/>
                  <a:gd name="connsiteX50" fmla="*/ 3092925 w 3804951"/>
                  <a:gd name="connsiteY50" fmla="*/ 2384216 h 3774867"/>
                  <a:gd name="connsiteX51" fmla="*/ 2952431 w 3804951"/>
                  <a:gd name="connsiteY51" fmla="*/ 2391359 h 3774867"/>
                  <a:gd name="connsiteX52" fmla="*/ 2780982 w 3804951"/>
                  <a:gd name="connsiteY52" fmla="*/ 2322305 h 3774867"/>
                  <a:gd name="connsiteX53" fmla="*/ 2637312 w 3804951"/>
                  <a:gd name="connsiteY53" fmla="*/ 2419141 h 3774867"/>
                  <a:gd name="connsiteX54" fmla="*/ 2471419 w 3804951"/>
                  <a:gd name="connsiteY54" fmla="*/ 2331828 h 3774867"/>
                  <a:gd name="connsiteX55" fmla="*/ 2309493 w 3804951"/>
                  <a:gd name="connsiteY55" fmla="*/ 2393742 h 3774867"/>
                  <a:gd name="connsiteX56" fmla="*/ 2390456 w 3804951"/>
                  <a:gd name="connsiteY56" fmla="*/ 2608848 h 3774867"/>
                  <a:gd name="connsiteX57" fmla="*/ 2292826 w 3804951"/>
                  <a:gd name="connsiteY57" fmla="*/ 2769979 h 3774867"/>
                  <a:gd name="connsiteX58" fmla="*/ 2416650 w 3804951"/>
                  <a:gd name="connsiteY58" fmla="*/ 2931903 h 3774867"/>
                  <a:gd name="connsiteX59" fmla="*/ 2307114 w 3804951"/>
                  <a:gd name="connsiteY59" fmla="*/ 3090654 h 3774867"/>
                  <a:gd name="connsiteX60" fmla="*/ 2435700 w 3804951"/>
                  <a:gd name="connsiteY60" fmla="*/ 3229560 h 3774867"/>
                  <a:gd name="connsiteX61" fmla="*/ 2339655 w 3804951"/>
                  <a:gd name="connsiteY61" fmla="*/ 3329573 h 3774867"/>
                  <a:gd name="connsiteX62" fmla="*/ 2411888 w 3804951"/>
                  <a:gd name="connsiteY62" fmla="*/ 3486735 h 3774867"/>
                  <a:gd name="connsiteX63" fmla="*/ 2564287 w 3804951"/>
                  <a:gd name="connsiteY63" fmla="*/ 3496261 h 3774867"/>
                  <a:gd name="connsiteX64" fmla="*/ 2623819 w 3804951"/>
                  <a:gd name="connsiteY64" fmla="*/ 3398628 h 3774867"/>
                  <a:gd name="connsiteX65" fmla="*/ 2711925 w 3804951"/>
                  <a:gd name="connsiteY65" fmla="*/ 3455777 h 3774867"/>
                  <a:gd name="connsiteX66" fmla="*/ 2838132 w 3804951"/>
                  <a:gd name="connsiteY66" fmla="*/ 3355766 h 3774867"/>
                  <a:gd name="connsiteX67" fmla="*/ 2931001 w 3804951"/>
                  <a:gd name="connsiteY67" fmla="*/ 3351005 h 3774867"/>
                  <a:gd name="connsiteX68" fmla="*/ 2892900 w 3804951"/>
                  <a:gd name="connsiteY68" fmla="*/ 3465304 h 3774867"/>
                  <a:gd name="connsiteX69" fmla="*/ 2964340 w 3804951"/>
                  <a:gd name="connsiteY69" fmla="*/ 3684379 h 3774867"/>
                  <a:gd name="connsiteX70" fmla="*/ 2984975 w 3804951"/>
                  <a:gd name="connsiteY70" fmla="*/ 3774867 h 3774867"/>
                  <a:gd name="connsiteX0" fmla="*/ 1962625 w 3805079"/>
                  <a:gd name="connsiteY0" fmla="*/ 730041 h 3774867"/>
                  <a:gd name="connsiteX1" fmla="*/ 1687987 w 3805079"/>
                  <a:gd name="connsiteY1" fmla="*/ 731629 h 3774867"/>
                  <a:gd name="connsiteX2" fmla="*/ 1443512 w 3805079"/>
                  <a:gd name="connsiteY2" fmla="*/ 725279 h 3774867"/>
                  <a:gd name="connsiteX3" fmla="*/ 1240312 w 3805079"/>
                  <a:gd name="connsiteY3" fmla="*/ 707816 h 3774867"/>
                  <a:gd name="connsiteX4" fmla="*/ 1219675 w 3805079"/>
                  <a:gd name="connsiteY4" fmla="*/ 499059 h 3774867"/>
                  <a:gd name="connsiteX5" fmla="*/ 1339532 w 3805079"/>
                  <a:gd name="connsiteY5" fmla="*/ 479216 h 3774867"/>
                  <a:gd name="connsiteX6" fmla="*/ 1438750 w 3805079"/>
                  <a:gd name="connsiteY6" fmla="*/ 487153 h 3774867"/>
                  <a:gd name="connsiteX7" fmla="*/ 1466531 w 3805079"/>
                  <a:gd name="connsiteY7" fmla="*/ 557797 h 3774867"/>
                  <a:gd name="connsiteX8" fmla="*/ 1580831 w 3805079"/>
                  <a:gd name="connsiteY8" fmla="*/ 598278 h 3774867"/>
                  <a:gd name="connsiteX9" fmla="*/ 1659412 w 3805079"/>
                  <a:gd name="connsiteY9" fmla="*/ 543510 h 3774867"/>
                  <a:gd name="connsiteX10" fmla="*/ 1693543 w 3805079"/>
                  <a:gd name="connsiteY10" fmla="*/ 445878 h 3774867"/>
                  <a:gd name="connsiteX11" fmla="*/ 1666556 w 3805079"/>
                  <a:gd name="connsiteY11" fmla="*/ 343484 h 3774867"/>
                  <a:gd name="connsiteX12" fmla="*/ 1564163 w 3805079"/>
                  <a:gd name="connsiteY12" fmla="*/ 276809 h 3774867"/>
                  <a:gd name="connsiteX13" fmla="*/ 1452244 w 3805079"/>
                  <a:gd name="connsiteY13" fmla="*/ 341103 h 3774867"/>
                  <a:gd name="connsiteX14" fmla="*/ 1435575 w 3805079"/>
                  <a:gd name="connsiteY14" fmla="*/ 430003 h 3774867"/>
                  <a:gd name="connsiteX15" fmla="*/ 1342706 w 3805079"/>
                  <a:gd name="connsiteY15" fmla="*/ 430797 h 3774867"/>
                  <a:gd name="connsiteX16" fmla="*/ 1218881 w 3805079"/>
                  <a:gd name="connsiteY16" fmla="*/ 418891 h 3774867"/>
                  <a:gd name="connsiteX17" fmla="*/ 1219675 w 3805079"/>
                  <a:gd name="connsiteY17" fmla="*/ 309354 h 3774867"/>
                  <a:gd name="connsiteX18" fmla="*/ 1283175 w 3805079"/>
                  <a:gd name="connsiteY18" fmla="*/ 118854 h 3774867"/>
                  <a:gd name="connsiteX19" fmla="*/ 1486375 w 3805079"/>
                  <a:gd name="connsiteY19" fmla="*/ 68054 h 3774867"/>
                  <a:gd name="connsiteX20" fmla="*/ 1751488 w 3805079"/>
                  <a:gd name="connsiteY20" fmla="*/ 4554 h 3774867"/>
                  <a:gd name="connsiteX21" fmla="*/ 1268888 w 3805079"/>
                  <a:gd name="connsiteY21" fmla="*/ 45035 h 3774867"/>
                  <a:gd name="connsiteX22" fmla="*/ 1154588 w 3805079"/>
                  <a:gd name="connsiteY22" fmla="*/ 151398 h 3774867"/>
                  <a:gd name="connsiteX23" fmla="*/ 1027588 w 3805079"/>
                  <a:gd name="connsiteY23" fmla="*/ 49004 h 3774867"/>
                  <a:gd name="connsiteX24" fmla="*/ 635475 w 3805079"/>
                  <a:gd name="connsiteY24" fmla="*/ 4554 h 3774867"/>
                  <a:gd name="connsiteX25" fmla="*/ 622775 w 3805079"/>
                  <a:gd name="connsiteY25" fmla="*/ 17254 h 3774867"/>
                  <a:gd name="connsiteX26" fmla="*/ 1029175 w 3805079"/>
                  <a:gd name="connsiteY26" fmla="*/ 144254 h 3774867"/>
                  <a:gd name="connsiteX27" fmla="*/ 1105375 w 3805079"/>
                  <a:gd name="connsiteY27" fmla="*/ 461754 h 3774867"/>
                  <a:gd name="connsiteX28" fmla="*/ 1116486 w 3805079"/>
                  <a:gd name="connsiteY28" fmla="*/ 707816 h 3774867"/>
                  <a:gd name="connsiteX29" fmla="*/ 1019650 w 3805079"/>
                  <a:gd name="connsiteY29" fmla="*/ 739567 h 3774867"/>
                  <a:gd name="connsiteX30" fmla="*/ 668813 w 3805079"/>
                  <a:gd name="connsiteY30" fmla="*/ 755441 h 3774867"/>
                  <a:gd name="connsiteX31" fmla="*/ 513237 w 3805079"/>
                  <a:gd name="connsiteY31" fmla="*/ 755442 h 3774867"/>
                  <a:gd name="connsiteX32" fmla="*/ 475 w 3805079"/>
                  <a:gd name="connsiteY32" fmla="*/ 747504 h 3774867"/>
                  <a:gd name="connsiteX33" fmla="*/ 432274 w 3805079"/>
                  <a:gd name="connsiteY33" fmla="*/ 798303 h 3774867"/>
                  <a:gd name="connsiteX34" fmla="*/ 1035525 w 3805079"/>
                  <a:gd name="connsiteY34" fmla="*/ 803066 h 3774867"/>
                  <a:gd name="connsiteX35" fmla="*/ 1586387 w 3805079"/>
                  <a:gd name="connsiteY35" fmla="*/ 807829 h 3774867"/>
                  <a:gd name="connsiteX36" fmla="*/ 1925319 w 3805079"/>
                  <a:gd name="connsiteY36" fmla="*/ 831641 h 3774867"/>
                  <a:gd name="connsiteX37" fmla="*/ 1972943 w 3805079"/>
                  <a:gd name="connsiteY37" fmla="*/ 881647 h 3774867"/>
                  <a:gd name="connsiteX38" fmla="*/ 2026124 w 3805079"/>
                  <a:gd name="connsiteY38" fmla="*/ 1165016 h 3774867"/>
                  <a:gd name="connsiteX39" fmla="*/ 2445224 w 3805079"/>
                  <a:gd name="connsiteY39" fmla="*/ 1241216 h 3774867"/>
                  <a:gd name="connsiteX40" fmla="*/ 3659661 w 3805079"/>
                  <a:gd name="connsiteY40" fmla="*/ 1212641 h 3774867"/>
                  <a:gd name="connsiteX41" fmla="*/ 3673949 w 3805079"/>
                  <a:gd name="connsiteY41" fmla="*/ 1360279 h 3774867"/>
                  <a:gd name="connsiteX42" fmla="*/ 3116737 w 3805079"/>
                  <a:gd name="connsiteY42" fmla="*/ 1355516 h 3774867"/>
                  <a:gd name="connsiteX43" fmla="*/ 2253931 w 3805079"/>
                  <a:gd name="connsiteY43" fmla="*/ 1359484 h 3774867"/>
                  <a:gd name="connsiteX44" fmla="*/ 2059461 w 3805079"/>
                  <a:gd name="connsiteY44" fmla="*/ 1546016 h 3774867"/>
                  <a:gd name="connsiteX45" fmla="*/ 2285682 w 3805079"/>
                  <a:gd name="connsiteY45" fmla="*/ 1766678 h 3774867"/>
                  <a:gd name="connsiteX46" fmla="*/ 2746850 w 3805079"/>
                  <a:gd name="connsiteY46" fmla="*/ 1768265 h 3774867"/>
                  <a:gd name="connsiteX47" fmla="*/ 3628706 w 3805079"/>
                  <a:gd name="connsiteY47" fmla="*/ 1777792 h 3774867"/>
                  <a:gd name="connsiteX48" fmla="*/ 3769199 w 3805079"/>
                  <a:gd name="connsiteY48" fmla="*/ 2001629 h 3774867"/>
                  <a:gd name="connsiteX49" fmla="*/ 3740625 w 3805079"/>
                  <a:gd name="connsiteY49" fmla="*/ 2322304 h 3774867"/>
                  <a:gd name="connsiteX50" fmla="*/ 3092925 w 3805079"/>
                  <a:gd name="connsiteY50" fmla="*/ 2384216 h 3774867"/>
                  <a:gd name="connsiteX51" fmla="*/ 2952431 w 3805079"/>
                  <a:gd name="connsiteY51" fmla="*/ 2391359 h 3774867"/>
                  <a:gd name="connsiteX52" fmla="*/ 2780982 w 3805079"/>
                  <a:gd name="connsiteY52" fmla="*/ 2322305 h 3774867"/>
                  <a:gd name="connsiteX53" fmla="*/ 2637312 w 3805079"/>
                  <a:gd name="connsiteY53" fmla="*/ 2419141 h 3774867"/>
                  <a:gd name="connsiteX54" fmla="*/ 2471419 w 3805079"/>
                  <a:gd name="connsiteY54" fmla="*/ 2331828 h 3774867"/>
                  <a:gd name="connsiteX55" fmla="*/ 2309493 w 3805079"/>
                  <a:gd name="connsiteY55" fmla="*/ 2393742 h 3774867"/>
                  <a:gd name="connsiteX56" fmla="*/ 2390456 w 3805079"/>
                  <a:gd name="connsiteY56" fmla="*/ 2608848 h 3774867"/>
                  <a:gd name="connsiteX57" fmla="*/ 2292826 w 3805079"/>
                  <a:gd name="connsiteY57" fmla="*/ 2769979 h 3774867"/>
                  <a:gd name="connsiteX58" fmla="*/ 2416650 w 3805079"/>
                  <a:gd name="connsiteY58" fmla="*/ 2931903 h 3774867"/>
                  <a:gd name="connsiteX59" fmla="*/ 2307114 w 3805079"/>
                  <a:gd name="connsiteY59" fmla="*/ 3090654 h 3774867"/>
                  <a:gd name="connsiteX60" fmla="*/ 2435700 w 3805079"/>
                  <a:gd name="connsiteY60" fmla="*/ 3229560 h 3774867"/>
                  <a:gd name="connsiteX61" fmla="*/ 2339655 w 3805079"/>
                  <a:gd name="connsiteY61" fmla="*/ 3329573 h 3774867"/>
                  <a:gd name="connsiteX62" fmla="*/ 2411888 w 3805079"/>
                  <a:gd name="connsiteY62" fmla="*/ 3486735 h 3774867"/>
                  <a:gd name="connsiteX63" fmla="*/ 2564287 w 3805079"/>
                  <a:gd name="connsiteY63" fmla="*/ 3496261 h 3774867"/>
                  <a:gd name="connsiteX64" fmla="*/ 2623819 w 3805079"/>
                  <a:gd name="connsiteY64" fmla="*/ 3398628 h 3774867"/>
                  <a:gd name="connsiteX65" fmla="*/ 2711925 w 3805079"/>
                  <a:gd name="connsiteY65" fmla="*/ 3455777 h 3774867"/>
                  <a:gd name="connsiteX66" fmla="*/ 2838132 w 3805079"/>
                  <a:gd name="connsiteY66" fmla="*/ 3355766 h 3774867"/>
                  <a:gd name="connsiteX67" fmla="*/ 2931001 w 3805079"/>
                  <a:gd name="connsiteY67" fmla="*/ 3351005 h 3774867"/>
                  <a:gd name="connsiteX68" fmla="*/ 2892900 w 3805079"/>
                  <a:gd name="connsiteY68" fmla="*/ 3465304 h 3774867"/>
                  <a:gd name="connsiteX69" fmla="*/ 2964340 w 3805079"/>
                  <a:gd name="connsiteY69" fmla="*/ 3684379 h 3774867"/>
                  <a:gd name="connsiteX70" fmla="*/ 2984975 w 3805079"/>
                  <a:gd name="connsiteY70" fmla="*/ 3774867 h 3774867"/>
                  <a:gd name="connsiteX0" fmla="*/ 1962625 w 3808576"/>
                  <a:gd name="connsiteY0" fmla="*/ 730041 h 3774867"/>
                  <a:gd name="connsiteX1" fmla="*/ 1687987 w 3808576"/>
                  <a:gd name="connsiteY1" fmla="*/ 731629 h 3774867"/>
                  <a:gd name="connsiteX2" fmla="*/ 1443512 w 3808576"/>
                  <a:gd name="connsiteY2" fmla="*/ 725279 h 3774867"/>
                  <a:gd name="connsiteX3" fmla="*/ 1240312 w 3808576"/>
                  <a:gd name="connsiteY3" fmla="*/ 707816 h 3774867"/>
                  <a:gd name="connsiteX4" fmla="*/ 1219675 w 3808576"/>
                  <a:gd name="connsiteY4" fmla="*/ 499059 h 3774867"/>
                  <a:gd name="connsiteX5" fmla="*/ 1339532 w 3808576"/>
                  <a:gd name="connsiteY5" fmla="*/ 479216 h 3774867"/>
                  <a:gd name="connsiteX6" fmla="*/ 1438750 w 3808576"/>
                  <a:gd name="connsiteY6" fmla="*/ 487153 h 3774867"/>
                  <a:gd name="connsiteX7" fmla="*/ 1466531 w 3808576"/>
                  <a:gd name="connsiteY7" fmla="*/ 557797 h 3774867"/>
                  <a:gd name="connsiteX8" fmla="*/ 1580831 w 3808576"/>
                  <a:gd name="connsiteY8" fmla="*/ 598278 h 3774867"/>
                  <a:gd name="connsiteX9" fmla="*/ 1659412 w 3808576"/>
                  <a:gd name="connsiteY9" fmla="*/ 543510 h 3774867"/>
                  <a:gd name="connsiteX10" fmla="*/ 1693543 w 3808576"/>
                  <a:gd name="connsiteY10" fmla="*/ 445878 h 3774867"/>
                  <a:gd name="connsiteX11" fmla="*/ 1666556 w 3808576"/>
                  <a:gd name="connsiteY11" fmla="*/ 343484 h 3774867"/>
                  <a:gd name="connsiteX12" fmla="*/ 1564163 w 3808576"/>
                  <a:gd name="connsiteY12" fmla="*/ 276809 h 3774867"/>
                  <a:gd name="connsiteX13" fmla="*/ 1452244 w 3808576"/>
                  <a:gd name="connsiteY13" fmla="*/ 341103 h 3774867"/>
                  <a:gd name="connsiteX14" fmla="*/ 1435575 w 3808576"/>
                  <a:gd name="connsiteY14" fmla="*/ 430003 h 3774867"/>
                  <a:gd name="connsiteX15" fmla="*/ 1342706 w 3808576"/>
                  <a:gd name="connsiteY15" fmla="*/ 430797 h 3774867"/>
                  <a:gd name="connsiteX16" fmla="*/ 1218881 w 3808576"/>
                  <a:gd name="connsiteY16" fmla="*/ 418891 h 3774867"/>
                  <a:gd name="connsiteX17" fmla="*/ 1219675 w 3808576"/>
                  <a:gd name="connsiteY17" fmla="*/ 309354 h 3774867"/>
                  <a:gd name="connsiteX18" fmla="*/ 1283175 w 3808576"/>
                  <a:gd name="connsiteY18" fmla="*/ 118854 h 3774867"/>
                  <a:gd name="connsiteX19" fmla="*/ 1486375 w 3808576"/>
                  <a:gd name="connsiteY19" fmla="*/ 68054 h 3774867"/>
                  <a:gd name="connsiteX20" fmla="*/ 1751488 w 3808576"/>
                  <a:gd name="connsiteY20" fmla="*/ 4554 h 3774867"/>
                  <a:gd name="connsiteX21" fmla="*/ 1268888 w 3808576"/>
                  <a:gd name="connsiteY21" fmla="*/ 45035 h 3774867"/>
                  <a:gd name="connsiteX22" fmla="*/ 1154588 w 3808576"/>
                  <a:gd name="connsiteY22" fmla="*/ 151398 h 3774867"/>
                  <a:gd name="connsiteX23" fmla="*/ 1027588 w 3808576"/>
                  <a:gd name="connsiteY23" fmla="*/ 49004 h 3774867"/>
                  <a:gd name="connsiteX24" fmla="*/ 635475 w 3808576"/>
                  <a:gd name="connsiteY24" fmla="*/ 4554 h 3774867"/>
                  <a:gd name="connsiteX25" fmla="*/ 622775 w 3808576"/>
                  <a:gd name="connsiteY25" fmla="*/ 17254 h 3774867"/>
                  <a:gd name="connsiteX26" fmla="*/ 1029175 w 3808576"/>
                  <a:gd name="connsiteY26" fmla="*/ 144254 h 3774867"/>
                  <a:gd name="connsiteX27" fmla="*/ 1105375 w 3808576"/>
                  <a:gd name="connsiteY27" fmla="*/ 461754 h 3774867"/>
                  <a:gd name="connsiteX28" fmla="*/ 1116486 w 3808576"/>
                  <a:gd name="connsiteY28" fmla="*/ 707816 h 3774867"/>
                  <a:gd name="connsiteX29" fmla="*/ 1019650 w 3808576"/>
                  <a:gd name="connsiteY29" fmla="*/ 739567 h 3774867"/>
                  <a:gd name="connsiteX30" fmla="*/ 668813 w 3808576"/>
                  <a:gd name="connsiteY30" fmla="*/ 755441 h 3774867"/>
                  <a:gd name="connsiteX31" fmla="*/ 513237 w 3808576"/>
                  <a:gd name="connsiteY31" fmla="*/ 755442 h 3774867"/>
                  <a:gd name="connsiteX32" fmla="*/ 475 w 3808576"/>
                  <a:gd name="connsiteY32" fmla="*/ 747504 h 3774867"/>
                  <a:gd name="connsiteX33" fmla="*/ 432274 w 3808576"/>
                  <a:gd name="connsiteY33" fmla="*/ 798303 h 3774867"/>
                  <a:gd name="connsiteX34" fmla="*/ 1035525 w 3808576"/>
                  <a:gd name="connsiteY34" fmla="*/ 803066 h 3774867"/>
                  <a:gd name="connsiteX35" fmla="*/ 1586387 w 3808576"/>
                  <a:gd name="connsiteY35" fmla="*/ 807829 h 3774867"/>
                  <a:gd name="connsiteX36" fmla="*/ 1925319 w 3808576"/>
                  <a:gd name="connsiteY36" fmla="*/ 831641 h 3774867"/>
                  <a:gd name="connsiteX37" fmla="*/ 1972943 w 3808576"/>
                  <a:gd name="connsiteY37" fmla="*/ 881647 h 3774867"/>
                  <a:gd name="connsiteX38" fmla="*/ 2026124 w 3808576"/>
                  <a:gd name="connsiteY38" fmla="*/ 1165016 h 3774867"/>
                  <a:gd name="connsiteX39" fmla="*/ 2445224 w 3808576"/>
                  <a:gd name="connsiteY39" fmla="*/ 1241216 h 3774867"/>
                  <a:gd name="connsiteX40" fmla="*/ 3659661 w 3808576"/>
                  <a:gd name="connsiteY40" fmla="*/ 1212641 h 3774867"/>
                  <a:gd name="connsiteX41" fmla="*/ 3673949 w 3808576"/>
                  <a:gd name="connsiteY41" fmla="*/ 1360279 h 3774867"/>
                  <a:gd name="connsiteX42" fmla="*/ 3116737 w 3808576"/>
                  <a:gd name="connsiteY42" fmla="*/ 1355516 h 3774867"/>
                  <a:gd name="connsiteX43" fmla="*/ 2253931 w 3808576"/>
                  <a:gd name="connsiteY43" fmla="*/ 1359484 h 3774867"/>
                  <a:gd name="connsiteX44" fmla="*/ 2059461 w 3808576"/>
                  <a:gd name="connsiteY44" fmla="*/ 1546016 h 3774867"/>
                  <a:gd name="connsiteX45" fmla="*/ 2285682 w 3808576"/>
                  <a:gd name="connsiteY45" fmla="*/ 1766678 h 3774867"/>
                  <a:gd name="connsiteX46" fmla="*/ 2746850 w 3808576"/>
                  <a:gd name="connsiteY46" fmla="*/ 1768265 h 3774867"/>
                  <a:gd name="connsiteX47" fmla="*/ 3628706 w 3808576"/>
                  <a:gd name="connsiteY47" fmla="*/ 1777792 h 3774867"/>
                  <a:gd name="connsiteX48" fmla="*/ 3776343 w 3808576"/>
                  <a:gd name="connsiteY48" fmla="*/ 1970673 h 3774867"/>
                  <a:gd name="connsiteX49" fmla="*/ 3740625 w 3808576"/>
                  <a:gd name="connsiteY49" fmla="*/ 2322304 h 3774867"/>
                  <a:gd name="connsiteX50" fmla="*/ 3092925 w 3808576"/>
                  <a:gd name="connsiteY50" fmla="*/ 2384216 h 3774867"/>
                  <a:gd name="connsiteX51" fmla="*/ 2952431 w 3808576"/>
                  <a:gd name="connsiteY51" fmla="*/ 2391359 h 3774867"/>
                  <a:gd name="connsiteX52" fmla="*/ 2780982 w 3808576"/>
                  <a:gd name="connsiteY52" fmla="*/ 2322305 h 3774867"/>
                  <a:gd name="connsiteX53" fmla="*/ 2637312 w 3808576"/>
                  <a:gd name="connsiteY53" fmla="*/ 2419141 h 3774867"/>
                  <a:gd name="connsiteX54" fmla="*/ 2471419 w 3808576"/>
                  <a:gd name="connsiteY54" fmla="*/ 2331828 h 3774867"/>
                  <a:gd name="connsiteX55" fmla="*/ 2309493 w 3808576"/>
                  <a:gd name="connsiteY55" fmla="*/ 2393742 h 3774867"/>
                  <a:gd name="connsiteX56" fmla="*/ 2390456 w 3808576"/>
                  <a:gd name="connsiteY56" fmla="*/ 2608848 h 3774867"/>
                  <a:gd name="connsiteX57" fmla="*/ 2292826 w 3808576"/>
                  <a:gd name="connsiteY57" fmla="*/ 2769979 h 3774867"/>
                  <a:gd name="connsiteX58" fmla="*/ 2416650 w 3808576"/>
                  <a:gd name="connsiteY58" fmla="*/ 2931903 h 3774867"/>
                  <a:gd name="connsiteX59" fmla="*/ 2307114 w 3808576"/>
                  <a:gd name="connsiteY59" fmla="*/ 3090654 h 3774867"/>
                  <a:gd name="connsiteX60" fmla="*/ 2435700 w 3808576"/>
                  <a:gd name="connsiteY60" fmla="*/ 3229560 h 3774867"/>
                  <a:gd name="connsiteX61" fmla="*/ 2339655 w 3808576"/>
                  <a:gd name="connsiteY61" fmla="*/ 3329573 h 3774867"/>
                  <a:gd name="connsiteX62" fmla="*/ 2411888 w 3808576"/>
                  <a:gd name="connsiteY62" fmla="*/ 3486735 h 3774867"/>
                  <a:gd name="connsiteX63" fmla="*/ 2564287 w 3808576"/>
                  <a:gd name="connsiteY63" fmla="*/ 3496261 h 3774867"/>
                  <a:gd name="connsiteX64" fmla="*/ 2623819 w 3808576"/>
                  <a:gd name="connsiteY64" fmla="*/ 3398628 h 3774867"/>
                  <a:gd name="connsiteX65" fmla="*/ 2711925 w 3808576"/>
                  <a:gd name="connsiteY65" fmla="*/ 3455777 h 3774867"/>
                  <a:gd name="connsiteX66" fmla="*/ 2838132 w 3808576"/>
                  <a:gd name="connsiteY66" fmla="*/ 3355766 h 3774867"/>
                  <a:gd name="connsiteX67" fmla="*/ 2931001 w 3808576"/>
                  <a:gd name="connsiteY67" fmla="*/ 3351005 h 3774867"/>
                  <a:gd name="connsiteX68" fmla="*/ 2892900 w 3808576"/>
                  <a:gd name="connsiteY68" fmla="*/ 3465304 h 3774867"/>
                  <a:gd name="connsiteX69" fmla="*/ 2964340 w 3808576"/>
                  <a:gd name="connsiteY69" fmla="*/ 3684379 h 3774867"/>
                  <a:gd name="connsiteX70" fmla="*/ 2984975 w 3808576"/>
                  <a:gd name="connsiteY70" fmla="*/ 3774867 h 3774867"/>
                  <a:gd name="connsiteX0" fmla="*/ 1962625 w 3811708"/>
                  <a:gd name="connsiteY0" fmla="*/ 730041 h 3774867"/>
                  <a:gd name="connsiteX1" fmla="*/ 1687987 w 3811708"/>
                  <a:gd name="connsiteY1" fmla="*/ 731629 h 3774867"/>
                  <a:gd name="connsiteX2" fmla="*/ 1443512 w 3811708"/>
                  <a:gd name="connsiteY2" fmla="*/ 725279 h 3774867"/>
                  <a:gd name="connsiteX3" fmla="*/ 1240312 w 3811708"/>
                  <a:gd name="connsiteY3" fmla="*/ 707816 h 3774867"/>
                  <a:gd name="connsiteX4" fmla="*/ 1219675 w 3811708"/>
                  <a:gd name="connsiteY4" fmla="*/ 499059 h 3774867"/>
                  <a:gd name="connsiteX5" fmla="*/ 1339532 w 3811708"/>
                  <a:gd name="connsiteY5" fmla="*/ 479216 h 3774867"/>
                  <a:gd name="connsiteX6" fmla="*/ 1438750 w 3811708"/>
                  <a:gd name="connsiteY6" fmla="*/ 487153 h 3774867"/>
                  <a:gd name="connsiteX7" fmla="*/ 1466531 w 3811708"/>
                  <a:gd name="connsiteY7" fmla="*/ 557797 h 3774867"/>
                  <a:gd name="connsiteX8" fmla="*/ 1580831 w 3811708"/>
                  <a:gd name="connsiteY8" fmla="*/ 598278 h 3774867"/>
                  <a:gd name="connsiteX9" fmla="*/ 1659412 w 3811708"/>
                  <a:gd name="connsiteY9" fmla="*/ 543510 h 3774867"/>
                  <a:gd name="connsiteX10" fmla="*/ 1693543 w 3811708"/>
                  <a:gd name="connsiteY10" fmla="*/ 445878 h 3774867"/>
                  <a:gd name="connsiteX11" fmla="*/ 1666556 w 3811708"/>
                  <a:gd name="connsiteY11" fmla="*/ 343484 h 3774867"/>
                  <a:gd name="connsiteX12" fmla="*/ 1564163 w 3811708"/>
                  <a:gd name="connsiteY12" fmla="*/ 276809 h 3774867"/>
                  <a:gd name="connsiteX13" fmla="*/ 1452244 w 3811708"/>
                  <a:gd name="connsiteY13" fmla="*/ 341103 h 3774867"/>
                  <a:gd name="connsiteX14" fmla="*/ 1435575 w 3811708"/>
                  <a:gd name="connsiteY14" fmla="*/ 430003 h 3774867"/>
                  <a:gd name="connsiteX15" fmla="*/ 1342706 w 3811708"/>
                  <a:gd name="connsiteY15" fmla="*/ 430797 h 3774867"/>
                  <a:gd name="connsiteX16" fmla="*/ 1218881 w 3811708"/>
                  <a:gd name="connsiteY16" fmla="*/ 418891 h 3774867"/>
                  <a:gd name="connsiteX17" fmla="*/ 1219675 w 3811708"/>
                  <a:gd name="connsiteY17" fmla="*/ 309354 h 3774867"/>
                  <a:gd name="connsiteX18" fmla="*/ 1283175 w 3811708"/>
                  <a:gd name="connsiteY18" fmla="*/ 118854 h 3774867"/>
                  <a:gd name="connsiteX19" fmla="*/ 1486375 w 3811708"/>
                  <a:gd name="connsiteY19" fmla="*/ 68054 h 3774867"/>
                  <a:gd name="connsiteX20" fmla="*/ 1751488 w 3811708"/>
                  <a:gd name="connsiteY20" fmla="*/ 4554 h 3774867"/>
                  <a:gd name="connsiteX21" fmla="*/ 1268888 w 3811708"/>
                  <a:gd name="connsiteY21" fmla="*/ 45035 h 3774867"/>
                  <a:gd name="connsiteX22" fmla="*/ 1154588 w 3811708"/>
                  <a:gd name="connsiteY22" fmla="*/ 151398 h 3774867"/>
                  <a:gd name="connsiteX23" fmla="*/ 1027588 w 3811708"/>
                  <a:gd name="connsiteY23" fmla="*/ 49004 h 3774867"/>
                  <a:gd name="connsiteX24" fmla="*/ 635475 w 3811708"/>
                  <a:gd name="connsiteY24" fmla="*/ 4554 h 3774867"/>
                  <a:gd name="connsiteX25" fmla="*/ 622775 w 3811708"/>
                  <a:gd name="connsiteY25" fmla="*/ 17254 h 3774867"/>
                  <a:gd name="connsiteX26" fmla="*/ 1029175 w 3811708"/>
                  <a:gd name="connsiteY26" fmla="*/ 144254 h 3774867"/>
                  <a:gd name="connsiteX27" fmla="*/ 1105375 w 3811708"/>
                  <a:gd name="connsiteY27" fmla="*/ 461754 h 3774867"/>
                  <a:gd name="connsiteX28" fmla="*/ 1116486 w 3811708"/>
                  <a:gd name="connsiteY28" fmla="*/ 707816 h 3774867"/>
                  <a:gd name="connsiteX29" fmla="*/ 1019650 w 3811708"/>
                  <a:gd name="connsiteY29" fmla="*/ 739567 h 3774867"/>
                  <a:gd name="connsiteX30" fmla="*/ 668813 w 3811708"/>
                  <a:gd name="connsiteY30" fmla="*/ 755441 h 3774867"/>
                  <a:gd name="connsiteX31" fmla="*/ 513237 w 3811708"/>
                  <a:gd name="connsiteY31" fmla="*/ 755442 h 3774867"/>
                  <a:gd name="connsiteX32" fmla="*/ 475 w 3811708"/>
                  <a:gd name="connsiteY32" fmla="*/ 747504 h 3774867"/>
                  <a:gd name="connsiteX33" fmla="*/ 432274 w 3811708"/>
                  <a:gd name="connsiteY33" fmla="*/ 798303 h 3774867"/>
                  <a:gd name="connsiteX34" fmla="*/ 1035525 w 3811708"/>
                  <a:gd name="connsiteY34" fmla="*/ 803066 h 3774867"/>
                  <a:gd name="connsiteX35" fmla="*/ 1586387 w 3811708"/>
                  <a:gd name="connsiteY35" fmla="*/ 807829 h 3774867"/>
                  <a:gd name="connsiteX36" fmla="*/ 1925319 w 3811708"/>
                  <a:gd name="connsiteY36" fmla="*/ 831641 h 3774867"/>
                  <a:gd name="connsiteX37" fmla="*/ 1972943 w 3811708"/>
                  <a:gd name="connsiteY37" fmla="*/ 881647 h 3774867"/>
                  <a:gd name="connsiteX38" fmla="*/ 2026124 w 3811708"/>
                  <a:gd name="connsiteY38" fmla="*/ 1165016 h 3774867"/>
                  <a:gd name="connsiteX39" fmla="*/ 2445224 w 3811708"/>
                  <a:gd name="connsiteY39" fmla="*/ 1241216 h 3774867"/>
                  <a:gd name="connsiteX40" fmla="*/ 3659661 w 3811708"/>
                  <a:gd name="connsiteY40" fmla="*/ 1212641 h 3774867"/>
                  <a:gd name="connsiteX41" fmla="*/ 3673949 w 3811708"/>
                  <a:gd name="connsiteY41" fmla="*/ 1360279 h 3774867"/>
                  <a:gd name="connsiteX42" fmla="*/ 3116737 w 3811708"/>
                  <a:gd name="connsiteY42" fmla="*/ 1355516 h 3774867"/>
                  <a:gd name="connsiteX43" fmla="*/ 2253931 w 3811708"/>
                  <a:gd name="connsiteY43" fmla="*/ 1359484 h 3774867"/>
                  <a:gd name="connsiteX44" fmla="*/ 2059461 w 3811708"/>
                  <a:gd name="connsiteY44" fmla="*/ 1546016 h 3774867"/>
                  <a:gd name="connsiteX45" fmla="*/ 2285682 w 3811708"/>
                  <a:gd name="connsiteY45" fmla="*/ 1766678 h 3774867"/>
                  <a:gd name="connsiteX46" fmla="*/ 2746850 w 3811708"/>
                  <a:gd name="connsiteY46" fmla="*/ 1768265 h 3774867"/>
                  <a:gd name="connsiteX47" fmla="*/ 3574731 w 3811708"/>
                  <a:gd name="connsiteY47" fmla="*/ 1777792 h 3774867"/>
                  <a:gd name="connsiteX48" fmla="*/ 3776343 w 3811708"/>
                  <a:gd name="connsiteY48" fmla="*/ 1970673 h 3774867"/>
                  <a:gd name="connsiteX49" fmla="*/ 3740625 w 3811708"/>
                  <a:gd name="connsiteY49" fmla="*/ 2322304 h 3774867"/>
                  <a:gd name="connsiteX50" fmla="*/ 3092925 w 3811708"/>
                  <a:gd name="connsiteY50" fmla="*/ 2384216 h 3774867"/>
                  <a:gd name="connsiteX51" fmla="*/ 2952431 w 3811708"/>
                  <a:gd name="connsiteY51" fmla="*/ 2391359 h 3774867"/>
                  <a:gd name="connsiteX52" fmla="*/ 2780982 w 3811708"/>
                  <a:gd name="connsiteY52" fmla="*/ 2322305 h 3774867"/>
                  <a:gd name="connsiteX53" fmla="*/ 2637312 w 3811708"/>
                  <a:gd name="connsiteY53" fmla="*/ 2419141 h 3774867"/>
                  <a:gd name="connsiteX54" fmla="*/ 2471419 w 3811708"/>
                  <a:gd name="connsiteY54" fmla="*/ 2331828 h 3774867"/>
                  <a:gd name="connsiteX55" fmla="*/ 2309493 w 3811708"/>
                  <a:gd name="connsiteY55" fmla="*/ 2393742 h 3774867"/>
                  <a:gd name="connsiteX56" fmla="*/ 2390456 w 3811708"/>
                  <a:gd name="connsiteY56" fmla="*/ 2608848 h 3774867"/>
                  <a:gd name="connsiteX57" fmla="*/ 2292826 w 3811708"/>
                  <a:gd name="connsiteY57" fmla="*/ 2769979 h 3774867"/>
                  <a:gd name="connsiteX58" fmla="*/ 2416650 w 3811708"/>
                  <a:gd name="connsiteY58" fmla="*/ 2931903 h 3774867"/>
                  <a:gd name="connsiteX59" fmla="*/ 2307114 w 3811708"/>
                  <a:gd name="connsiteY59" fmla="*/ 3090654 h 3774867"/>
                  <a:gd name="connsiteX60" fmla="*/ 2435700 w 3811708"/>
                  <a:gd name="connsiteY60" fmla="*/ 3229560 h 3774867"/>
                  <a:gd name="connsiteX61" fmla="*/ 2339655 w 3811708"/>
                  <a:gd name="connsiteY61" fmla="*/ 3329573 h 3774867"/>
                  <a:gd name="connsiteX62" fmla="*/ 2411888 w 3811708"/>
                  <a:gd name="connsiteY62" fmla="*/ 3486735 h 3774867"/>
                  <a:gd name="connsiteX63" fmla="*/ 2564287 w 3811708"/>
                  <a:gd name="connsiteY63" fmla="*/ 3496261 h 3774867"/>
                  <a:gd name="connsiteX64" fmla="*/ 2623819 w 3811708"/>
                  <a:gd name="connsiteY64" fmla="*/ 3398628 h 3774867"/>
                  <a:gd name="connsiteX65" fmla="*/ 2711925 w 3811708"/>
                  <a:gd name="connsiteY65" fmla="*/ 3455777 h 3774867"/>
                  <a:gd name="connsiteX66" fmla="*/ 2838132 w 3811708"/>
                  <a:gd name="connsiteY66" fmla="*/ 3355766 h 3774867"/>
                  <a:gd name="connsiteX67" fmla="*/ 2931001 w 3811708"/>
                  <a:gd name="connsiteY67" fmla="*/ 3351005 h 3774867"/>
                  <a:gd name="connsiteX68" fmla="*/ 2892900 w 3811708"/>
                  <a:gd name="connsiteY68" fmla="*/ 3465304 h 3774867"/>
                  <a:gd name="connsiteX69" fmla="*/ 2964340 w 3811708"/>
                  <a:gd name="connsiteY69" fmla="*/ 3684379 h 3774867"/>
                  <a:gd name="connsiteX70" fmla="*/ 2984975 w 3811708"/>
                  <a:gd name="connsiteY70" fmla="*/ 3774867 h 3774867"/>
                  <a:gd name="connsiteX0" fmla="*/ 1962625 w 3806619"/>
                  <a:gd name="connsiteY0" fmla="*/ 730041 h 3774867"/>
                  <a:gd name="connsiteX1" fmla="*/ 1687987 w 3806619"/>
                  <a:gd name="connsiteY1" fmla="*/ 731629 h 3774867"/>
                  <a:gd name="connsiteX2" fmla="*/ 1443512 w 3806619"/>
                  <a:gd name="connsiteY2" fmla="*/ 725279 h 3774867"/>
                  <a:gd name="connsiteX3" fmla="*/ 1240312 w 3806619"/>
                  <a:gd name="connsiteY3" fmla="*/ 707816 h 3774867"/>
                  <a:gd name="connsiteX4" fmla="*/ 1219675 w 3806619"/>
                  <a:gd name="connsiteY4" fmla="*/ 499059 h 3774867"/>
                  <a:gd name="connsiteX5" fmla="*/ 1339532 w 3806619"/>
                  <a:gd name="connsiteY5" fmla="*/ 479216 h 3774867"/>
                  <a:gd name="connsiteX6" fmla="*/ 1438750 w 3806619"/>
                  <a:gd name="connsiteY6" fmla="*/ 487153 h 3774867"/>
                  <a:gd name="connsiteX7" fmla="*/ 1466531 w 3806619"/>
                  <a:gd name="connsiteY7" fmla="*/ 557797 h 3774867"/>
                  <a:gd name="connsiteX8" fmla="*/ 1580831 w 3806619"/>
                  <a:gd name="connsiteY8" fmla="*/ 598278 h 3774867"/>
                  <a:gd name="connsiteX9" fmla="*/ 1659412 w 3806619"/>
                  <a:gd name="connsiteY9" fmla="*/ 543510 h 3774867"/>
                  <a:gd name="connsiteX10" fmla="*/ 1693543 w 3806619"/>
                  <a:gd name="connsiteY10" fmla="*/ 445878 h 3774867"/>
                  <a:gd name="connsiteX11" fmla="*/ 1666556 w 3806619"/>
                  <a:gd name="connsiteY11" fmla="*/ 343484 h 3774867"/>
                  <a:gd name="connsiteX12" fmla="*/ 1564163 w 3806619"/>
                  <a:gd name="connsiteY12" fmla="*/ 276809 h 3774867"/>
                  <a:gd name="connsiteX13" fmla="*/ 1452244 w 3806619"/>
                  <a:gd name="connsiteY13" fmla="*/ 341103 h 3774867"/>
                  <a:gd name="connsiteX14" fmla="*/ 1435575 w 3806619"/>
                  <a:gd name="connsiteY14" fmla="*/ 430003 h 3774867"/>
                  <a:gd name="connsiteX15" fmla="*/ 1342706 w 3806619"/>
                  <a:gd name="connsiteY15" fmla="*/ 430797 h 3774867"/>
                  <a:gd name="connsiteX16" fmla="*/ 1218881 w 3806619"/>
                  <a:gd name="connsiteY16" fmla="*/ 418891 h 3774867"/>
                  <a:gd name="connsiteX17" fmla="*/ 1219675 w 3806619"/>
                  <a:gd name="connsiteY17" fmla="*/ 309354 h 3774867"/>
                  <a:gd name="connsiteX18" fmla="*/ 1283175 w 3806619"/>
                  <a:gd name="connsiteY18" fmla="*/ 118854 h 3774867"/>
                  <a:gd name="connsiteX19" fmla="*/ 1486375 w 3806619"/>
                  <a:gd name="connsiteY19" fmla="*/ 68054 h 3774867"/>
                  <a:gd name="connsiteX20" fmla="*/ 1751488 w 3806619"/>
                  <a:gd name="connsiteY20" fmla="*/ 4554 h 3774867"/>
                  <a:gd name="connsiteX21" fmla="*/ 1268888 w 3806619"/>
                  <a:gd name="connsiteY21" fmla="*/ 45035 h 3774867"/>
                  <a:gd name="connsiteX22" fmla="*/ 1154588 w 3806619"/>
                  <a:gd name="connsiteY22" fmla="*/ 151398 h 3774867"/>
                  <a:gd name="connsiteX23" fmla="*/ 1027588 w 3806619"/>
                  <a:gd name="connsiteY23" fmla="*/ 49004 h 3774867"/>
                  <a:gd name="connsiteX24" fmla="*/ 635475 w 3806619"/>
                  <a:gd name="connsiteY24" fmla="*/ 4554 h 3774867"/>
                  <a:gd name="connsiteX25" fmla="*/ 622775 w 3806619"/>
                  <a:gd name="connsiteY25" fmla="*/ 17254 h 3774867"/>
                  <a:gd name="connsiteX26" fmla="*/ 1029175 w 3806619"/>
                  <a:gd name="connsiteY26" fmla="*/ 144254 h 3774867"/>
                  <a:gd name="connsiteX27" fmla="*/ 1105375 w 3806619"/>
                  <a:gd name="connsiteY27" fmla="*/ 461754 h 3774867"/>
                  <a:gd name="connsiteX28" fmla="*/ 1116486 w 3806619"/>
                  <a:gd name="connsiteY28" fmla="*/ 707816 h 3774867"/>
                  <a:gd name="connsiteX29" fmla="*/ 1019650 w 3806619"/>
                  <a:gd name="connsiteY29" fmla="*/ 739567 h 3774867"/>
                  <a:gd name="connsiteX30" fmla="*/ 668813 w 3806619"/>
                  <a:gd name="connsiteY30" fmla="*/ 755441 h 3774867"/>
                  <a:gd name="connsiteX31" fmla="*/ 513237 w 3806619"/>
                  <a:gd name="connsiteY31" fmla="*/ 755442 h 3774867"/>
                  <a:gd name="connsiteX32" fmla="*/ 475 w 3806619"/>
                  <a:gd name="connsiteY32" fmla="*/ 747504 h 3774867"/>
                  <a:gd name="connsiteX33" fmla="*/ 432274 w 3806619"/>
                  <a:gd name="connsiteY33" fmla="*/ 798303 h 3774867"/>
                  <a:gd name="connsiteX34" fmla="*/ 1035525 w 3806619"/>
                  <a:gd name="connsiteY34" fmla="*/ 803066 h 3774867"/>
                  <a:gd name="connsiteX35" fmla="*/ 1586387 w 3806619"/>
                  <a:gd name="connsiteY35" fmla="*/ 807829 h 3774867"/>
                  <a:gd name="connsiteX36" fmla="*/ 1925319 w 3806619"/>
                  <a:gd name="connsiteY36" fmla="*/ 831641 h 3774867"/>
                  <a:gd name="connsiteX37" fmla="*/ 1972943 w 3806619"/>
                  <a:gd name="connsiteY37" fmla="*/ 881647 h 3774867"/>
                  <a:gd name="connsiteX38" fmla="*/ 2026124 w 3806619"/>
                  <a:gd name="connsiteY38" fmla="*/ 1165016 h 3774867"/>
                  <a:gd name="connsiteX39" fmla="*/ 2445224 w 3806619"/>
                  <a:gd name="connsiteY39" fmla="*/ 1241216 h 3774867"/>
                  <a:gd name="connsiteX40" fmla="*/ 3659661 w 3806619"/>
                  <a:gd name="connsiteY40" fmla="*/ 1212641 h 3774867"/>
                  <a:gd name="connsiteX41" fmla="*/ 3673949 w 3806619"/>
                  <a:gd name="connsiteY41" fmla="*/ 1360279 h 3774867"/>
                  <a:gd name="connsiteX42" fmla="*/ 3116737 w 3806619"/>
                  <a:gd name="connsiteY42" fmla="*/ 1355516 h 3774867"/>
                  <a:gd name="connsiteX43" fmla="*/ 2253931 w 3806619"/>
                  <a:gd name="connsiteY43" fmla="*/ 1359484 h 3774867"/>
                  <a:gd name="connsiteX44" fmla="*/ 2059461 w 3806619"/>
                  <a:gd name="connsiteY44" fmla="*/ 1546016 h 3774867"/>
                  <a:gd name="connsiteX45" fmla="*/ 2285682 w 3806619"/>
                  <a:gd name="connsiteY45" fmla="*/ 1766678 h 3774867"/>
                  <a:gd name="connsiteX46" fmla="*/ 2746850 w 3806619"/>
                  <a:gd name="connsiteY46" fmla="*/ 1768265 h 3774867"/>
                  <a:gd name="connsiteX47" fmla="*/ 3663631 w 3806619"/>
                  <a:gd name="connsiteY47" fmla="*/ 1780967 h 3774867"/>
                  <a:gd name="connsiteX48" fmla="*/ 3776343 w 3806619"/>
                  <a:gd name="connsiteY48" fmla="*/ 1970673 h 3774867"/>
                  <a:gd name="connsiteX49" fmla="*/ 3740625 w 3806619"/>
                  <a:gd name="connsiteY49" fmla="*/ 2322304 h 3774867"/>
                  <a:gd name="connsiteX50" fmla="*/ 3092925 w 3806619"/>
                  <a:gd name="connsiteY50" fmla="*/ 2384216 h 3774867"/>
                  <a:gd name="connsiteX51" fmla="*/ 2952431 w 3806619"/>
                  <a:gd name="connsiteY51" fmla="*/ 2391359 h 3774867"/>
                  <a:gd name="connsiteX52" fmla="*/ 2780982 w 3806619"/>
                  <a:gd name="connsiteY52" fmla="*/ 2322305 h 3774867"/>
                  <a:gd name="connsiteX53" fmla="*/ 2637312 w 3806619"/>
                  <a:gd name="connsiteY53" fmla="*/ 2419141 h 3774867"/>
                  <a:gd name="connsiteX54" fmla="*/ 2471419 w 3806619"/>
                  <a:gd name="connsiteY54" fmla="*/ 2331828 h 3774867"/>
                  <a:gd name="connsiteX55" fmla="*/ 2309493 w 3806619"/>
                  <a:gd name="connsiteY55" fmla="*/ 2393742 h 3774867"/>
                  <a:gd name="connsiteX56" fmla="*/ 2390456 w 3806619"/>
                  <a:gd name="connsiteY56" fmla="*/ 2608848 h 3774867"/>
                  <a:gd name="connsiteX57" fmla="*/ 2292826 w 3806619"/>
                  <a:gd name="connsiteY57" fmla="*/ 2769979 h 3774867"/>
                  <a:gd name="connsiteX58" fmla="*/ 2416650 w 3806619"/>
                  <a:gd name="connsiteY58" fmla="*/ 2931903 h 3774867"/>
                  <a:gd name="connsiteX59" fmla="*/ 2307114 w 3806619"/>
                  <a:gd name="connsiteY59" fmla="*/ 3090654 h 3774867"/>
                  <a:gd name="connsiteX60" fmla="*/ 2435700 w 3806619"/>
                  <a:gd name="connsiteY60" fmla="*/ 3229560 h 3774867"/>
                  <a:gd name="connsiteX61" fmla="*/ 2339655 w 3806619"/>
                  <a:gd name="connsiteY61" fmla="*/ 3329573 h 3774867"/>
                  <a:gd name="connsiteX62" fmla="*/ 2411888 w 3806619"/>
                  <a:gd name="connsiteY62" fmla="*/ 3486735 h 3774867"/>
                  <a:gd name="connsiteX63" fmla="*/ 2564287 w 3806619"/>
                  <a:gd name="connsiteY63" fmla="*/ 3496261 h 3774867"/>
                  <a:gd name="connsiteX64" fmla="*/ 2623819 w 3806619"/>
                  <a:gd name="connsiteY64" fmla="*/ 3398628 h 3774867"/>
                  <a:gd name="connsiteX65" fmla="*/ 2711925 w 3806619"/>
                  <a:gd name="connsiteY65" fmla="*/ 3455777 h 3774867"/>
                  <a:gd name="connsiteX66" fmla="*/ 2838132 w 3806619"/>
                  <a:gd name="connsiteY66" fmla="*/ 3355766 h 3774867"/>
                  <a:gd name="connsiteX67" fmla="*/ 2931001 w 3806619"/>
                  <a:gd name="connsiteY67" fmla="*/ 3351005 h 3774867"/>
                  <a:gd name="connsiteX68" fmla="*/ 2892900 w 3806619"/>
                  <a:gd name="connsiteY68" fmla="*/ 3465304 h 3774867"/>
                  <a:gd name="connsiteX69" fmla="*/ 2964340 w 3806619"/>
                  <a:gd name="connsiteY69" fmla="*/ 3684379 h 3774867"/>
                  <a:gd name="connsiteX70" fmla="*/ 2984975 w 3806619"/>
                  <a:gd name="connsiteY70" fmla="*/ 3774867 h 3774867"/>
                  <a:gd name="connsiteX0" fmla="*/ 1962625 w 3828669"/>
                  <a:gd name="connsiteY0" fmla="*/ 730041 h 3774867"/>
                  <a:gd name="connsiteX1" fmla="*/ 1687987 w 3828669"/>
                  <a:gd name="connsiteY1" fmla="*/ 731629 h 3774867"/>
                  <a:gd name="connsiteX2" fmla="*/ 1443512 w 3828669"/>
                  <a:gd name="connsiteY2" fmla="*/ 725279 h 3774867"/>
                  <a:gd name="connsiteX3" fmla="*/ 1240312 w 3828669"/>
                  <a:gd name="connsiteY3" fmla="*/ 707816 h 3774867"/>
                  <a:gd name="connsiteX4" fmla="*/ 1219675 w 3828669"/>
                  <a:gd name="connsiteY4" fmla="*/ 499059 h 3774867"/>
                  <a:gd name="connsiteX5" fmla="*/ 1339532 w 3828669"/>
                  <a:gd name="connsiteY5" fmla="*/ 479216 h 3774867"/>
                  <a:gd name="connsiteX6" fmla="*/ 1438750 w 3828669"/>
                  <a:gd name="connsiteY6" fmla="*/ 487153 h 3774867"/>
                  <a:gd name="connsiteX7" fmla="*/ 1466531 w 3828669"/>
                  <a:gd name="connsiteY7" fmla="*/ 557797 h 3774867"/>
                  <a:gd name="connsiteX8" fmla="*/ 1580831 w 3828669"/>
                  <a:gd name="connsiteY8" fmla="*/ 598278 h 3774867"/>
                  <a:gd name="connsiteX9" fmla="*/ 1659412 w 3828669"/>
                  <a:gd name="connsiteY9" fmla="*/ 543510 h 3774867"/>
                  <a:gd name="connsiteX10" fmla="*/ 1693543 w 3828669"/>
                  <a:gd name="connsiteY10" fmla="*/ 445878 h 3774867"/>
                  <a:gd name="connsiteX11" fmla="*/ 1666556 w 3828669"/>
                  <a:gd name="connsiteY11" fmla="*/ 343484 h 3774867"/>
                  <a:gd name="connsiteX12" fmla="*/ 1564163 w 3828669"/>
                  <a:gd name="connsiteY12" fmla="*/ 276809 h 3774867"/>
                  <a:gd name="connsiteX13" fmla="*/ 1452244 w 3828669"/>
                  <a:gd name="connsiteY13" fmla="*/ 341103 h 3774867"/>
                  <a:gd name="connsiteX14" fmla="*/ 1435575 w 3828669"/>
                  <a:gd name="connsiteY14" fmla="*/ 430003 h 3774867"/>
                  <a:gd name="connsiteX15" fmla="*/ 1342706 w 3828669"/>
                  <a:gd name="connsiteY15" fmla="*/ 430797 h 3774867"/>
                  <a:gd name="connsiteX16" fmla="*/ 1218881 w 3828669"/>
                  <a:gd name="connsiteY16" fmla="*/ 418891 h 3774867"/>
                  <a:gd name="connsiteX17" fmla="*/ 1219675 w 3828669"/>
                  <a:gd name="connsiteY17" fmla="*/ 309354 h 3774867"/>
                  <a:gd name="connsiteX18" fmla="*/ 1283175 w 3828669"/>
                  <a:gd name="connsiteY18" fmla="*/ 118854 h 3774867"/>
                  <a:gd name="connsiteX19" fmla="*/ 1486375 w 3828669"/>
                  <a:gd name="connsiteY19" fmla="*/ 68054 h 3774867"/>
                  <a:gd name="connsiteX20" fmla="*/ 1751488 w 3828669"/>
                  <a:gd name="connsiteY20" fmla="*/ 4554 h 3774867"/>
                  <a:gd name="connsiteX21" fmla="*/ 1268888 w 3828669"/>
                  <a:gd name="connsiteY21" fmla="*/ 45035 h 3774867"/>
                  <a:gd name="connsiteX22" fmla="*/ 1154588 w 3828669"/>
                  <a:gd name="connsiteY22" fmla="*/ 151398 h 3774867"/>
                  <a:gd name="connsiteX23" fmla="*/ 1027588 w 3828669"/>
                  <a:gd name="connsiteY23" fmla="*/ 49004 h 3774867"/>
                  <a:gd name="connsiteX24" fmla="*/ 635475 w 3828669"/>
                  <a:gd name="connsiteY24" fmla="*/ 4554 h 3774867"/>
                  <a:gd name="connsiteX25" fmla="*/ 622775 w 3828669"/>
                  <a:gd name="connsiteY25" fmla="*/ 17254 h 3774867"/>
                  <a:gd name="connsiteX26" fmla="*/ 1029175 w 3828669"/>
                  <a:gd name="connsiteY26" fmla="*/ 144254 h 3774867"/>
                  <a:gd name="connsiteX27" fmla="*/ 1105375 w 3828669"/>
                  <a:gd name="connsiteY27" fmla="*/ 461754 h 3774867"/>
                  <a:gd name="connsiteX28" fmla="*/ 1116486 w 3828669"/>
                  <a:gd name="connsiteY28" fmla="*/ 707816 h 3774867"/>
                  <a:gd name="connsiteX29" fmla="*/ 1019650 w 3828669"/>
                  <a:gd name="connsiteY29" fmla="*/ 739567 h 3774867"/>
                  <a:gd name="connsiteX30" fmla="*/ 668813 w 3828669"/>
                  <a:gd name="connsiteY30" fmla="*/ 755441 h 3774867"/>
                  <a:gd name="connsiteX31" fmla="*/ 513237 w 3828669"/>
                  <a:gd name="connsiteY31" fmla="*/ 755442 h 3774867"/>
                  <a:gd name="connsiteX32" fmla="*/ 475 w 3828669"/>
                  <a:gd name="connsiteY32" fmla="*/ 747504 h 3774867"/>
                  <a:gd name="connsiteX33" fmla="*/ 432274 w 3828669"/>
                  <a:gd name="connsiteY33" fmla="*/ 798303 h 3774867"/>
                  <a:gd name="connsiteX34" fmla="*/ 1035525 w 3828669"/>
                  <a:gd name="connsiteY34" fmla="*/ 803066 h 3774867"/>
                  <a:gd name="connsiteX35" fmla="*/ 1586387 w 3828669"/>
                  <a:gd name="connsiteY35" fmla="*/ 807829 h 3774867"/>
                  <a:gd name="connsiteX36" fmla="*/ 1925319 w 3828669"/>
                  <a:gd name="connsiteY36" fmla="*/ 831641 h 3774867"/>
                  <a:gd name="connsiteX37" fmla="*/ 1972943 w 3828669"/>
                  <a:gd name="connsiteY37" fmla="*/ 881647 h 3774867"/>
                  <a:gd name="connsiteX38" fmla="*/ 2026124 w 3828669"/>
                  <a:gd name="connsiteY38" fmla="*/ 1165016 h 3774867"/>
                  <a:gd name="connsiteX39" fmla="*/ 2445224 w 3828669"/>
                  <a:gd name="connsiteY39" fmla="*/ 1241216 h 3774867"/>
                  <a:gd name="connsiteX40" fmla="*/ 3659661 w 3828669"/>
                  <a:gd name="connsiteY40" fmla="*/ 1212641 h 3774867"/>
                  <a:gd name="connsiteX41" fmla="*/ 3673949 w 3828669"/>
                  <a:gd name="connsiteY41" fmla="*/ 1360279 h 3774867"/>
                  <a:gd name="connsiteX42" fmla="*/ 3116737 w 3828669"/>
                  <a:gd name="connsiteY42" fmla="*/ 1355516 h 3774867"/>
                  <a:gd name="connsiteX43" fmla="*/ 2253931 w 3828669"/>
                  <a:gd name="connsiteY43" fmla="*/ 1359484 h 3774867"/>
                  <a:gd name="connsiteX44" fmla="*/ 2059461 w 3828669"/>
                  <a:gd name="connsiteY44" fmla="*/ 1546016 h 3774867"/>
                  <a:gd name="connsiteX45" fmla="*/ 2285682 w 3828669"/>
                  <a:gd name="connsiteY45" fmla="*/ 1766678 h 3774867"/>
                  <a:gd name="connsiteX46" fmla="*/ 2746850 w 3828669"/>
                  <a:gd name="connsiteY46" fmla="*/ 1768265 h 3774867"/>
                  <a:gd name="connsiteX47" fmla="*/ 3663631 w 3828669"/>
                  <a:gd name="connsiteY47" fmla="*/ 1780967 h 3774867"/>
                  <a:gd name="connsiteX48" fmla="*/ 3814443 w 3828669"/>
                  <a:gd name="connsiteY48" fmla="*/ 1970673 h 3774867"/>
                  <a:gd name="connsiteX49" fmla="*/ 3740625 w 3828669"/>
                  <a:gd name="connsiteY49" fmla="*/ 2322304 h 3774867"/>
                  <a:gd name="connsiteX50" fmla="*/ 3092925 w 3828669"/>
                  <a:gd name="connsiteY50" fmla="*/ 2384216 h 3774867"/>
                  <a:gd name="connsiteX51" fmla="*/ 2952431 w 3828669"/>
                  <a:gd name="connsiteY51" fmla="*/ 2391359 h 3774867"/>
                  <a:gd name="connsiteX52" fmla="*/ 2780982 w 3828669"/>
                  <a:gd name="connsiteY52" fmla="*/ 2322305 h 3774867"/>
                  <a:gd name="connsiteX53" fmla="*/ 2637312 w 3828669"/>
                  <a:gd name="connsiteY53" fmla="*/ 2419141 h 3774867"/>
                  <a:gd name="connsiteX54" fmla="*/ 2471419 w 3828669"/>
                  <a:gd name="connsiteY54" fmla="*/ 2331828 h 3774867"/>
                  <a:gd name="connsiteX55" fmla="*/ 2309493 w 3828669"/>
                  <a:gd name="connsiteY55" fmla="*/ 2393742 h 3774867"/>
                  <a:gd name="connsiteX56" fmla="*/ 2390456 w 3828669"/>
                  <a:gd name="connsiteY56" fmla="*/ 2608848 h 3774867"/>
                  <a:gd name="connsiteX57" fmla="*/ 2292826 w 3828669"/>
                  <a:gd name="connsiteY57" fmla="*/ 2769979 h 3774867"/>
                  <a:gd name="connsiteX58" fmla="*/ 2416650 w 3828669"/>
                  <a:gd name="connsiteY58" fmla="*/ 2931903 h 3774867"/>
                  <a:gd name="connsiteX59" fmla="*/ 2307114 w 3828669"/>
                  <a:gd name="connsiteY59" fmla="*/ 3090654 h 3774867"/>
                  <a:gd name="connsiteX60" fmla="*/ 2435700 w 3828669"/>
                  <a:gd name="connsiteY60" fmla="*/ 3229560 h 3774867"/>
                  <a:gd name="connsiteX61" fmla="*/ 2339655 w 3828669"/>
                  <a:gd name="connsiteY61" fmla="*/ 3329573 h 3774867"/>
                  <a:gd name="connsiteX62" fmla="*/ 2411888 w 3828669"/>
                  <a:gd name="connsiteY62" fmla="*/ 3486735 h 3774867"/>
                  <a:gd name="connsiteX63" fmla="*/ 2564287 w 3828669"/>
                  <a:gd name="connsiteY63" fmla="*/ 3496261 h 3774867"/>
                  <a:gd name="connsiteX64" fmla="*/ 2623819 w 3828669"/>
                  <a:gd name="connsiteY64" fmla="*/ 3398628 h 3774867"/>
                  <a:gd name="connsiteX65" fmla="*/ 2711925 w 3828669"/>
                  <a:gd name="connsiteY65" fmla="*/ 3455777 h 3774867"/>
                  <a:gd name="connsiteX66" fmla="*/ 2838132 w 3828669"/>
                  <a:gd name="connsiteY66" fmla="*/ 3355766 h 3774867"/>
                  <a:gd name="connsiteX67" fmla="*/ 2931001 w 3828669"/>
                  <a:gd name="connsiteY67" fmla="*/ 3351005 h 3774867"/>
                  <a:gd name="connsiteX68" fmla="*/ 2892900 w 3828669"/>
                  <a:gd name="connsiteY68" fmla="*/ 3465304 h 3774867"/>
                  <a:gd name="connsiteX69" fmla="*/ 2964340 w 3828669"/>
                  <a:gd name="connsiteY69" fmla="*/ 3684379 h 3774867"/>
                  <a:gd name="connsiteX70" fmla="*/ 2984975 w 3828669"/>
                  <a:gd name="connsiteY70" fmla="*/ 3774867 h 3774867"/>
                  <a:gd name="connsiteX0" fmla="*/ 1962625 w 3838251"/>
                  <a:gd name="connsiteY0" fmla="*/ 730041 h 3774867"/>
                  <a:gd name="connsiteX1" fmla="*/ 1687987 w 3838251"/>
                  <a:gd name="connsiteY1" fmla="*/ 731629 h 3774867"/>
                  <a:gd name="connsiteX2" fmla="*/ 1443512 w 3838251"/>
                  <a:gd name="connsiteY2" fmla="*/ 725279 h 3774867"/>
                  <a:gd name="connsiteX3" fmla="*/ 1240312 w 3838251"/>
                  <a:gd name="connsiteY3" fmla="*/ 707816 h 3774867"/>
                  <a:gd name="connsiteX4" fmla="*/ 1219675 w 3838251"/>
                  <a:gd name="connsiteY4" fmla="*/ 499059 h 3774867"/>
                  <a:gd name="connsiteX5" fmla="*/ 1339532 w 3838251"/>
                  <a:gd name="connsiteY5" fmla="*/ 479216 h 3774867"/>
                  <a:gd name="connsiteX6" fmla="*/ 1438750 w 3838251"/>
                  <a:gd name="connsiteY6" fmla="*/ 487153 h 3774867"/>
                  <a:gd name="connsiteX7" fmla="*/ 1466531 w 3838251"/>
                  <a:gd name="connsiteY7" fmla="*/ 557797 h 3774867"/>
                  <a:gd name="connsiteX8" fmla="*/ 1580831 w 3838251"/>
                  <a:gd name="connsiteY8" fmla="*/ 598278 h 3774867"/>
                  <a:gd name="connsiteX9" fmla="*/ 1659412 w 3838251"/>
                  <a:gd name="connsiteY9" fmla="*/ 543510 h 3774867"/>
                  <a:gd name="connsiteX10" fmla="*/ 1693543 w 3838251"/>
                  <a:gd name="connsiteY10" fmla="*/ 445878 h 3774867"/>
                  <a:gd name="connsiteX11" fmla="*/ 1666556 w 3838251"/>
                  <a:gd name="connsiteY11" fmla="*/ 343484 h 3774867"/>
                  <a:gd name="connsiteX12" fmla="*/ 1564163 w 3838251"/>
                  <a:gd name="connsiteY12" fmla="*/ 276809 h 3774867"/>
                  <a:gd name="connsiteX13" fmla="*/ 1452244 w 3838251"/>
                  <a:gd name="connsiteY13" fmla="*/ 341103 h 3774867"/>
                  <a:gd name="connsiteX14" fmla="*/ 1435575 w 3838251"/>
                  <a:gd name="connsiteY14" fmla="*/ 430003 h 3774867"/>
                  <a:gd name="connsiteX15" fmla="*/ 1342706 w 3838251"/>
                  <a:gd name="connsiteY15" fmla="*/ 430797 h 3774867"/>
                  <a:gd name="connsiteX16" fmla="*/ 1218881 w 3838251"/>
                  <a:gd name="connsiteY16" fmla="*/ 418891 h 3774867"/>
                  <a:gd name="connsiteX17" fmla="*/ 1219675 w 3838251"/>
                  <a:gd name="connsiteY17" fmla="*/ 309354 h 3774867"/>
                  <a:gd name="connsiteX18" fmla="*/ 1283175 w 3838251"/>
                  <a:gd name="connsiteY18" fmla="*/ 118854 h 3774867"/>
                  <a:gd name="connsiteX19" fmla="*/ 1486375 w 3838251"/>
                  <a:gd name="connsiteY19" fmla="*/ 68054 h 3774867"/>
                  <a:gd name="connsiteX20" fmla="*/ 1751488 w 3838251"/>
                  <a:gd name="connsiteY20" fmla="*/ 4554 h 3774867"/>
                  <a:gd name="connsiteX21" fmla="*/ 1268888 w 3838251"/>
                  <a:gd name="connsiteY21" fmla="*/ 45035 h 3774867"/>
                  <a:gd name="connsiteX22" fmla="*/ 1154588 w 3838251"/>
                  <a:gd name="connsiteY22" fmla="*/ 151398 h 3774867"/>
                  <a:gd name="connsiteX23" fmla="*/ 1027588 w 3838251"/>
                  <a:gd name="connsiteY23" fmla="*/ 49004 h 3774867"/>
                  <a:gd name="connsiteX24" fmla="*/ 635475 w 3838251"/>
                  <a:gd name="connsiteY24" fmla="*/ 4554 h 3774867"/>
                  <a:gd name="connsiteX25" fmla="*/ 622775 w 3838251"/>
                  <a:gd name="connsiteY25" fmla="*/ 17254 h 3774867"/>
                  <a:gd name="connsiteX26" fmla="*/ 1029175 w 3838251"/>
                  <a:gd name="connsiteY26" fmla="*/ 144254 h 3774867"/>
                  <a:gd name="connsiteX27" fmla="*/ 1105375 w 3838251"/>
                  <a:gd name="connsiteY27" fmla="*/ 461754 h 3774867"/>
                  <a:gd name="connsiteX28" fmla="*/ 1116486 w 3838251"/>
                  <a:gd name="connsiteY28" fmla="*/ 707816 h 3774867"/>
                  <a:gd name="connsiteX29" fmla="*/ 1019650 w 3838251"/>
                  <a:gd name="connsiteY29" fmla="*/ 739567 h 3774867"/>
                  <a:gd name="connsiteX30" fmla="*/ 668813 w 3838251"/>
                  <a:gd name="connsiteY30" fmla="*/ 755441 h 3774867"/>
                  <a:gd name="connsiteX31" fmla="*/ 513237 w 3838251"/>
                  <a:gd name="connsiteY31" fmla="*/ 755442 h 3774867"/>
                  <a:gd name="connsiteX32" fmla="*/ 475 w 3838251"/>
                  <a:gd name="connsiteY32" fmla="*/ 747504 h 3774867"/>
                  <a:gd name="connsiteX33" fmla="*/ 432274 w 3838251"/>
                  <a:gd name="connsiteY33" fmla="*/ 798303 h 3774867"/>
                  <a:gd name="connsiteX34" fmla="*/ 1035525 w 3838251"/>
                  <a:gd name="connsiteY34" fmla="*/ 803066 h 3774867"/>
                  <a:gd name="connsiteX35" fmla="*/ 1586387 w 3838251"/>
                  <a:gd name="connsiteY35" fmla="*/ 807829 h 3774867"/>
                  <a:gd name="connsiteX36" fmla="*/ 1925319 w 3838251"/>
                  <a:gd name="connsiteY36" fmla="*/ 831641 h 3774867"/>
                  <a:gd name="connsiteX37" fmla="*/ 1972943 w 3838251"/>
                  <a:gd name="connsiteY37" fmla="*/ 881647 h 3774867"/>
                  <a:gd name="connsiteX38" fmla="*/ 2026124 w 3838251"/>
                  <a:gd name="connsiteY38" fmla="*/ 1165016 h 3774867"/>
                  <a:gd name="connsiteX39" fmla="*/ 2445224 w 3838251"/>
                  <a:gd name="connsiteY39" fmla="*/ 1241216 h 3774867"/>
                  <a:gd name="connsiteX40" fmla="*/ 3659661 w 3838251"/>
                  <a:gd name="connsiteY40" fmla="*/ 1212641 h 3774867"/>
                  <a:gd name="connsiteX41" fmla="*/ 3673949 w 3838251"/>
                  <a:gd name="connsiteY41" fmla="*/ 1360279 h 3774867"/>
                  <a:gd name="connsiteX42" fmla="*/ 3116737 w 3838251"/>
                  <a:gd name="connsiteY42" fmla="*/ 1355516 h 3774867"/>
                  <a:gd name="connsiteX43" fmla="*/ 2253931 w 3838251"/>
                  <a:gd name="connsiteY43" fmla="*/ 1359484 h 3774867"/>
                  <a:gd name="connsiteX44" fmla="*/ 2059461 w 3838251"/>
                  <a:gd name="connsiteY44" fmla="*/ 1546016 h 3774867"/>
                  <a:gd name="connsiteX45" fmla="*/ 2285682 w 3838251"/>
                  <a:gd name="connsiteY45" fmla="*/ 1766678 h 3774867"/>
                  <a:gd name="connsiteX46" fmla="*/ 2746850 w 3838251"/>
                  <a:gd name="connsiteY46" fmla="*/ 1768265 h 3774867"/>
                  <a:gd name="connsiteX47" fmla="*/ 3663631 w 3838251"/>
                  <a:gd name="connsiteY47" fmla="*/ 1780967 h 3774867"/>
                  <a:gd name="connsiteX48" fmla="*/ 3814443 w 3838251"/>
                  <a:gd name="connsiteY48" fmla="*/ 1970673 h 3774867"/>
                  <a:gd name="connsiteX49" fmla="*/ 3740625 w 3838251"/>
                  <a:gd name="connsiteY49" fmla="*/ 2322304 h 3774867"/>
                  <a:gd name="connsiteX50" fmla="*/ 3092925 w 3838251"/>
                  <a:gd name="connsiteY50" fmla="*/ 2384216 h 3774867"/>
                  <a:gd name="connsiteX51" fmla="*/ 2952431 w 3838251"/>
                  <a:gd name="connsiteY51" fmla="*/ 2391359 h 3774867"/>
                  <a:gd name="connsiteX52" fmla="*/ 2780982 w 3838251"/>
                  <a:gd name="connsiteY52" fmla="*/ 2322305 h 3774867"/>
                  <a:gd name="connsiteX53" fmla="*/ 2637312 w 3838251"/>
                  <a:gd name="connsiteY53" fmla="*/ 2419141 h 3774867"/>
                  <a:gd name="connsiteX54" fmla="*/ 2471419 w 3838251"/>
                  <a:gd name="connsiteY54" fmla="*/ 2331828 h 3774867"/>
                  <a:gd name="connsiteX55" fmla="*/ 2309493 w 3838251"/>
                  <a:gd name="connsiteY55" fmla="*/ 2393742 h 3774867"/>
                  <a:gd name="connsiteX56" fmla="*/ 2390456 w 3838251"/>
                  <a:gd name="connsiteY56" fmla="*/ 2608848 h 3774867"/>
                  <a:gd name="connsiteX57" fmla="*/ 2292826 w 3838251"/>
                  <a:gd name="connsiteY57" fmla="*/ 2769979 h 3774867"/>
                  <a:gd name="connsiteX58" fmla="*/ 2416650 w 3838251"/>
                  <a:gd name="connsiteY58" fmla="*/ 2931903 h 3774867"/>
                  <a:gd name="connsiteX59" fmla="*/ 2307114 w 3838251"/>
                  <a:gd name="connsiteY59" fmla="*/ 3090654 h 3774867"/>
                  <a:gd name="connsiteX60" fmla="*/ 2435700 w 3838251"/>
                  <a:gd name="connsiteY60" fmla="*/ 3229560 h 3774867"/>
                  <a:gd name="connsiteX61" fmla="*/ 2339655 w 3838251"/>
                  <a:gd name="connsiteY61" fmla="*/ 3329573 h 3774867"/>
                  <a:gd name="connsiteX62" fmla="*/ 2411888 w 3838251"/>
                  <a:gd name="connsiteY62" fmla="*/ 3486735 h 3774867"/>
                  <a:gd name="connsiteX63" fmla="*/ 2564287 w 3838251"/>
                  <a:gd name="connsiteY63" fmla="*/ 3496261 h 3774867"/>
                  <a:gd name="connsiteX64" fmla="*/ 2623819 w 3838251"/>
                  <a:gd name="connsiteY64" fmla="*/ 3398628 h 3774867"/>
                  <a:gd name="connsiteX65" fmla="*/ 2711925 w 3838251"/>
                  <a:gd name="connsiteY65" fmla="*/ 3455777 h 3774867"/>
                  <a:gd name="connsiteX66" fmla="*/ 2838132 w 3838251"/>
                  <a:gd name="connsiteY66" fmla="*/ 3355766 h 3774867"/>
                  <a:gd name="connsiteX67" fmla="*/ 2931001 w 3838251"/>
                  <a:gd name="connsiteY67" fmla="*/ 3351005 h 3774867"/>
                  <a:gd name="connsiteX68" fmla="*/ 2892900 w 3838251"/>
                  <a:gd name="connsiteY68" fmla="*/ 3465304 h 3774867"/>
                  <a:gd name="connsiteX69" fmla="*/ 2964340 w 3838251"/>
                  <a:gd name="connsiteY69" fmla="*/ 3684379 h 3774867"/>
                  <a:gd name="connsiteX70" fmla="*/ 2984975 w 3838251"/>
                  <a:gd name="connsiteY70" fmla="*/ 3774867 h 3774867"/>
                  <a:gd name="connsiteX0" fmla="*/ 1962625 w 3830025"/>
                  <a:gd name="connsiteY0" fmla="*/ 730041 h 3774867"/>
                  <a:gd name="connsiteX1" fmla="*/ 1687987 w 3830025"/>
                  <a:gd name="connsiteY1" fmla="*/ 731629 h 3774867"/>
                  <a:gd name="connsiteX2" fmla="*/ 1443512 w 3830025"/>
                  <a:gd name="connsiteY2" fmla="*/ 725279 h 3774867"/>
                  <a:gd name="connsiteX3" fmla="*/ 1240312 w 3830025"/>
                  <a:gd name="connsiteY3" fmla="*/ 707816 h 3774867"/>
                  <a:gd name="connsiteX4" fmla="*/ 1219675 w 3830025"/>
                  <a:gd name="connsiteY4" fmla="*/ 499059 h 3774867"/>
                  <a:gd name="connsiteX5" fmla="*/ 1339532 w 3830025"/>
                  <a:gd name="connsiteY5" fmla="*/ 479216 h 3774867"/>
                  <a:gd name="connsiteX6" fmla="*/ 1438750 w 3830025"/>
                  <a:gd name="connsiteY6" fmla="*/ 487153 h 3774867"/>
                  <a:gd name="connsiteX7" fmla="*/ 1466531 w 3830025"/>
                  <a:gd name="connsiteY7" fmla="*/ 557797 h 3774867"/>
                  <a:gd name="connsiteX8" fmla="*/ 1580831 w 3830025"/>
                  <a:gd name="connsiteY8" fmla="*/ 598278 h 3774867"/>
                  <a:gd name="connsiteX9" fmla="*/ 1659412 w 3830025"/>
                  <a:gd name="connsiteY9" fmla="*/ 543510 h 3774867"/>
                  <a:gd name="connsiteX10" fmla="*/ 1693543 w 3830025"/>
                  <a:gd name="connsiteY10" fmla="*/ 445878 h 3774867"/>
                  <a:gd name="connsiteX11" fmla="*/ 1666556 w 3830025"/>
                  <a:gd name="connsiteY11" fmla="*/ 343484 h 3774867"/>
                  <a:gd name="connsiteX12" fmla="*/ 1564163 w 3830025"/>
                  <a:gd name="connsiteY12" fmla="*/ 276809 h 3774867"/>
                  <a:gd name="connsiteX13" fmla="*/ 1452244 w 3830025"/>
                  <a:gd name="connsiteY13" fmla="*/ 341103 h 3774867"/>
                  <a:gd name="connsiteX14" fmla="*/ 1435575 w 3830025"/>
                  <a:gd name="connsiteY14" fmla="*/ 430003 h 3774867"/>
                  <a:gd name="connsiteX15" fmla="*/ 1342706 w 3830025"/>
                  <a:gd name="connsiteY15" fmla="*/ 430797 h 3774867"/>
                  <a:gd name="connsiteX16" fmla="*/ 1218881 w 3830025"/>
                  <a:gd name="connsiteY16" fmla="*/ 418891 h 3774867"/>
                  <a:gd name="connsiteX17" fmla="*/ 1219675 w 3830025"/>
                  <a:gd name="connsiteY17" fmla="*/ 309354 h 3774867"/>
                  <a:gd name="connsiteX18" fmla="*/ 1283175 w 3830025"/>
                  <a:gd name="connsiteY18" fmla="*/ 118854 h 3774867"/>
                  <a:gd name="connsiteX19" fmla="*/ 1486375 w 3830025"/>
                  <a:gd name="connsiteY19" fmla="*/ 68054 h 3774867"/>
                  <a:gd name="connsiteX20" fmla="*/ 1751488 w 3830025"/>
                  <a:gd name="connsiteY20" fmla="*/ 4554 h 3774867"/>
                  <a:gd name="connsiteX21" fmla="*/ 1268888 w 3830025"/>
                  <a:gd name="connsiteY21" fmla="*/ 45035 h 3774867"/>
                  <a:gd name="connsiteX22" fmla="*/ 1154588 w 3830025"/>
                  <a:gd name="connsiteY22" fmla="*/ 151398 h 3774867"/>
                  <a:gd name="connsiteX23" fmla="*/ 1027588 w 3830025"/>
                  <a:gd name="connsiteY23" fmla="*/ 49004 h 3774867"/>
                  <a:gd name="connsiteX24" fmla="*/ 635475 w 3830025"/>
                  <a:gd name="connsiteY24" fmla="*/ 4554 h 3774867"/>
                  <a:gd name="connsiteX25" fmla="*/ 622775 w 3830025"/>
                  <a:gd name="connsiteY25" fmla="*/ 17254 h 3774867"/>
                  <a:gd name="connsiteX26" fmla="*/ 1029175 w 3830025"/>
                  <a:gd name="connsiteY26" fmla="*/ 144254 h 3774867"/>
                  <a:gd name="connsiteX27" fmla="*/ 1105375 w 3830025"/>
                  <a:gd name="connsiteY27" fmla="*/ 461754 h 3774867"/>
                  <a:gd name="connsiteX28" fmla="*/ 1116486 w 3830025"/>
                  <a:gd name="connsiteY28" fmla="*/ 707816 h 3774867"/>
                  <a:gd name="connsiteX29" fmla="*/ 1019650 w 3830025"/>
                  <a:gd name="connsiteY29" fmla="*/ 739567 h 3774867"/>
                  <a:gd name="connsiteX30" fmla="*/ 668813 w 3830025"/>
                  <a:gd name="connsiteY30" fmla="*/ 755441 h 3774867"/>
                  <a:gd name="connsiteX31" fmla="*/ 513237 w 3830025"/>
                  <a:gd name="connsiteY31" fmla="*/ 755442 h 3774867"/>
                  <a:gd name="connsiteX32" fmla="*/ 475 w 3830025"/>
                  <a:gd name="connsiteY32" fmla="*/ 747504 h 3774867"/>
                  <a:gd name="connsiteX33" fmla="*/ 432274 w 3830025"/>
                  <a:gd name="connsiteY33" fmla="*/ 798303 h 3774867"/>
                  <a:gd name="connsiteX34" fmla="*/ 1035525 w 3830025"/>
                  <a:gd name="connsiteY34" fmla="*/ 803066 h 3774867"/>
                  <a:gd name="connsiteX35" fmla="*/ 1586387 w 3830025"/>
                  <a:gd name="connsiteY35" fmla="*/ 807829 h 3774867"/>
                  <a:gd name="connsiteX36" fmla="*/ 1925319 w 3830025"/>
                  <a:gd name="connsiteY36" fmla="*/ 831641 h 3774867"/>
                  <a:gd name="connsiteX37" fmla="*/ 1972943 w 3830025"/>
                  <a:gd name="connsiteY37" fmla="*/ 881647 h 3774867"/>
                  <a:gd name="connsiteX38" fmla="*/ 2026124 w 3830025"/>
                  <a:gd name="connsiteY38" fmla="*/ 1165016 h 3774867"/>
                  <a:gd name="connsiteX39" fmla="*/ 2445224 w 3830025"/>
                  <a:gd name="connsiteY39" fmla="*/ 1241216 h 3774867"/>
                  <a:gd name="connsiteX40" fmla="*/ 3659661 w 3830025"/>
                  <a:gd name="connsiteY40" fmla="*/ 1212641 h 3774867"/>
                  <a:gd name="connsiteX41" fmla="*/ 3673949 w 3830025"/>
                  <a:gd name="connsiteY41" fmla="*/ 1360279 h 3774867"/>
                  <a:gd name="connsiteX42" fmla="*/ 3116737 w 3830025"/>
                  <a:gd name="connsiteY42" fmla="*/ 1355516 h 3774867"/>
                  <a:gd name="connsiteX43" fmla="*/ 2253931 w 3830025"/>
                  <a:gd name="connsiteY43" fmla="*/ 1359484 h 3774867"/>
                  <a:gd name="connsiteX44" fmla="*/ 2059461 w 3830025"/>
                  <a:gd name="connsiteY44" fmla="*/ 1546016 h 3774867"/>
                  <a:gd name="connsiteX45" fmla="*/ 2285682 w 3830025"/>
                  <a:gd name="connsiteY45" fmla="*/ 1766678 h 3774867"/>
                  <a:gd name="connsiteX46" fmla="*/ 2746850 w 3830025"/>
                  <a:gd name="connsiteY46" fmla="*/ 1768265 h 3774867"/>
                  <a:gd name="connsiteX47" fmla="*/ 3663631 w 3830025"/>
                  <a:gd name="connsiteY47" fmla="*/ 1780967 h 3774867"/>
                  <a:gd name="connsiteX48" fmla="*/ 3814443 w 3830025"/>
                  <a:gd name="connsiteY48" fmla="*/ 1970673 h 3774867"/>
                  <a:gd name="connsiteX49" fmla="*/ 3740625 w 3830025"/>
                  <a:gd name="connsiteY49" fmla="*/ 2322304 h 3774867"/>
                  <a:gd name="connsiteX50" fmla="*/ 3092925 w 3830025"/>
                  <a:gd name="connsiteY50" fmla="*/ 2384216 h 3774867"/>
                  <a:gd name="connsiteX51" fmla="*/ 2952431 w 3830025"/>
                  <a:gd name="connsiteY51" fmla="*/ 2391359 h 3774867"/>
                  <a:gd name="connsiteX52" fmla="*/ 2780982 w 3830025"/>
                  <a:gd name="connsiteY52" fmla="*/ 2322305 h 3774867"/>
                  <a:gd name="connsiteX53" fmla="*/ 2637312 w 3830025"/>
                  <a:gd name="connsiteY53" fmla="*/ 2419141 h 3774867"/>
                  <a:gd name="connsiteX54" fmla="*/ 2471419 w 3830025"/>
                  <a:gd name="connsiteY54" fmla="*/ 2331828 h 3774867"/>
                  <a:gd name="connsiteX55" fmla="*/ 2309493 w 3830025"/>
                  <a:gd name="connsiteY55" fmla="*/ 2393742 h 3774867"/>
                  <a:gd name="connsiteX56" fmla="*/ 2390456 w 3830025"/>
                  <a:gd name="connsiteY56" fmla="*/ 2608848 h 3774867"/>
                  <a:gd name="connsiteX57" fmla="*/ 2292826 w 3830025"/>
                  <a:gd name="connsiteY57" fmla="*/ 2769979 h 3774867"/>
                  <a:gd name="connsiteX58" fmla="*/ 2416650 w 3830025"/>
                  <a:gd name="connsiteY58" fmla="*/ 2931903 h 3774867"/>
                  <a:gd name="connsiteX59" fmla="*/ 2307114 w 3830025"/>
                  <a:gd name="connsiteY59" fmla="*/ 3090654 h 3774867"/>
                  <a:gd name="connsiteX60" fmla="*/ 2435700 w 3830025"/>
                  <a:gd name="connsiteY60" fmla="*/ 3229560 h 3774867"/>
                  <a:gd name="connsiteX61" fmla="*/ 2339655 w 3830025"/>
                  <a:gd name="connsiteY61" fmla="*/ 3329573 h 3774867"/>
                  <a:gd name="connsiteX62" fmla="*/ 2411888 w 3830025"/>
                  <a:gd name="connsiteY62" fmla="*/ 3486735 h 3774867"/>
                  <a:gd name="connsiteX63" fmla="*/ 2564287 w 3830025"/>
                  <a:gd name="connsiteY63" fmla="*/ 3496261 h 3774867"/>
                  <a:gd name="connsiteX64" fmla="*/ 2623819 w 3830025"/>
                  <a:gd name="connsiteY64" fmla="*/ 3398628 h 3774867"/>
                  <a:gd name="connsiteX65" fmla="*/ 2711925 w 3830025"/>
                  <a:gd name="connsiteY65" fmla="*/ 3455777 h 3774867"/>
                  <a:gd name="connsiteX66" fmla="*/ 2838132 w 3830025"/>
                  <a:gd name="connsiteY66" fmla="*/ 3355766 h 3774867"/>
                  <a:gd name="connsiteX67" fmla="*/ 2931001 w 3830025"/>
                  <a:gd name="connsiteY67" fmla="*/ 3351005 h 3774867"/>
                  <a:gd name="connsiteX68" fmla="*/ 2892900 w 3830025"/>
                  <a:gd name="connsiteY68" fmla="*/ 3465304 h 3774867"/>
                  <a:gd name="connsiteX69" fmla="*/ 2964340 w 3830025"/>
                  <a:gd name="connsiteY69" fmla="*/ 3684379 h 3774867"/>
                  <a:gd name="connsiteX70" fmla="*/ 2984975 w 3830025"/>
                  <a:gd name="connsiteY70" fmla="*/ 3774867 h 3774867"/>
                  <a:gd name="connsiteX0" fmla="*/ 1962625 w 3832068"/>
                  <a:gd name="connsiteY0" fmla="*/ 730041 h 3774867"/>
                  <a:gd name="connsiteX1" fmla="*/ 1687987 w 3832068"/>
                  <a:gd name="connsiteY1" fmla="*/ 731629 h 3774867"/>
                  <a:gd name="connsiteX2" fmla="*/ 1443512 w 3832068"/>
                  <a:gd name="connsiteY2" fmla="*/ 725279 h 3774867"/>
                  <a:gd name="connsiteX3" fmla="*/ 1240312 w 3832068"/>
                  <a:gd name="connsiteY3" fmla="*/ 707816 h 3774867"/>
                  <a:gd name="connsiteX4" fmla="*/ 1219675 w 3832068"/>
                  <a:gd name="connsiteY4" fmla="*/ 499059 h 3774867"/>
                  <a:gd name="connsiteX5" fmla="*/ 1339532 w 3832068"/>
                  <a:gd name="connsiteY5" fmla="*/ 479216 h 3774867"/>
                  <a:gd name="connsiteX6" fmla="*/ 1438750 w 3832068"/>
                  <a:gd name="connsiteY6" fmla="*/ 487153 h 3774867"/>
                  <a:gd name="connsiteX7" fmla="*/ 1466531 w 3832068"/>
                  <a:gd name="connsiteY7" fmla="*/ 557797 h 3774867"/>
                  <a:gd name="connsiteX8" fmla="*/ 1580831 w 3832068"/>
                  <a:gd name="connsiteY8" fmla="*/ 598278 h 3774867"/>
                  <a:gd name="connsiteX9" fmla="*/ 1659412 w 3832068"/>
                  <a:gd name="connsiteY9" fmla="*/ 543510 h 3774867"/>
                  <a:gd name="connsiteX10" fmla="*/ 1693543 w 3832068"/>
                  <a:gd name="connsiteY10" fmla="*/ 445878 h 3774867"/>
                  <a:gd name="connsiteX11" fmla="*/ 1666556 w 3832068"/>
                  <a:gd name="connsiteY11" fmla="*/ 343484 h 3774867"/>
                  <a:gd name="connsiteX12" fmla="*/ 1564163 w 3832068"/>
                  <a:gd name="connsiteY12" fmla="*/ 276809 h 3774867"/>
                  <a:gd name="connsiteX13" fmla="*/ 1452244 w 3832068"/>
                  <a:gd name="connsiteY13" fmla="*/ 341103 h 3774867"/>
                  <a:gd name="connsiteX14" fmla="*/ 1435575 w 3832068"/>
                  <a:gd name="connsiteY14" fmla="*/ 430003 h 3774867"/>
                  <a:gd name="connsiteX15" fmla="*/ 1342706 w 3832068"/>
                  <a:gd name="connsiteY15" fmla="*/ 430797 h 3774867"/>
                  <a:gd name="connsiteX16" fmla="*/ 1218881 w 3832068"/>
                  <a:gd name="connsiteY16" fmla="*/ 418891 h 3774867"/>
                  <a:gd name="connsiteX17" fmla="*/ 1219675 w 3832068"/>
                  <a:gd name="connsiteY17" fmla="*/ 309354 h 3774867"/>
                  <a:gd name="connsiteX18" fmla="*/ 1283175 w 3832068"/>
                  <a:gd name="connsiteY18" fmla="*/ 118854 h 3774867"/>
                  <a:gd name="connsiteX19" fmla="*/ 1486375 w 3832068"/>
                  <a:gd name="connsiteY19" fmla="*/ 68054 h 3774867"/>
                  <a:gd name="connsiteX20" fmla="*/ 1751488 w 3832068"/>
                  <a:gd name="connsiteY20" fmla="*/ 4554 h 3774867"/>
                  <a:gd name="connsiteX21" fmla="*/ 1268888 w 3832068"/>
                  <a:gd name="connsiteY21" fmla="*/ 45035 h 3774867"/>
                  <a:gd name="connsiteX22" fmla="*/ 1154588 w 3832068"/>
                  <a:gd name="connsiteY22" fmla="*/ 151398 h 3774867"/>
                  <a:gd name="connsiteX23" fmla="*/ 1027588 w 3832068"/>
                  <a:gd name="connsiteY23" fmla="*/ 49004 h 3774867"/>
                  <a:gd name="connsiteX24" fmla="*/ 635475 w 3832068"/>
                  <a:gd name="connsiteY24" fmla="*/ 4554 h 3774867"/>
                  <a:gd name="connsiteX25" fmla="*/ 622775 w 3832068"/>
                  <a:gd name="connsiteY25" fmla="*/ 17254 h 3774867"/>
                  <a:gd name="connsiteX26" fmla="*/ 1029175 w 3832068"/>
                  <a:gd name="connsiteY26" fmla="*/ 144254 h 3774867"/>
                  <a:gd name="connsiteX27" fmla="*/ 1105375 w 3832068"/>
                  <a:gd name="connsiteY27" fmla="*/ 461754 h 3774867"/>
                  <a:gd name="connsiteX28" fmla="*/ 1116486 w 3832068"/>
                  <a:gd name="connsiteY28" fmla="*/ 707816 h 3774867"/>
                  <a:gd name="connsiteX29" fmla="*/ 1019650 w 3832068"/>
                  <a:gd name="connsiteY29" fmla="*/ 739567 h 3774867"/>
                  <a:gd name="connsiteX30" fmla="*/ 668813 w 3832068"/>
                  <a:gd name="connsiteY30" fmla="*/ 755441 h 3774867"/>
                  <a:gd name="connsiteX31" fmla="*/ 513237 w 3832068"/>
                  <a:gd name="connsiteY31" fmla="*/ 755442 h 3774867"/>
                  <a:gd name="connsiteX32" fmla="*/ 475 w 3832068"/>
                  <a:gd name="connsiteY32" fmla="*/ 747504 h 3774867"/>
                  <a:gd name="connsiteX33" fmla="*/ 432274 w 3832068"/>
                  <a:gd name="connsiteY33" fmla="*/ 798303 h 3774867"/>
                  <a:gd name="connsiteX34" fmla="*/ 1035525 w 3832068"/>
                  <a:gd name="connsiteY34" fmla="*/ 803066 h 3774867"/>
                  <a:gd name="connsiteX35" fmla="*/ 1586387 w 3832068"/>
                  <a:gd name="connsiteY35" fmla="*/ 807829 h 3774867"/>
                  <a:gd name="connsiteX36" fmla="*/ 1925319 w 3832068"/>
                  <a:gd name="connsiteY36" fmla="*/ 831641 h 3774867"/>
                  <a:gd name="connsiteX37" fmla="*/ 1972943 w 3832068"/>
                  <a:gd name="connsiteY37" fmla="*/ 881647 h 3774867"/>
                  <a:gd name="connsiteX38" fmla="*/ 2026124 w 3832068"/>
                  <a:gd name="connsiteY38" fmla="*/ 1165016 h 3774867"/>
                  <a:gd name="connsiteX39" fmla="*/ 2445224 w 3832068"/>
                  <a:gd name="connsiteY39" fmla="*/ 1241216 h 3774867"/>
                  <a:gd name="connsiteX40" fmla="*/ 3659661 w 3832068"/>
                  <a:gd name="connsiteY40" fmla="*/ 1212641 h 3774867"/>
                  <a:gd name="connsiteX41" fmla="*/ 3673949 w 3832068"/>
                  <a:gd name="connsiteY41" fmla="*/ 1360279 h 3774867"/>
                  <a:gd name="connsiteX42" fmla="*/ 3116737 w 3832068"/>
                  <a:gd name="connsiteY42" fmla="*/ 1355516 h 3774867"/>
                  <a:gd name="connsiteX43" fmla="*/ 2253931 w 3832068"/>
                  <a:gd name="connsiteY43" fmla="*/ 1359484 h 3774867"/>
                  <a:gd name="connsiteX44" fmla="*/ 2059461 w 3832068"/>
                  <a:gd name="connsiteY44" fmla="*/ 1546016 h 3774867"/>
                  <a:gd name="connsiteX45" fmla="*/ 2285682 w 3832068"/>
                  <a:gd name="connsiteY45" fmla="*/ 1766678 h 3774867"/>
                  <a:gd name="connsiteX46" fmla="*/ 2746850 w 3832068"/>
                  <a:gd name="connsiteY46" fmla="*/ 1768265 h 3774867"/>
                  <a:gd name="connsiteX47" fmla="*/ 3616006 w 3832068"/>
                  <a:gd name="connsiteY47" fmla="*/ 1780967 h 3774867"/>
                  <a:gd name="connsiteX48" fmla="*/ 3814443 w 3832068"/>
                  <a:gd name="connsiteY48" fmla="*/ 1970673 h 3774867"/>
                  <a:gd name="connsiteX49" fmla="*/ 3740625 w 3832068"/>
                  <a:gd name="connsiteY49" fmla="*/ 2322304 h 3774867"/>
                  <a:gd name="connsiteX50" fmla="*/ 3092925 w 3832068"/>
                  <a:gd name="connsiteY50" fmla="*/ 2384216 h 3774867"/>
                  <a:gd name="connsiteX51" fmla="*/ 2952431 w 3832068"/>
                  <a:gd name="connsiteY51" fmla="*/ 2391359 h 3774867"/>
                  <a:gd name="connsiteX52" fmla="*/ 2780982 w 3832068"/>
                  <a:gd name="connsiteY52" fmla="*/ 2322305 h 3774867"/>
                  <a:gd name="connsiteX53" fmla="*/ 2637312 w 3832068"/>
                  <a:gd name="connsiteY53" fmla="*/ 2419141 h 3774867"/>
                  <a:gd name="connsiteX54" fmla="*/ 2471419 w 3832068"/>
                  <a:gd name="connsiteY54" fmla="*/ 2331828 h 3774867"/>
                  <a:gd name="connsiteX55" fmla="*/ 2309493 w 3832068"/>
                  <a:gd name="connsiteY55" fmla="*/ 2393742 h 3774867"/>
                  <a:gd name="connsiteX56" fmla="*/ 2390456 w 3832068"/>
                  <a:gd name="connsiteY56" fmla="*/ 2608848 h 3774867"/>
                  <a:gd name="connsiteX57" fmla="*/ 2292826 w 3832068"/>
                  <a:gd name="connsiteY57" fmla="*/ 2769979 h 3774867"/>
                  <a:gd name="connsiteX58" fmla="*/ 2416650 w 3832068"/>
                  <a:gd name="connsiteY58" fmla="*/ 2931903 h 3774867"/>
                  <a:gd name="connsiteX59" fmla="*/ 2307114 w 3832068"/>
                  <a:gd name="connsiteY59" fmla="*/ 3090654 h 3774867"/>
                  <a:gd name="connsiteX60" fmla="*/ 2435700 w 3832068"/>
                  <a:gd name="connsiteY60" fmla="*/ 3229560 h 3774867"/>
                  <a:gd name="connsiteX61" fmla="*/ 2339655 w 3832068"/>
                  <a:gd name="connsiteY61" fmla="*/ 3329573 h 3774867"/>
                  <a:gd name="connsiteX62" fmla="*/ 2411888 w 3832068"/>
                  <a:gd name="connsiteY62" fmla="*/ 3486735 h 3774867"/>
                  <a:gd name="connsiteX63" fmla="*/ 2564287 w 3832068"/>
                  <a:gd name="connsiteY63" fmla="*/ 3496261 h 3774867"/>
                  <a:gd name="connsiteX64" fmla="*/ 2623819 w 3832068"/>
                  <a:gd name="connsiteY64" fmla="*/ 3398628 h 3774867"/>
                  <a:gd name="connsiteX65" fmla="*/ 2711925 w 3832068"/>
                  <a:gd name="connsiteY65" fmla="*/ 3455777 h 3774867"/>
                  <a:gd name="connsiteX66" fmla="*/ 2838132 w 3832068"/>
                  <a:gd name="connsiteY66" fmla="*/ 3355766 h 3774867"/>
                  <a:gd name="connsiteX67" fmla="*/ 2931001 w 3832068"/>
                  <a:gd name="connsiteY67" fmla="*/ 3351005 h 3774867"/>
                  <a:gd name="connsiteX68" fmla="*/ 2892900 w 3832068"/>
                  <a:gd name="connsiteY68" fmla="*/ 3465304 h 3774867"/>
                  <a:gd name="connsiteX69" fmla="*/ 2964340 w 3832068"/>
                  <a:gd name="connsiteY69" fmla="*/ 3684379 h 3774867"/>
                  <a:gd name="connsiteX70" fmla="*/ 2984975 w 3832068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253931 w 3814356"/>
                  <a:gd name="connsiteY43" fmla="*/ 1359484 h 3774867"/>
                  <a:gd name="connsiteX44" fmla="*/ 2059461 w 3814356"/>
                  <a:gd name="connsiteY44" fmla="*/ 1546016 h 3774867"/>
                  <a:gd name="connsiteX45" fmla="*/ 2285682 w 3814356"/>
                  <a:gd name="connsiteY45" fmla="*/ 1766678 h 3774867"/>
                  <a:gd name="connsiteX46" fmla="*/ 2746850 w 3814356"/>
                  <a:gd name="connsiteY46" fmla="*/ 1768265 h 3774867"/>
                  <a:gd name="connsiteX47" fmla="*/ 3616006 w 3814356"/>
                  <a:gd name="connsiteY47" fmla="*/ 1780967 h 3774867"/>
                  <a:gd name="connsiteX48" fmla="*/ 3785868 w 3814356"/>
                  <a:gd name="connsiteY48" fmla="*/ 1894473 h 3774867"/>
                  <a:gd name="connsiteX49" fmla="*/ 3740625 w 3814356"/>
                  <a:gd name="connsiteY49" fmla="*/ 2322304 h 3774867"/>
                  <a:gd name="connsiteX50" fmla="*/ 3092925 w 3814356"/>
                  <a:gd name="connsiteY50" fmla="*/ 2384216 h 3774867"/>
                  <a:gd name="connsiteX51" fmla="*/ 2952431 w 3814356"/>
                  <a:gd name="connsiteY51" fmla="*/ 2391359 h 3774867"/>
                  <a:gd name="connsiteX52" fmla="*/ 2780982 w 3814356"/>
                  <a:gd name="connsiteY52" fmla="*/ 2322305 h 3774867"/>
                  <a:gd name="connsiteX53" fmla="*/ 2637312 w 3814356"/>
                  <a:gd name="connsiteY53" fmla="*/ 2419141 h 3774867"/>
                  <a:gd name="connsiteX54" fmla="*/ 2471419 w 3814356"/>
                  <a:gd name="connsiteY54" fmla="*/ 2331828 h 3774867"/>
                  <a:gd name="connsiteX55" fmla="*/ 2309493 w 3814356"/>
                  <a:gd name="connsiteY55" fmla="*/ 2393742 h 3774867"/>
                  <a:gd name="connsiteX56" fmla="*/ 2390456 w 3814356"/>
                  <a:gd name="connsiteY56" fmla="*/ 2608848 h 3774867"/>
                  <a:gd name="connsiteX57" fmla="*/ 2292826 w 3814356"/>
                  <a:gd name="connsiteY57" fmla="*/ 2769979 h 3774867"/>
                  <a:gd name="connsiteX58" fmla="*/ 2416650 w 3814356"/>
                  <a:gd name="connsiteY58" fmla="*/ 2931903 h 3774867"/>
                  <a:gd name="connsiteX59" fmla="*/ 2307114 w 3814356"/>
                  <a:gd name="connsiteY59" fmla="*/ 3090654 h 3774867"/>
                  <a:gd name="connsiteX60" fmla="*/ 2435700 w 3814356"/>
                  <a:gd name="connsiteY60" fmla="*/ 3229560 h 3774867"/>
                  <a:gd name="connsiteX61" fmla="*/ 2339655 w 3814356"/>
                  <a:gd name="connsiteY61" fmla="*/ 3329573 h 3774867"/>
                  <a:gd name="connsiteX62" fmla="*/ 2411888 w 3814356"/>
                  <a:gd name="connsiteY62" fmla="*/ 3486735 h 3774867"/>
                  <a:gd name="connsiteX63" fmla="*/ 2564287 w 3814356"/>
                  <a:gd name="connsiteY63" fmla="*/ 3496261 h 3774867"/>
                  <a:gd name="connsiteX64" fmla="*/ 2623819 w 3814356"/>
                  <a:gd name="connsiteY64" fmla="*/ 3398628 h 3774867"/>
                  <a:gd name="connsiteX65" fmla="*/ 2711925 w 3814356"/>
                  <a:gd name="connsiteY65" fmla="*/ 3455777 h 3774867"/>
                  <a:gd name="connsiteX66" fmla="*/ 2838132 w 3814356"/>
                  <a:gd name="connsiteY66" fmla="*/ 3355766 h 3774867"/>
                  <a:gd name="connsiteX67" fmla="*/ 2931001 w 3814356"/>
                  <a:gd name="connsiteY67" fmla="*/ 3351005 h 3774867"/>
                  <a:gd name="connsiteX68" fmla="*/ 2892900 w 3814356"/>
                  <a:gd name="connsiteY68" fmla="*/ 3465304 h 3774867"/>
                  <a:gd name="connsiteX69" fmla="*/ 2964340 w 3814356"/>
                  <a:gd name="connsiteY69" fmla="*/ 3684379 h 3774867"/>
                  <a:gd name="connsiteX70" fmla="*/ 2984975 w 3814356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253931 w 3814356"/>
                  <a:gd name="connsiteY43" fmla="*/ 1359484 h 3774867"/>
                  <a:gd name="connsiteX44" fmla="*/ 2059461 w 3814356"/>
                  <a:gd name="connsiteY44" fmla="*/ 1546016 h 3774867"/>
                  <a:gd name="connsiteX45" fmla="*/ 2285682 w 3814356"/>
                  <a:gd name="connsiteY45" fmla="*/ 1766678 h 3774867"/>
                  <a:gd name="connsiteX46" fmla="*/ 2959575 w 3814356"/>
                  <a:gd name="connsiteY46" fmla="*/ 1774615 h 3774867"/>
                  <a:gd name="connsiteX47" fmla="*/ 3616006 w 3814356"/>
                  <a:gd name="connsiteY47" fmla="*/ 1780967 h 3774867"/>
                  <a:gd name="connsiteX48" fmla="*/ 3785868 w 3814356"/>
                  <a:gd name="connsiteY48" fmla="*/ 1894473 h 3774867"/>
                  <a:gd name="connsiteX49" fmla="*/ 3740625 w 3814356"/>
                  <a:gd name="connsiteY49" fmla="*/ 2322304 h 3774867"/>
                  <a:gd name="connsiteX50" fmla="*/ 3092925 w 3814356"/>
                  <a:gd name="connsiteY50" fmla="*/ 2384216 h 3774867"/>
                  <a:gd name="connsiteX51" fmla="*/ 2952431 w 3814356"/>
                  <a:gd name="connsiteY51" fmla="*/ 2391359 h 3774867"/>
                  <a:gd name="connsiteX52" fmla="*/ 2780982 w 3814356"/>
                  <a:gd name="connsiteY52" fmla="*/ 2322305 h 3774867"/>
                  <a:gd name="connsiteX53" fmla="*/ 2637312 w 3814356"/>
                  <a:gd name="connsiteY53" fmla="*/ 2419141 h 3774867"/>
                  <a:gd name="connsiteX54" fmla="*/ 2471419 w 3814356"/>
                  <a:gd name="connsiteY54" fmla="*/ 2331828 h 3774867"/>
                  <a:gd name="connsiteX55" fmla="*/ 2309493 w 3814356"/>
                  <a:gd name="connsiteY55" fmla="*/ 2393742 h 3774867"/>
                  <a:gd name="connsiteX56" fmla="*/ 2390456 w 3814356"/>
                  <a:gd name="connsiteY56" fmla="*/ 2608848 h 3774867"/>
                  <a:gd name="connsiteX57" fmla="*/ 2292826 w 3814356"/>
                  <a:gd name="connsiteY57" fmla="*/ 2769979 h 3774867"/>
                  <a:gd name="connsiteX58" fmla="*/ 2416650 w 3814356"/>
                  <a:gd name="connsiteY58" fmla="*/ 2931903 h 3774867"/>
                  <a:gd name="connsiteX59" fmla="*/ 2307114 w 3814356"/>
                  <a:gd name="connsiteY59" fmla="*/ 3090654 h 3774867"/>
                  <a:gd name="connsiteX60" fmla="*/ 2435700 w 3814356"/>
                  <a:gd name="connsiteY60" fmla="*/ 3229560 h 3774867"/>
                  <a:gd name="connsiteX61" fmla="*/ 2339655 w 3814356"/>
                  <a:gd name="connsiteY61" fmla="*/ 3329573 h 3774867"/>
                  <a:gd name="connsiteX62" fmla="*/ 2411888 w 3814356"/>
                  <a:gd name="connsiteY62" fmla="*/ 3486735 h 3774867"/>
                  <a:gd name="connsiteX63" fmla="*/ 2564287 w 3814356"/>
                  <a:gd name="connsiteY63" fmla="*/ 3496261 h 3774867"/>
                  <a:gd name="connsiteX64" fmla="*/ 2623819 w 3814356"/>
                  <a:gd name="connsiteY64" fmla="*/ 3398628 h 3774867"/>
                  <a:gd name="connsiteX65" fmla="*/ 2711925 w 3814356"/>
                  <a:gd name="connsiteY65" fmla="*/ 3455777 h 3774867"/>
                  <a:gd name="connsiteX66" fmla="*/ 2838132 w 3814356"/>
                  <a:gd name="connsiteY66" fmla="*/ 3355766 h 3774867"/>
                  <a:gd name="connsiteX67" fmla="*/ 2931001 w 3814356"/>
                  <a:gd name="connsiteY67" fmla="*/ 3351005 h 3774867"/>
                  <a:gd name="connsiteX68" fmla="*/ 2892900 w 3814356"/>
                  <a:gd name="connsiteY68" fmla="*/ 3465304 h 3774867"/>
                  <a:gd name="connsiteX69" fmla="*/ 2964340 w 3814356"/>
                  <a:gd name="connsiteY69" fmla="*/ 3684379 h 3774867"/>
                  <a:gd name="connsiteX70" fmla="*/ 2984975 w 3814356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253931 w 3814356"/>
                  <a:gd name="connsiteY43" fmla="*/ 1359484 h 3774867"/>
                  <a:gd name="connsiteX44" fmla="*/ 2059461 w 3814356"/>
                  <a:gd name="connsiteY44" fmla="*/ 1546016 h 3774867"/>
                  <a:gd name="connsiteX45" fmla="*/ 2263457 w 3814356"/>
                  <a:gd name="connsiteY45" fmla="*/ 1773028 h 3774867"/>
                  <a:gd name="connsiteX46" fmla="*/ 2959575 w 3814356"/>
                  <a:gd name="connsiteY46" fmla="*/ 1774615 h 3774867"/>
                  <a:gd name="connsiteX47" fmla="*/ 3616006 w 3814356"/>
                  <a:gd name="connsiteY47" fmla="*/ 1780967 h 3774867"/>
                  <a:gd name="connsiteX48" fmla="*/ 3785868 w 3814356"/>
                  <a:gd name="connsiteY48" fmla="*/ 1894473 h 3774867"/>
                  <a:gd name="connsiteX49" fmla="*/ 3740625 w 3814356"/>
                  <a:gd name="connsiteY49" fmla="*/ 2322304 h 3774867"/>
                  <a:gd name="connsiteX50" fmla="*/ 3092925 w 3814356"/>
                  <a:gd name="connsiteY50" fmla="*/ 2384216 h 3774867"/>
                  <a:gd name="connsiteX51" fmla="*/ 2952431 w 3814356"/>
                  <a:gd name="connsiteY51" fmla="*/ 2391359 h 3774867"/>
                  <a:gd name="connsiteX52" fmla="*/ 2780982 w 3814356"/>
                  <a:gd name="connsiteY52" fmla="*/ 2322305 h 3774867"/>
                  <a:gd name="connsiteX53" fmla="*/ 2637312 w 3814356"/>
                  <a:gd name="connsiteY53" fmla="*/ 2419141 h 3774867"/>
                  <a:gd name="connsiteX54" fmla="*/ 2471419 w 3814356"/>
                  <a:gd name="connsiteY54" fmla="*/ 2331828 h 3774867"/>
                  <a:gd name="connsiteX55" fmla="*/ 2309493 w 3814356"/>
                  <a:gd name="connsiteY55" fmla="*/ 2393742 h 3774867"/>
                  <a:gd name="connsiteX56" fmla="*/ 2390456 w 3814356"/>
                  <a:gd name="connsiteY56" fmla="*/ 2608848 h 3774867"/>
                  <a:gd name="connsiteX57" fmla="*/ 2292826 w 3814356"/>
                  <a:gd name="connsiteY57" fmla="*/ 2769979 h 3774867"/>
                  <a:gd name="connsiteX58" fmla="*/ 2416650 w 3814356"/>
                  <a:gd name="connsiteY58" fmla="*/ 2931903 h 3774867"/>
                  <a:gd name="connsiteX59" fmla="*/ 2307114 w 3814356"/>
                  <a:gd name="connsiteY59" fmla="*/ 3090654 h 3774867"/>
                  <a:gd name="connsiteX60" fmla="*/ 2435700 w 3814356"/>
                  <a:gd name="connsiteY60" fmla="*/ 3229560 h 3774867"/>
                  <a:gd name="connsiteX61" fmla="*/ 2339655 w 3814356"/>
                  <a:gd name="connsiteY61" fmla="*/ 3329573 h 3774867"/>
                  <a:gd name="connsiteX62" fmla="*/ 2411888 w 3814356"/>
                  <a:gd name="connsiteY62" fmla="*/ 3486735 h 3774867"/>
                  <a:gd name="connsiteX63" fmla="*/ 2564287 w 3814356"/>
                  <a:gd name="connsiteY63" fmla="*/ 3496261 h 3774867"/>
                  <a:gd name="connsiteX64" fmla="*/ 2623819 w 3814356"/>
                  <a:gd name="connsiteY64" fmla="*/ 3398628 h 3774867"/>
                  <a:gd name="connsiteX65" fmla="*/ 2711925 w 3814356"/>
                  <a:gd name="connsiteY65" fmla="*/ 3455777 h 3774867"/>
                  <a:gd name="connsiteX66" fmla="*/ 2838132 w 3814356"/>
                  <a:gd name="connsiteY66" fmla="*/ 3355766 h 3774867"/>
                  <a:gd name="connsiteX67" fmla="*/ 2931001 w 3814356"/>
                  <a:gd name="connsiteY67" fmla="*/ 3351005 h 3774867"/>
                  <a:gd name="connsiteX68" fmla="*/ 2892900 w 3814356"/>
                  <a:gd name="connsiteY68" fmla="*/ 3465304 h 3774867"/>
                  <a:gd name="connsiteX69" fmla="*/ 2964340 w 3814356"/>
                  <a:gd name="connsiteY69" fmla="*/ 3684379 h 3774867"/>
                  <a:gd name="connsiteX70" fmla="*/ 2984975 w 3814356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253931 w 3814356"/>
                  <a:gd name="connsiteY43" fmla="*/ 1359484 h 3774867"/>
                  <a:gd name="connsiteX44" fmla="*/ 2059461 w 3814356"/>
                  <a:gd name="connsiteY44" fmla="*/ 1546016 h 3774867"/>
                  <a:gd name="connsiteX45" fmla="*/ 2295207 w 3814356"/>
                  <a:gd name="connsiteY45" fmla="*/ 1773028 h 3774867"/>
                  <a:gd name="connsiteX46" fmla="*/ 2959575 w 3814356"/>
                  <a:gd name="connsiteY46" fmla="*/ 1774615 h 3774867"/>
                  <a:gd name="connsiteX47" fmla="*/ 3616006 w 3814356"/>
                  <a:gd name="connsiteY47" fmla="*/ 1780967 h 3774867"/>
                  <a:gd name="connsiteX48" fmla="*/ 3785868 w 3814356"/>
                  <a:gd name="connsiteY48" fmla="*/ 1894473 h 3774867"/>
                  <a:gd name="connsiteX49" fmla="*/ 3740625 w 3814356"/>
                  <a:gd name="connsiteY49" fmla="*/ 2322304 h 3774867"/>
                  <a:gd name="connsiteX50" fmla="*/ 3092925 w 3814356"/>
                  <a:gd name="connsiteY50" fmla="*/ 2384216 h 3774867"/>
                  <a:gd name="connsiteX51" fmla="*/ 2952431 w 3814356"/>
                  <a:gd name="connsiteY51" fmla="*/ 2391359 h 3774867"/>
                  <a:gd name="connsiteX52" fmla="*/ 2780982 w 3814356"/>
                  <a:gd name="connsiteY52" fmla="*/ 2322305 h 3774867"/>
                  <a:gd name="connsiteX53" fmla="*/ 2637312 w 3814356"/>
                  <a:gd name="connsiteY53" fmla="*/ 2419141 h 3774867"/>
                  <a:gd name="connsiteX54" fmla="*/ 2471419 w 3814356"/>
                  <a:gd name="connsiteY54" fmla="*/ 2331828 h 3774867"/>
                  <a:gd name="connsiteX55" fmla="*/ 2309493 w 3814356"/>
                  <a:gd name="connsiteY55" fmla="*/ 2393742 h 3774867"/>
                  <a:gd name="connsiteX56" fmla="*/ 2390456 w 3814356"/>
                  <a:gd name="connsiteY56" fmla="*/ 2608848 h 3774867"/>
                  <a:gd name="connsiteX57" fmla="*/ 2292826 w 3814356"/>
                  <a:gd name="connsiteY57" fmla="*/ 2769979 h 3774867"/>
                  <a:gd name="connsiteX58" fmla="*/ 2416650 w 3814356"/>
                  <a:gd name="connsiteY58" fmla="*/ 2931903 h 3774867"/>
                  <a:gd name="connsiteX59" fmla="*/ 2307114 w 3814356"/>
                  <a:gd name="connsiteY59" fmla="*/ 3090654 h 3774867"/>
                  <a:gd name="connsiteX60" fmla="*/ 2435700 w 3814356"/>
                  <a:gd name="connsiteY60" fmla="*/ 3229560 h 3774867"/>
                  <a:gd name="connsiteX61" fmla="*/ 2339655 w 3814356"/>
                  <a:gd name="connsiteY61" fmla="*/ 3329573 h 3774867"/>
                  <a:gd name="connsiteX62" fmla="*/ 2411888 w 3814356"/>
                  <a:gd name="connsiteY62" fmla="*/ 3486735 h 3774867"/>
                  <a:gd name="connsiteX63" fmla="*/ 2564287 w 3814356"/>
                  <a:gd name="connsiteY63" fmla="*/ 3496261 h 3774867"/>
                  <a:gd name="connsiteX64" fmla="*/ 2623819 w 3814356"/>
                  <a:gd name="connsiteY64" fmla="*/ 3398628 h 3774867"/>
                  <a:gd name="connsiteX65" fmla="*/ 2711925 w 3814356"/>
                  <a:gd name="connsiteY65" fmla="*/ 3455777 h 3774867"/>
                  <a:gd name="connsiteX66" fmla="*/ 2838132 w 3814356"/>
                  <a:gd name="connsiteY66" fmla="*/ 3355766 h 3774867"/>
                  <a:gd name="connsiteX67" fmla="*/ 2931001 w 3814356"/>
                  <a:gd name="connsiteY67" fmla="*/ 3351005 h 3774867"/>
                  <a:gd name="connsiteX68" fmla="*/ 2892900 w 3814356"/>
                  <a:gd name="connsiteY68" fmla="*/ 3465304 h 3774867"/>
                  <a:gd name="connsiteX69" fmla="*/ 2964340 w 3814356"/>
                  <a:gd name="connsiteY69" fmla="*/ 3684379 h 3774867"/>
                  <a:gd name="connsiteX70" fmla="*/ 2984975 w 3814356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253931 w 3814356"/>
                  <a:gd name="connsiteY43" fmla="*/ 1359484 h 3774867"/>
                  <a:gd name="connsiteX44" fmla="*/ 2059461 w 3814356"/>
                  <a:gd name="connsiteY44" fmla="*/ 1546016 h 3774867"/>
                  <a:gd name="connsiteX45" fmla="*/ 2295207 w 3814356"/>
                  <a:gd name="connsiteY45" fmla="*/ 1773028 h 3774867"/>
                  <a:gd name="connsiteX46" fmla="*/ 2959575 w 3814356"/>
                  <a:gd name="connsiteY46" fmla="*/ 1774615 h 3774867"/>
                  <a:gd name="connsiteX47" fmla="*/ 3616006 w 3814356"/>
                  <a:gd name="connsiteY47" fmla="*/ 1780967 h 3774867"/>
                  <a:gd name="connsiteX48" fmla="*/ 3785868 w 3814356"/>
                  <a:gd name="connsiteY48" fmla="*/ 1894473 h 3774867"/>
                  <a:gd name="connsiteX49" fmla="*/ 3740625 w 3814356"/>
                  <a:gd name="connsiteY49" fmla="*/ 2322304 h 3774867"/>
                  <a:gd name="connsiteX50" fmla="*/ 3092925 w 3814356"/>
                  <a:gd name="connsiteY50" fmla="*/ 2384216 h 3774867"/>
                  <a:gd name="connsiteX51" fmla="*/ 2952431 w 3814356"/>
                  <a:gd name="connsiteY51" fmla="*/ 2391359 h 3774867"/>
                  <a:gd name="connsiteX52" fmla="*/ 2780982 w 3814356"/>
                  <a:gd name="connsiteY52" fmla="*/ 2322305 h 3774867"/>
                  <a:gd name="connsiteX53" fmla="*/ 2637312 w 3814356"/>
                  <a:gd name="connsiteY53" fmla="*/ 2419141 h 3774867"/>
                  <a:gd name="connsiteX54" fmla="*/ 2471419 w 3814356"/>
                  <a:gd name="connsiteY54" fmla="*/ 2331828 h 3774867"/>
                  <a:gd name="connsiteX55" fmla="*/ 2309493 w 3814356"/>
                  <a:gd name="connsiteY55" fmla="*/ 2393742 h 3774867"/>
                  <a:gd name="connsiteX56" fmla="*/ 2390456 w 3814356"/>
                  <a:gd name="connsiteY56" fmla="*/ 2608848 h 3774867"/>
                  <a:gd name="connsiteX57" fmla="*/ 2292826 w 3814356"/>
                  <a:gd name="connsiteY57" fmla="*/ 2769979 h 3774867"/>
                  <a:gd name="connsiteX58" fmla="*/ 2416650 w 3814356"/>
                  <a:gd name="connsiteY58" fmla="*/ 2931903 h 3774867"/>
                  <a:gd name="connsiteX59" fmla="*/ 2307114 w 3814356"/>
                  <a:gd name="connsiteY59" fmla="*/ 3090654 h 3774867"/>
                  <a:gd name="connsiteX60" fmla="*/ 2435700 w 3814356"/>
                  <a:gd name="connsiteY60" fmla="*/ 3229560 h 3774867"/>
                  <a:gd name="connsiteX61" fmla="*/ 2339655 w 3814356"/>
                  <a:gd name="connsiteY61" fmla="*/ 3329573 h 3774867"/>
                  <a:gd name="connsiteX62" fmla="*/ 2411888 w 3814356"/>
                  <a:gd name="connsiteY62" fmla="*/ 3486735 h 3774867"/>
                  <a:gd name="connsiteX63" fmla="*/ 2564287 w 3814356"/>
                  <a:gd name="connsiteY63" fmla="*/ 3496261 h 3774867"/>
                  <a:gd name="connsiteX64" fmla="*/ 2623819 w 3814356"/>
                  <a:gd name="connsiteY64" fmla="*/ 3398628 h 3774867"/>
                  <a:gd name="connsiteX65" fmla="*/ 2711925 w 3814356"/>
                  <a:gd name="connsiteY65" fmla="*/ 3455777 h 3774867"/>
                  <a:gd name="connsiteX66" fmla="*/ 2838132 w 3814356"/>
                  <a:gd name="connsiteY66" fmla="*/ 3355766 h 3774867"/>
                  <a:gd name="connsiteX67" fmla="*/ 2931001 w 3814356"/>
                  <a:gd name="connsiteY67" fmla="*/ 3351005 h 3774867"/>
                  <a:gd name="connsiteX68" fmla="*/ 2892900 w 3814356"/>
                  <a:gd name="connsiteY68" fmla="*/ 3465304 h 3774867"/>
                  <a:gd name="connsiteX69" fmla="*/ 2964340 w 3814356"/>
                  <a:gd name="connsiteY69" fmla="*/ 3684379 h 3774867"/>
                  <a:gd name="connsiteX70" fmla="*/ 2984975 w 3814356"/>
                  <a:gd name="connsiteY70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645249 w 3814356"/>
                  <a:gd name="connsiteY43" fmla="*/ 1350753 h 3774867"/>
                  <a:gd name="connsiteX44" fmla="*/ 2253931 w 3814356"/>
                  <a:gd name="connsiteY44" fmla="*/ 1359484 h 3774867"/>
                  <a:gd name="connsiteX45" fmla="*/ 2059461 w 3814356"/>
                  <a:gd name="connsiteY45" fmla="*/ 1546016 h 3774867"/>
                  <a:gd name="connsiteX46" fmla="*/ 2295207 w 3814356"/>
                  <a:gd name="connsiteY46" fmla="*/ 1773028 h 3774867"/>
                  <a:gd name="connsiteX47" fmla="*/ 2959575 w 3814356"/>
                  <a:gd name="connsiteY47" fmla="*/ 1774615 h 3774867"/>
                  <a:gd name="connsiteX48" fmla="*/ 3616006 w 3814356"/>
                  <a:gd name="connsiteY48" fmla="*/ 1780967 h 3774867"/>
                  <a:gd name="connsiteX49" fmla="*/ 3785868 w 3814356"/>
                  <a:gd name="connsiteY49" fmla="*/ 1894473 h 3774867"/>
                  <a:gd name="connsiteX50" fmla="*/ 3740625 w 3814356"/>
                  <a:gd name="connsiteY50" fmla="*/ 2322304 h 3774867"/>
                  <a:gd name="connsiteX51" fmla="*/ 3092925 w 3814356"/>
                  <a:gd name="connsiteY51" fmla="*/ 2384216 h 3774867"/>
                  <a:gd name="connsiteX52" fmla="*/ 2952431 w 3814356"/>
                  <a:gd name="connsiteY52" fmla="*/ 2391359 h 3774867"/>
                  <a:gd name="connsiteX53" fmla="*/ 2780982 w 3814356"/>
                  <a:gd name="connsiteY53" fmla="*/ 2322305 h 3774867"/>
                  <a:gd name="connsiteX54" fmla="*/ 2637312 w 3814356"/>
                  <a:gd name="connsiteY54" fmla="*/ 2419141 h 3774867"/>
                  <a:gd name="connsiteX55" fmla="*/ 2471419 w 3814356"/>
                  <a:gd name="connsiteY55" fmla="*/ 2331828 h 3774867"/>
                  <a:gd name="connsiteX56" fmla="*/ 2309493 w 3814356"/>
                  <a:gd name="connsiteY56" fmla="*/ 2393742 h 3774867"/>
                  <a:gd name="connsiteX57" fmla="*/ 2390456 w 3814356"/>
                  <a:gd name="connsiteY57" fmla="*/ 2608848 h 3774867"/>
                  <a:gd name="connsiteX58" fmla="*/ 2292826 w 3814356"/>
                  <a:gd name="connsiteY58" fmla="*/ 2769979 h 3774867"/>
                  <a:gd name="connsiteX59" fmla="*/ 2416650 w 3814356"/>
                  <a:gd name="connsiteY59" fmla="*/ 2931903 h 3774867"/>
                  <a:gd name="connsiteX60" fmla="*/ 2307114 w 3814356"/>
                  <a:gd name="connsiteY60" fmla="*/ 3090654 h 3774867"/>
                  <a:gd name="connsiteX61" fmla="*/ 2435700 w 3814356"/>
                  <a:gd name="connsiteY61" fmla="*/ 3229560 h 3774867"/>
                  <a:gd name="connsiteX62" fmla="*/ 2339655 w 3814356"/>
                  <a:gd name="connsiteY62" fmla="*/ 3329573 h 3774867"/>
                  <a:gd name="connsiteX63" fmla="*/ 2411888 w 3814356"/>
                  <a:gd name="connsiteY63" fmla="*/ 3486735 h 3774867"/>
                  <a:gd name="connsiteX64" fmla="*/ 2564287 w 3814356"/>
                  <a:gd name="connsiteY64" fmla="*/ 3496261 h 3774867"/>
                  <a:gd name="connsiteX65" fmla="*/ 2623819 w 3814356"/>
                  <a:gd name="connsiteY65" fmla="*/ 3398628 h 3774867"/>
                  <a:gd name="connsiteX66" fmla="*/ 2711925 w 3814356"/>
                  <a:gd name="connsiteY66" fmla="*/ 3455777 h 3774867"/>
                  <a:gd name="connsiteX67" fmla="*/ 2838132 w 3814356"/>
                  <a:gd name="connsiteY67" fmla="*/ 3355766 h 3774867"/>
                  <a:gd name="connsiteX68" fmla="*/ 2931001 w 3814356"/>
                  <a:gd name="connsiteY68" fmla="*/ 3351005 h 3774867"/>
                  <a:gd name="connsiteX69" fmla="*/ 2892900 w 3814356"/>
                  <a:gd name="connsiteY69" fmla="*/ 3465304 h 3774867"/>
                  <a:gd name="connsiteX70" fmla="*/ 2964340 w 3814356"/>
                  <a:gd name="connsiteY70" fmla="*/ 3684379 h 3774867"/>
                  <a:gd name="connsiteX71" fmla="*/ 2984975 w 3814356"/>
                  <a:gd name="connsiteY71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645249 w 3814356"/>
                  <a:gd name="connsiteY43" fmla="*/ 1350753 h 3774867"/>
                  <a:gd name="connsiteX44" fmla="*/ 2212656 w 3814356"/>
                  <a:gd name="connsiteY44" fmla="*/ 1375359 h 3774867"/>
                  <a:gd name="connsiteX45" fmla="*/ 2059461 w 3814356"/>
                  <a:gd name="connsiteY45" fmla="*/ 1546016 h 3774867"/>
                  <a:gd name="connsiteX46" fmla="*/ 2295207 w 3814356"/>
                  <a:gd name="connsiteY46" fmla="*/ 1773028 h 3774867"/>
                  <a:gd name="connsiteX47" fmla="*/ 2959575 w 3814356"/>
                  <a:gd name="connsiteY47" fmla="*/ 1774615 h 3774867"/>
                  <a:gd name="connsiteX48" fmla="*/ 3616006 w 3814356"/>
                  <a:gd name="connsiteY48" fmla="*/ 1780967 h 3774867"/>
                  <a:gd name="connsiteX49" fmla="*/ 3785868 w 3814356"/>
                  <a:gd name="connsiteY49" fmla="*/ 1894473 h 3774867"/>
                  <a:gd name="connsiteX50" fmla="*/ 3740625 w 3814356"/>
                  <a:gd name="connsiteY50" fmla="*/ 2322304 h 3774867"/>
                  <a:gd name="connsiteX51" fmla="*/ 3092925 w 3814356"/>
                  <a:gd name="connsiteY51" fmla="*/ 2384216 h 3774867"/>
                  <a:gd name="connsiteX52" fmla="*/ 2952431 w 3814356"/>
                  <a:gd name="connsiteY52" fmla="*/ 2391359 h 3774867"/>
                  <a:gd name="connsiteX53" fmla="*/ 2780982 w 3814356"/>
                  <a:gd name="connsiteY53" fmla="*/ 2322305 h 3774867"/>
                  <a:gd name="connsiteX54" fmla="*/ 2637312 w 3814356"/>
                  <a:gd name="connsiteY54" fmla="*/ 2419141 h 3774867"/>
                  <a:gd name="connsiteX55" fmla="*/ 2471419 w 3814356"/>
                  <a:gd name="connsiteY55" fmla="*/ 2331828 h 3774867"/>
                  <a:gd name="connsiteX56" fmla="*/ 2309493 w 3814356"/>
                  <a:gd name="connsiteY56" fmla="*/ 2393742 h 3774867"/>
                  <a:gd name="connsiteX57" fmla="*/ 2390456 w 3814356"/>
                  <a:gd name="connsiteY57" fmla="*/ 2608848 h 3774867"/>
                  <a:gd name="connsiteX58" fmla="*/ 2292826 w 3814356"/>
                  <a:gd name="connsiteY58" fmla="*/ 2769979 h 3774867"/>
                  <a:gd name="connsiteX59" fmla="*/ 2416650 w 3814356"/>
                  <a:gd name="connsiteY59" fmla="*/ 2931903 h 3774867"/>
                  <a:gd name="connsiteX60" fmla="*/ 2307114 w 3814356"/>
                  <a:gd name="connsiteY60" fmla="*/ 3090654 h 3774867"/>
                  <a:gd name="connsiteX61" fmla="*/ 2435700 w 3814356"/>
                  <a:gd name="connsiteY61" fmla="*/ 3229560 h 3774867"/>
                  <a:gd name="connsiteX62" fmla="*/ 2339655 w 3814356"/>
                  <a:gd name="connsiteY62" fmla="*/ 3329573 h 3774867"/>
                  <a:gd name="connsiteX63" fmla="*/ 2411888 w 3814356"/>
                  <a:gd name="connsiteY63" fmla="*/ 3486735 h 3774867"/>
                  <a:gd name="connsiteX64" fmla="*/ 2564287 w 3814356"/>
                  <a:gd name="connsiteY64" fmla="*/ 3496261 h 3774867"/>
                  <a:gd name="connsiteX65" fmla="*/ 2623819 w 3814356"/>
                  <a:gd name="connsiteY65" fmla="*/ 3398628 h 3774867"/>
                  <a:gd name="connsiteX66" fmla="*/ 2711925 w 3814356"/>
                  <a:gd name="connsiteY66" fmla="*/ 3455777 h 3774867"/>
                  <a:gd name="connsiteX67" fmla="*/ 2838132 w 3814356"/>
                  <a:gd name="connsiteY67" fmla="*/ 3355766 h 3774867"/>
                  <a:gd name="connsiteX68" fmla="*/ 2931001 w 3814356"/>
                  <a:gd name="connsiteY68" fmla="*/ 3351005 h 3774867"/>
                  <a:gd name="connsiteX69" fmla="*/ 2892900 w 3814356"/>
                  <a:gd name="connsiteY69" fmla="*/ 3465304 h 3774867"/>
                  <a:gd name="connsiteX70" fmla="*/ 2964340 w 3814356"/>
                  <a:gd name="connsiteY70" fmla="*/ 3684379 h 3774867"/>
                  <a:gd name="connsiteX71" fmla="*/ 2984975 w 3814356"/>
                  <a:gd name="connsiteY71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645249 w 3814356"/>
                  <a:gd name="connsiteY43" fmla="*/ 1350753 h 3774867"/>
                  <a:gd name="connsiteX44" fmla="*/ 2206306 w 3814356"/>
                  <a:gd name="connsiteY44" fmla="*/ 1375359 h 3774867"/>
                  <a:gd name="connsiteX45" fmla="*/ 2059461 w 3814356"/>
                  <a:gd name="connsiteY45" fmla="*/ 1546016 h 3774867"/>
                  <a:gd name="connsiteX46" fmla="*/ 2295207 w 3814356"/>
                  <a:gd name="connsiteY46" fmla="*/ 1773028 h 3774867"/>
                  <a:gd name="connsiteX47" fmla="*/ 2959575 w 3814356"/>
                  <a:gd name="connsiteY47" fmla="*/ 1774615 h 3774867"/>
                  <a:gd name="connsiteX48" fmla="*/ 3616006 w 3814356"/>
                  <a:gd name="connsiteY48" fmla="*/ 1780967 h 3774867"/>
                  <a:gd name="connsiteX49" fmla="*/ 3785868 w 3814356"/>
                  <a:gd name="connsiteY49" fmla="*/ 1894473 h 3774867"/>
                  <a:gd name="connsiteX50" fmla="*/ 3740625 w 3814356"/>
                  <a:gd name="connsiteY50" fmla="*/ 2322304 h 3774867"/>
                  <a:gd name="connsiteX51" fmla="*/ 3092925 w 3814356"/>
                  <a:gd name="connsiteY51" fmla="*/ 2384216 h 3774867"/>
                  <a:gd name="connsiteX52" fmla="*/ 2952431 w 3814356"/>
                  <a:gd name="connsiteY52" fmla="*/ 2391359 h 3774867"/>
                  <a:gd name="connsiteX53" fmla="*/ 2780982 w 3814356"/>
                  <a:gd name="connsiteY53" fmla="*/ 2322305 h 3774867"/>
                  <a:gd name="connsiteX54" fmla="*/ 2637312 w 3814356"/>
                  <a:gd name="connsiteY54" fmla="*/ 2419141 h 3774867"/>
                  <a:gd name="connsiteX55" fmla="*/ 2471419 w 3814356"/>
                  <a:gd name="connsiteY55" fmla="*/ 2331828 h 3774867"/>
                  <a:gd name="connsiteX56" fmla="*/ 2309493 w 3814356"/>
                  <a:gd name="connsiteY56" fmla="*/ 2393742 h 3774867"/>
                  <a:gd name="connsiteX57" fmla="*/ 2390456 w 3814356"/>
                  <a:gd name="connsiteY57" fmla="*/ 2608848 h 3774867"/>
                  <a:gd name="connsiteX58" fmla="*/ 2292826 w 3814356"/>
                  <a:gd name="connsiteY58" fmla="*/ 2769979 h 3774867"/>
                  <a:gd name="connsiteX59" fmla="*/ 2416650 w 3814356"/>
                  <a:gd name="connsiteY59" fmla="*/ 2931903 h 3774867"/>
                  <a:gd name="connsiteX60" fmla="*/ 2307114 w 3814356"/>
                  <a:gd name="connsiteY60" fmla="*/ 3090654 h 3774867"/>
                  <a:gd name="connsiteX61" fmla="*/ 2435700 w 3814356"/>
                  <a:gd name="connsiteY61" fmla="*/ 3229560 h 3774867"/>
                  <a:gd name="connsiteX62" fmla="*/ 2339655 w 3814356"/>
                  <a:gd name="connsiteY62" fmla="*/ 3329573 h 3774867"/>
                  <a:gd name="connsiteX63" fmla="*/ 2411888 w 3814356"/>
                  <a:gd name="connsiteY63" fmla="*/ 3486735 h 3774867"/>
                  <a:gd name="connsiteX64" fmla="*/ 2564287 w 3814356"/>
                  <a:gd name="connsiteY64" fmla="*/ 3496261 h 3774867"/>
                  <a:gd name="connsiteX65" fmla="*/ 2623819 w 3814356"/>
                  <a:gd name="connsiteY65" fmla="*/ 3398628 h 3774867"/>
                  <a:gd name="connsiteX66" fmla="*/ 2711925 w 3814356"/>
                  <a:gd name="connsiteY66" fmla="*/ 3455777 h 3774867"/>
                  <a:gd name="connsiteX67" fmla="*/ 2838132 w 3814356"/>
                  <a:gd name="connsiteY67" fmla="*/ 3355766 h 3774867"/>
                  <a:gd name="connsiteX68" fmla="*/ 2931001 w 3814356"/>
                  <a:gd name="connsiteY68" fmla="*/ 3351005 h 3774867"/>
                  <a:gd name="connsiteX69" fmla="*/ 2892900 w 3814356"/>
                  <a:gd name="connsiteY69" fmla="*/ 3465304 h 3774867"/>
                  <a:gd name="connsiteX70" fmla="*/ 2964340 w 3814356"/>
                  <a:gd name="connsiteY70" fmla="*/ 3684379 h 3774867"/>
                  <a:gd name="connsiteX71" fmla="*/ 2984975 w 3814356"/>
                  <a:gd name="connsiteY71" fmla="*/ 3774867 h 3774867"/>
                  <a:gd name="connsiteX0" fmla="*/ 1962625 w 3814356"/>
                  <a:gd name="connsiteY0" fmla="*/ 730041 h 3774867"/>
                  <a:gd name="connsiteX1" fmla="*/ 1687987 w 3814356"/>
                  <a:gd name="connsiteY1" fmla="*/ 731629 h 3774867"/>
                  <a:gd name="connsiteX2" fmla="*/ 1443512 w 3814356"/>
                  <a:gd name="connsiteY2" fmla="*/ 725279 h 3774867"/>
                  <a:gd name="connsiteX3" fmla="*/ 1240312 w 3814356"/>
                  <a:gd name="connsiteY3" fmla="*/ 707816 h 3774867"/>
                  <a:gd name="connsiteX4" fmla="*/ 1219675 w 3814356"/>
                  <a:gd name="connsiteY4" fmla="*/ 499059 h 3774867"/>
                  <a:gd name="connsiteX5" fmla="*/ 1339532 w 3814356"/>
                  <a:gd name="connsiteY5" fmla="*/ 479216 h 3774867"/>
                  <a:gd name="connsiteX6" fmla="*/ 1438750 w 3814356"/>
                  <a:gd name="connsiteY6" fmla="*/ 487153 h 3774867"/>
                  <a:gd name="connsiteX7" fmla="*/ 1466531 w 3814356"/>
                  <a:gd name="connsiteY7" fmla="*/ 557797 h 3774867"/>
                  <a:gd name="connsiteX8" fmla="*/ 1580831 w 3814356"/>
                  <a:gd name="connsiteY8" fmla="*/ 598278 h 3774867"/>
                  <a:gd name="connsiteX9" fmla="*/ 1659412 w 3814356"/>
                  <a:gd name="connsiteY9" fmla="*/ 543510 h 3774867"/>
                  <a:gd name="connsiteX10" fmla="*/ 1693543 w 3814356"/>
                  <a:gd name="connsiteY10" fmla="*/ 445878 h 3774867"/>
                  <a:gd name="connsiteX11" fmla="*/ 1666556 w 3814356"/>
                  <a:gd name="connsiteY11" fmla="*/ 343484 h 3774867"/>
                  <a:gd name="connsiteX12" fmla="*/ 1564163 w 3814356"/>
                  <a:gd name="connsiteY12" fmla="*/ 276809 h 3774867"/>
                  <a:gd name="connsiteX13" fmla="*/ 1452244 w 3814356"/>
                  <a:gd name="connsiteY13" fmla="*/ 341103 h 3774867"/>
                  <a:gd name="connsiteX14" fmla="*/ 1435575 w 3814356"/>
                  <a:gd name="connsiteY14" fmla="*/ 430003 h 3774867"/>
                  <a:gd name="connsiteX15" fmla="*/ 1342706 w 3814356"/>
                  <a:gd name="connsiteY15" fmla="*/ 430797 h 3774867"/>
                  <a:gd name="connsiteX16" fmla="*/ 1218881 w 3814356"/>
                  <a:gd name="connsiteY16" fmla="*/ 418891 h 3774867"/>
                  <a:gd name="connsiteX17" fmla="*/ 1219675 w 3814356"/>
                  <a:gd name="connsiteY17" fmla="*/ 309354 h 3774867"/>
                  <a:gd name="connsiteX18" fmla="*/ 1283175 w 3814356"/>
                  <a:gd name="connsiteY18" fmla="*/ 118854 h 3774867"/>
                  <a:gd name="connsiteX19" fmla="*/ 1486375 w 3814356"/>
                  <a:gd name="connsiteY19" fmla="*/ 68054 h 3774867"/>
                  <a:gd name="connsiteX20" fmla="*/ 1751488 w 3814356"/>
                  <a:gd name="connsiteY20" fmla="*/ 4554 h 3774867"/>
                  <a:gd name="connsiteX21" fmla="*/ 1268888 w 3814356"/>
                  <a:gd name="connsiteY21" fmla="*/ 45035 h 3774867"/>
                  <a:gd name="connsiteX22" fmla="*/ 1154588 w 3814356"/>
                  <a:gd name="connsiteY22" fmla="*/ 151398 h 3774867"/>
                  <a:gd name="connsiteX23" fmla="*/ 1027588 w 3814356"/>
                  <a:gd name="connsiteY23" fmla="*/ 49004 h 3774867"/>
                  <a:gd name="connsiteX24" fmla="*/ 635475 w 3814356"/>
                  <a:gd name="connsiteY24" fmla="*/ 4554 h 3774867"/>
                  <a:gd name="connsiteX25" fmla="*/ 622775 w 3814356"/>
                  <a:gd name="connsiteY25" fmla="*/ 17254 h 3774867"/>
                  <a:gd name="connsiteX26" fmla="*/ 1029175 w 3814356"/>
                  <a:gd name="connsiteY26" fmla="*/ 144254 h 3774867"/>
                  <a:gd name="connsiteX27" fmla="*/ 1105375 w 3814356"/>
                  <a:gd name="connsiteY27" fmla="*/ 461754 h 3774867"/>
                  <a:gd name="connsiteX28" fmla="*/ 1116486 w 3814356"/>
                  <a:gd name="connsiteY28" fmla="*/ 707816 h 3774867"/>
                  <a:gd name="connsiteX29" fmla="*/ 1019650 w 3814356"/>
                  <a:gd name="connsiteY29" fmla="*/ 739567 h 3774867"/>
                  <a:gd name="connsiteX30" fmla="*/ 668813 w 3814356"/>
                  <a:gd name="connsiteY30" fmla="*/ 755441 h 3774867"/>
                  <a:gd name="connsiteX31" fmla="*/ 513237 w 3814356"/>
                  <a:gd name="connsiteY31" fmla="*/ 755442 h 3774867"/>
                  <a:gd name="connsiteX32" fmla="*/ 475 w 3814356"/>
                  <a:gd name="connsiteY32" fmla="*/ 747504 h 3774867"/>
                  <a:gd name="connsiteX33" fmla="*/ 432274 w 3814356"/>
                  <a:gd name="connsiteY33" fmla="*/ 798303 h 3774867"/>
                  <a:gd name="connsiteX34" fmla="*/ 1035525 w 3814356"/>
                  <a:gd name="connsiteY34" fmla="*/ 803066 h 3774867"/>
                  <a:gd name="connsiteX35" fmla="*/ 1586387 w 3814356"/>
                  <a:gd name="connsiteY35" fmla="*/ 807829 h 3774867"/>
                  <a:gd name="connsiteX36" fmla="*/ 1925319 w 3814356"/>
                  <a:gd name="connsiteY36" fmla="*/ 831641 h 3774867"/>
                  <a:gd name="connsiteX37" fmla="*/ 1972943 w 3814356"/>
                  <a:gd name="connsiteY37" fmla="*/ 881647 h 3774867"/>
                  <a:gd name="connsiteX38" fmla="*/ 2026124 w 3814356"/>
                  <a:gd name="connsiteY38" fmla="*/ 1165016 h 3774867"/>
                  <a:gd name="connsiteX39" fmla="*/ 2445224 w 3814356"/>
                  <a:gd name="connsiteY39" fmla="*/ 1241216 h 3774867"/>
                  <a:gd name="connsiteX40" fmla="*/ 3659661 w 3814356"/>
                  <a:gd name="connsiteY40" fmla="*/ 1212641 h 3774867"/>
                  <a:gd name="connsiteX41" fmla="*/ 3673949 w 3814356"/>
                  <a:gd name="connsiteY41" fmla="*/ 1360279 h 3774867"/>
                  <a:gd name="connsiteX42" fmla="*/ 3116737 w 3814356"/>
                  <a:gd name="connsiteY42" fmla="*/ 1355516 h 3774867"/>
                  <a:gd name="connsiteX43" fmla="*/ 2645249 w 3814356"/>
                  <a:gd name="connsiteY43" fmla="*/ 1350753 h 3774867"/>
                  <a:gd name="connsiteX44" fmla="*/ 2206306 w 3814356"/>
                  <a:gd name="connsiteY44" fmla="*/ 1375359 h 3774867"/>
                  <a:gd name="connsiteX45" fmla="*/ 2059461 w 3814356"/>
                  <a:gd name="connsiteY45" fmla="*/ 1546016 h 3774867"/>
                  <a:gd name="connsiteX46" fmla="*/ 2295207 w 3814356"/>
                  <a:gd name="connsiteY46" fmla="*/ 1773028 h 3774867"/>
                  <a:gd name="connsiteX47" fmla="*/ 2959575 w 3814356"/>
                  <a:gd name="connsiteY47" fmla="*/ 1774615 h 3774867"/>
                  <a:gd name="connsiteX48" fmla="*/ 3616006 w 3814356"/>
                  <a:gd name="connsiteY48" fmla="*/ 1780967 h 3774867"/>
                  <a:gd name="connsiteX49" fmla="*/ 3785868 w 3814356"/>
                  <a:gd name="connsiteY49" fmla="*/ 1894473 h 3774867"/>
                  <a:gd name="connsiteX50" fmla="*/ 3740625 w 3814356"/>
                  <a:gd name="connsiteY50" fmla="*/ 2322304 h 3774867"/>
                  <a:gd name="connsiteX51" fmla="*/ 3092925 w 3814356"/>
                  <a:gd name="connsiteY51" fmla="*/ 2384216 h 3774867"/>
                  <a:gd name="connsiteX52" fmla="*/ 2952431 w 3814356"/>
                  <a:gd name="connsiteY52" fmla="*/ 2391359 h 3774867"/>
                  <a:gd name="connsiteX53" fmla="*/ 2780982 w 3814356"/>
                  <a:gd name="connsiteY53" fmla="*/ 2322305 h 3774867"/>
                  <a:gd name="connsiteX54" fmla="*/ 2637312 w 3814356"/>
                  <a:gd name="connsiteY54" fmla="*/ 2419141 h 3774867"/>
                  <a:gd name="connsiteX55" fmla="*/ 2471419 w 3814356"/>
                  <a:gd name="connsiteY55" fmla="*/ 2331828 h 3774867"/>
                  <a:gd name="connsiteX56" fmla="*/ 2309493 w 3814356"/>
                  <a:gd name="connsiteY56" fmla="*/ 2393742 h 3774867"/>
                  <a:gd name="connsiteX57" fmla="*/ 2390456 w 3814356"/>
                  <a:gd name="connsiteY57" fmla="*/ 2608848 h 3774867"/>
                  <a:gd name="connsiteX58" fmla="*/ 2292826 w 3814356"/>
                  <a:gd name="connsiteY58" fmla="*/ 2769979 h 3774867"/>
                  <a:gd name="connsiteX59" fmla="*/ 2416650 w 3814356"/>
                  <a:gd name="connsiteY59" fmla="*/ 2931903 h 3774867"/>
                  <a:gd name="connsiteX60" fmla="*/ 2307114 w 3814356"/>
                  <a:gd name="connsiteY60" fmla="*/ 3090654 h 3774867"/>
                  <a:gd name="connsiteX61" fmla="*/ 2435700 w 3814356"/>
                  <a:gd name="connsiteY61" fmla="*/ 3229560 h 3774867"/>
                  <a:gd name="connsiteX62" fmla="*/ 2339655 w 3814356"/>
                  <a:gd name="connsiteY62" fmla="*/ 3329573 h 3774867"/>
                  <a:gd name="connsiteX63" fmla="*/ 2411888 w 3814356"/>
                  <a:gd name="connsiteY63" fmla="*/ 3486735 h 3774867"/>
                  <a:gd name="connsiteX64" fmla="*/ 2564287 w 3814356"/>
                  <a:gd name="connsiteY64" fmla="*/ 3496261 h 3774867"/>
                  <a:gd name="connsiteX65" fmla="*/ 2623819 w 3814356"/>
                  <a:gd name="connsiteY65" fmla="*/ 3398628 h 3774867"/>
                  <a:gd name="connsiteX66" fmla="*/ 2711925 w 3814356"/>
                  <a:gd name="connsiteY66" fmla="*/ 3455777 h 3774867"/>
                  <a:gd name="connsiteX67" fmla="*/ 2838132 w 3814356"/>
                  <a:gd name="connsiteY67" fmla="*/ 3355766 h 3774867"/>
                  <a:gd name="connsiteX68" fmla="*/ 2931001 w 3814356"/>
                  <a:gd name="connsiteY68" fmla="*/ 3351005 h 3774867"/>
                  <a:gd name="connsiteX69" fmla="*/ 2892900 w 3814356"/>
                  <a:gd name="connsiteY69" fmla="*/ 3465304 h 3774867"/>
                  <a:gd name="connsiteX70" fmla="*/ 2964340 w 3814356"/>
                  <a:gd name="connsiteY70" fmla="*/ 3684379 h 3774867"/>
                  <a:gd name="connsiteX71" fmla="*/ 2984975 w 3814356"/>
                  <a:gd name="connsiteY71" fmla="*/ 3774867 h 3774867"/>
                  <a:gd name="connsiteX0" fmla="*/ 1962625 w 3812998"/>
                  <a:gd name="connsiteY0" fmla="*/ 730041 h 3774867"/>
                  <a:gd name="connsiteX1" fmla="*/ 1687987 w 3812998"/>
                  <a:gd name="connsiteY1" fmla="*/ 731629 h 3774867"/>
                  <a:gd name="connsiteX2" fmla="*/ 1443512 w 3812998"/>
                  <a:gd name="connsiteY2" fmla="*/ 725279 h 3774867"/>
                  <a:gd name="connsiteX3" fmla="*/ 1240312 w 3812998"/>
                  <a:gd name="connsiteY3" fmla="*/ 707816 h 3774867"/>
                  <a:gd name="connsiteX4" fmla="*/ 1219675 w 3812998"/>
                  <a:gd name="connsiteY4" fmla="*/ 499059 h 3774867"/>
                  <a:gd name="connsiteX5" fmla="*/ 1339532 w 3812998"/>
                  <a:gd name="connsiteY5" fmla="*/ 479216 h 3774867"/>
                  <a:gd name="connsiteX6" fmla="*/ 1438750 w 3812998"/>
                  <a:gd name="connsiteY6" fmla="*/ 487153 h 3774867"/>
                  <a:gd name="connsiteX7" fmla="*/ 1466531 w 3812998"/>
                  <a:gd name="connsiteY7" fmla="*/ 557797 h 3774867"/>
                  <a:gd name="connsiteX8" fmla="*/ 1580831 w 3812998"/>
                  <a:gd name="connsiteY8" fmla="*/ 598278 h 3774867"/>
                  <a:gd name="connsiteX9" fmla="*/ 1659412 w 3812998"/>
                  <a:gd name="connsiteY9" fmla="*/ 543510 h 3774867"/>
                  <a:gd name="connsiteX10" fmla="*/ 1693543 w 3812998"/>
                  <a:gd name="connsiteY10" fmla="*/ 445878 h 3774867"/>
                  <a:gd name="connsiteX11" fmla="*/ 1666556 w 3812998"/>
                  <a:gd name="connsiteY11" fmla="*/ 343484 h 3774867"/>
                  <a:gd name="connsiteX12" fmla="*/ 1564163 w 3812998"/>
                  <a:gd name="connsiteY12" fmla="*/ 276809 h 3774867"/>
                  <a:gd name="connsiteX13" fmla="*/ 1452244 w 3812998"/>
                  <a:gd name="connsiteY13" fmla="*/ 341103 h 3774867"/>
                  <a:gd name="connsiteX14" fmla="*/ 1435575 w 3812998"/>
                  <a:gd name="connsiteY14" fmla="*/ 430003 h 3774867"/>
                  <a:gd name="connsiteX15" fmla="*/ 1342706 w 3812998"/>
                  <a:gd name="connsiteY15" fmla="*/ 430797 h 3774867"/>
                  <a:gd name="connsiteX16" fmla="*/ 1218881 w 3812998"/>
                  <a:gd name="connsiteY16" fmla="*/ 418891 h 3774867"/>
                  <a:gd name="connsiteX17" fmla="*/ 1219675 w 3812998"/>
                  <a:gd name="connsiteY17" fmla="*/ 309354 h 3774867"/>
                  <a:gd name="connsiteX18" fmla="*/ 1283175 w 3812998"/>
                  <a:gd name="connsiteY18" fmla="*/ 118854 h 3774867"/>
                  <a:gd name="connsiteX19" fmla="*/ 1486375 w 3812998"/>
                  <a:gd name="connsiteY19" fmla="*/ 68054 h 3774867"/>
                  <a:gd name="connsiteX20" fmla="*/ 1751488 w 3812998"/>
                  <a:gd name="connsiteY20" fmla="*/ 4554 h 3774867"/>
                  <a:gd name="connsiteX21" fmla="*/ 1268888 w 3812998"/>
                  <a:gd name="connsiteY21" fmla="*/ 45035 h 3774867"/>
                  <a:gd name="connsiteX22" fmla="*/ 1154588 w 3812998"/>
                  <a:gd name="connsiteY22" fmla="*/ 151398 h 3774867"/>
                  <a:gd name="connsiteX23" fmla="*/ 1027588 w 3812998"/>
                  <a:gd name="connsiteY23" fmla="*/ 49004 h 3774867"/>
                  <a:gd name="connsiteX24" fmla="*/ 635475 w 3812998"/>
                  <a:gd name="connsiteY24" fmla="*/ 4554 h 3774867"/>
                  <a:gd name="connsiteX25" fmla="*/ 622775 w 3812998"/>
                  <a:gd name="connsiteY25" fmla="*/ 17254 h 3774867"/>
                  <a:gd name="connsiteX26" fmla="*/ 1029175 w 3812998"/>
                  <a:gd name="connsiteY26" fmla="*/ 144254 h 3774867"/>
                  <a:gd name="connsiteX27" fmla="*/ 1105375 w 3812998"/>
                  <a:gd name="connsiteY27" fmla="*/ 461754 h 3774867"/>
                  <a:gd name="connsiteX28" fmla="*/ 1116486 w 3812998"/>
                  <a:gd name="connsiteY28" fmla="*/ 707816 h 3774867"/>
                  <a:gd name="connsiteX29" fmla="*/ 1019650 w 3812998"/>
                  <a:gd name="connsiteY29" fmla="*/ 739567 h 3774867"/>
                  <a:gd name="connsiteX30" fmla="*/ 668813 w 3812998"/>
                  <a:gd name="connsiteY30" fmla="*/ 755441 h 3774867"/>
                  <a:gd name="connsiteX31" fmla="*/ 513237 w 3812998"/>
                  <a:gd name="connsiteY31" fmla="*/ 755442 h 3774867"/>
                  <a:gd name="connsiteX32" fmla="*/ 475 w 3812998"/>
                  <a:gd name="connsiteY32" fmla="*/ 747504 h 3774867"/>
                  <a:gd name="connsiteX33" fmla="*/ 432274 w 3812998"/>
                  <a:gd name="connsiteY33" fmla="*/ 798303 h 3774867"/>
                  <a:gd name="connsiteX34" fmla="*/ 1035525 w 3812998"/>
                  <a:gd name="connsiteY34" fmla="*/ 803066 h 3774867"/>
                  <a:gd name="connsiteX35" fmla="*/ 1586387 w 3812998"/>
                  <a:gd name="connsiteY35" fmla="*/ 807829 h 3774867"/>
                  <a:gd name="connsiteX36" fmla="*/ 1925319 w 3812998"/>
                  <a:gd name="connsiteY36" fmla="*/ 831641 h 3774867"/>
                  <a:gd name="connsiteX37" fmla="*/ 1972943 w 3812998"/>
                  <a:gd name="connsiteY37" fmla="*/ 881647 h 3774867"/>
                  <a:gd name="connsiteX38" fmla="*/ 2026124 w 3812998"/>
                  <a:gd name="connsiteY38" fmla="*/ 1165016 h 3774867"/>
                  <a:gd name="connsiteX39" fmla="*/ 2445224 w 3812998"/>
                  <a:gd name="connsiteY39" fmla="*/ 1241216 h 3774867"/>
                  <a:gd name="connsiteX40" fmla="*/ 3659661 w 3812998"/>
                  <a:gd name="connsiteY40" fmla="*/ 1212641 h 3774867"/>
                  <a:gd name="connsiteX41" fmla="*/ 3673949 w 3812998"/>
                  <a:gd name="connsiteY41" fmla="*/ 1360279 h 3774867"/>
                  <a:gd name="connsiteX42" fmla="*/ 3116737 w 3812998"/>
                  <a:gd name="connsiteY42" fmla="*/ 1355516 h 3774867"/>
                  <a:gd name="connsiteX43" fmla="*/ 2645249 w 3812998"/>
                  <a:gd name="connsiteY43" fmla="*/ 1350753 h 3774867"/>
                  <a:gd name="connsiteX44" fmla="*/ 2206306 w 3812998"/>
                  <a:gd name="connsiteY44" fmla="*/ 1375359 h 3774867"/>
                  <a:gd name="connsiteX45" fmla="*/ 2059461 w 3812998"/>
                  <a:gd name="connsiteY45" fmla="*/ 1546016 h 3774867"/>
                  <a:gd name="connsiteX46" fmla="*/ 2295207 w 3812998"/>
                  <a:gd name="connsiteY46" fmla="*/ 1773028 h 3774867"/>
                  <a:gd name="connsiteX47" fmla="*/ 2959575 w 3812998"/>
                  <a:gd name="connsiteY47" fmla="*/ 1774615 h 3774867"/>
                  <a:gd name="connsiteX48" fmla="*/ 3638231 w 3812998"/>
                  <a:gd name="connsiteY48" fmla="*/ 1768267 h 3774867"/>
                  <a:gd name="connsiteX49" fmla="*/ 3785868 w 3812998"/>
                  <a:gd name="connsiteY49" fmla="*/ 1894473 h 3774867"/>
                  <a:gd name="connsiteX50" fmla="*/ 3740625 w 3812998"/>
                  <a:gd name="connsiteY50" fmla="*/ 2322304 h 3774867"/>
                  <a:gd name="connsiteX51" fmla="*/ 3092925 w 3812998"/>
                  <a:gd name="connsiteY51" fmla="*/ 2384216 h 3774867"/>
                  <a:gd name="connsiteX52" fmla="*/ 2952431 w 3812998"/>
                  <a:gd name="connsiteY52" fmla="*/ 2391359 h 3774867"/>
                  <a:gd name="connsiteX53" fmla="*/ 2780982 w 3812998"/>
                  <a:gd name="connsiteY53" fmla="*/ 2322305 h 3774867"/>
                  <a:gd name="connsiteX54" fmla="*/ 2637312 w 3812998"/>
                  <a:gd name="connsiteY54" fmla="*/ 2419141 h 3774867"/>
                  <a:gd name="connsiteX55" fmla="*/ 2471419 w 3812998"/>
                  <a:gd name="connsiteY55" fmla="*/ 2331828 h 3774867"/>
                  <a:gd name="connsiteX56" fmla="*/ 2309493 w 3812998"/>
                  <a:gd name="connsiteY56" fmla="*/ 2393742 h 3774867"/>
                  <a:gd name="connsiteX57" fmla="*/ 2390456 w 3812998"/>
                  <a:gd name="connsiteY57" fmla="*/ 2608848 h 3774867"/>
                  <a:gd name="connsiteX58" fmla="*/ 2292826 w 3812998"/>
                  <a:gd name="connsiteY58" fmla="*/ 2769979 h 3774867"/>
                  <a:gd name="connsiteX59" fmla="*/ 2416650 w 3812998"/>
                  <a:gd name="connsiteY59" fmla="*/ 2931903 h 3774867"/>
                  <a:gd name="connsiteX60" fmla="*/ 2307114 w 3812998"/>
                  <a:gd name="connsiteY60" fmla="*/ 3090654 h 3774867"/>
                  <a:gd name="connsiteX61" fmla="*/ 2435700 w 3812998"/>
                  <a:gd name="connsiteY61" fmla="*/ 3229560 h 3774867"/>
                  <a:gd name="connsiteX62" fmla="*/ 2339655 w 3812998"/>
                  <a:gd name="connsiteY62" fmla="*/ 3329573 h 3774867"/>
                  <a:gd name="connsiteX63" fmla="*/ 2411888 w 3812998"/>
                  <a:gd name="connsiteY63" fmla="*/ 3486735 h 3774867"/>
                  <a:gd name="connsiteX64" fmla="*/ 2564287 w 3812998"/>
                  <a:gd name="connsiteY64" fmla="*/ 3496261 h 3774867"/>
                  <a:gd name="connsiteX65" fmla="*/ 2623819 w 3812998"/>
                  <a:gd name="connsiteY65" fmla="*/ 3398628 h 3774867"/>
                  <a:gd name="connsiteX66" fmla="*/ 2711925 w 3812998"/>
                  <a:gd name="connsiteY66" fmla="*/ 3455777 h 3774867"/>
                  <a:gd name="connsiteX67" fmla="*/ 2838132 w 3812998"/>
                  <a:gd name="connsiteY67" fmla="*/ 3355766 h 3774867"/>
                  <a:gd name="connsiteX68" fmla="*/ 2931001 w 3812998"/>
                  <a:gd name="connsiteY68" fmla="*/ 3351005 h 3774867"/>
                  <a:gd name="connsiteX69" fmla="*/ 2892900 w 3812998"/>
                  <a:gd name="connsiteY69" fmla="*/ 3465304 h 3774867"/>
                  <a:gd name="connsiteX70" fmla="*/ 2964340 w 3812998"/>
                  <a:gd name="connsiteY70" fmla="*/ 3684379 h 3774867"/>
                  <a:gd name="connsiteX71" fmla="*/ 2984975 w 3812998"/>
                  <a:gd name="connsiteY71" fmla="*/ 3774867 h 3774867"/>
                  <a:gd name="connsiteX0" fmla="*/ 1962625 w 3894067"/>
                  <a:gd name="connsiteY0" fmla="*/ 730041 h 3774867"/>
                  <a:gd name="connsiteX1" fmla="*/ 1687987 w 3894067"/>
                  <a:gd name="connsiteY1" fmla="*/ 731629 h 3774867"/>
                  <a:gd name="connsiteX2" fmla="*/ 1443512 w 3894067"/>
                  <a:gd name="connsiteY2" fmla="*/ 725279 h 3774867"/>
                  <a:gd name="connsiteX3" fmla="*/ 1240312 w 3894067"/>
                  <a:gd name="connsiteY3" fmla="*/ 707816 h 3774867"/>
                  <a:gd name="connsiteX4" fmla="*/ 1219675 w 3894067"/>
                  <a:gd name="connsiteY4" fmla="*/ 499059 h 3774867"/>
                  <a:gd name="connsiteX5" fmla="*/ 1339532 w 3894067"/>
                  <a:gd name="connsiteY5" fmla="*/ 479216 h 3774867"/>
                  <a:gd name="connsiteX6" fmla="*/ 1438750 w 3894067"/>
                  <a:gd name="connsiteY6" fmla="*/ 487153 h 3774867"/>
                  <a:gd name="connsiteX7" fmla="*/ 1466531 w 3894067"/>
                  <a:gd name="connsiteY7" fmla="*/ 557797 h 3774867"/>
                  <a:gd name="connsiteX8" fmla="*/ 1580831 w 3894067"/>
                  <a:gd name="connsiteY8" fmla="*/ 598278 h 3774867"/>
                  <a:gd name="connsiteX9" fmla="*/ 1659412 w 3894067"/>
                  <a:gd name="connsiteY9" fmla="*/ 543510 h 3774867"/>
                  <a:gd name="connsiteX10" fmla="*/ 1693543 w 3894067"/>
                  <a:gd name="connsiteY10" fmla="*/ 445878 h 3774867"/>
                  <a:gd name="connsiteX11" fmla="*/ 1666556 w 3894067"/>
                  <a:gd name="connsiteY11" fmla="*/ 343484 h 3774867"/>
                  <a:gd name="connsiteX12" fmla="*/ 1564163 w 3894067"/>
                  <a:gd name="connsiteY12" fmla="*/ 276809 h 3774867"/>
                  <a:gd name="connsiteX13" fmla="*/ 1452244 w 3894067"/>
                  <a:gd name="connsiteY13" fmla="*/ 341103 h 3774867"/>
                  <a:gd name="connsiteX14" fmla="*/ 1435575 w 3894067"/>
                  <a:gd name="connsiteY14" fmla="*/ 430003 h 3774867"/>
                  <a:gd name="connsiteX15" fmla="*/ 1342706 w 3894067"/>
                  <a:gd name="connsiteY15" fmla="*/ 430797 h 3774867"/>
                  <a:gd name="connsiteX16" fmla="*/ 1218881 w 3894067"/>
                  <a:gd name="connsiteY16" fmla="*/ 418891 h 3774867"/>
                  <a:gd name="connsiteX17" fmla="*/ 1219675 w 3894067"/>
                  <a:gd name="connsiteY17" fmla="*/ 309354 h 3774867"/>
                  <a:gd name="connsiteX18" fmla="*/ 1283175 w 3894067"/>
                  <a:gd name="connsiteY18" fmla="*/ 118854 h 3774867"/>
                  <a:gd name="connsiteX19" fmla="*/ 1486375 w 3894067"/>
                  <a:gd name="connsiteY19" fmla="*/ 68054 h 3774867"/>
                  <a:gd name="connsiteX20" fmla="*/ 1751488 w 3894067"/>
                  <a:gd name="connsiteY20" fmla="*/ 4554 h 3774867"/>
                  <a:gd name="connsiteX21" fmla="*/ 1268888 w 3894067"/>
                  <a:gd name="connsiteY21" fmla="*/ 45035 h 3774867"/>
                  <a:gd name="connsiteX22" fmla="*/ 1154588 w 3894067"/>
                  <a:gd name="connsiteY22" fmla="*/ 151398 h 3774867"/>
                  <a:gd name="connsiteX23" fmla="*/ 1027588 w 3894067"/>
                  <a:gd name="connsiteY23" fmla="*/ 49004 h 3774867"/>
                  <a:gd name="connsiteX24" fmla="*/ 635475 w 3894067"/>
                  <a:gd name="connsiteY24" fmla="*/ 4554 h 3774867"/>
                  <a:gd name="connsiteX25" fmla="*/ 622775 w 3894067"/>
                  <a:gd name="connsiteY25" fmla="*/ 17254 h 3774867"/>
                  <a:gd name="connsiteX26" fmla="*/ 1029175 w 3894067"/>
                  <a:gd name="connsiteY26" fmla="*/ 144254 h 3774867"/>
                  <a:gd name="connsiteX27" fmla="*/ 1105375 w 3894067"/>
                  <a:gd name="connsiteY27" fmla="*/ 461754 h 3774867"/>
                  <a:gd name="connsiteX28" fmla="*/ 1116486 w 3894067"/>
                  <a:gd name="connsiteY28" fmla="*/ 707816 h 3774867"/>
                  <a:gd name="connsiteX29" fmla="*/ 1019650 w 3894067"/>
                  <a:gd name="connsiteY29" fmla="*/ 739567 h 3774867"/>
                  <a:gd name="connsiteX30" fmla="*/ 668813 w 3894067"/>
                  <a:gd name="connsiteY30" fmla="*/ 755441 h 3774867"/>
                  <a:gd name="connsiteX31" fmla="*/ 513237 w 3894067"/>
                  <a:gd name="connsiteY31" fmla="*/ 755442 h 3774867"/>
                  <a:gd name="connsiteX32" fmla="*/ 475 w 3894067"/>
                  <a:gd name="connsiteY32" fmla="*/ 747504 h 3774867"/>
                  <a:gd name="connsiteX33" fmla="*/ 432274 w 3894067"/>
                  <a:gd name="connsiteY33" fmla="*/ 798303 h 3774867"/>
                  <a:gd name="connsiteX34" fmla="*/ 1035525 w 3894067"/>
                  <a:gd name="connsiteY34" fmla="*/ 803066 h 3774867"/>
                  <a:gd name="connsiteX35" fmla="*/ 1586387 w 3894067"/>
                  <a:gd name="connsiteY35" fmla="*/ 807829 h 3774867"/>
                  <a:gd name="connsiteX36" fmla="*/ 1925319 w 3894067"/>
                  <a:gd name="connsiteY36" fmla="*/ 831641 h 3774867"/>
                  <a:gd name="connsiteX37" fmla="*/ 1972943 w 3894067"/>
                  <a:gd name="connsiteY37" fmla="*/ 881647 h 3774867"/>
                  <a:gd name="connsiteX38" fmla="*/ 2026124 w 3894067"/>
                  <a:gd name="connsiteY38" fmla="*/ 1165016 h 3774867"/>
                  <a:gd name="connsiteX39" fmla="*/ 2445224 w 3894067"/>
                  <a:gd name="connsiteY39" fmla="*/ 1241216 h 3774867"/>
                  <a:gd name="connsiteX40" fmla="*/ 3659661 w 3894067"/>
                  <a:gd name="connsiteY40" fmla="*/ 1212641 h 3774867"/>
                  <a:gd name="connsiteX41" fmla="*/ 3673949 w 3894067"/>
                  <a:gd name="connsiteY41" fmla="*/ 1360279 h 3774867"/>
                  <a:gd name="connsiteX42" fmla="*/ 3116737 w 3894067"/>
                  <a:gd name="connsiteY42" fmla="*/ 1355516 h 3774867"/>
                  <a:gd name="connsiteX43" fmla="*/ 2645249 w 3894067"/>
                  <a:gd name="connsiteY43" fmla="*/ 1350753 h 3774867"/>
                  <a:gd name="connsiteX44" fmla="*/ 2206306 w 3894067"/>
                  <a:gd name="connsiteY44" fmla="*/ 1375359 h 3774867"/>
                  <a:gd name="connsiteX45" fmla="*/ 2059461 w 3894067"/>
                  <a:gd name="connsiteY45" fmla="*/ 1546016 h 3774867"/>
                  <a:gd name="connsiteX46" fmla="*/ 2295207 w 3894067"/>
                  <a:gd name="connsiteY46" fmla="*/ 1773028 h 3774867"/>
                  <a:gd name="connsiteX47" fmla="*/ 2959575 w 3894067"/>
                  <a:gd name="connsiteY47" fmla="*/ 1774615 h 3774867"/>
                  <a:gd name="connsiteX48" fmla="*/ 3638231 w 3894067"/>
                  <a:gd name="connsiteY48" fmla="*/ 1768267 h 3774867"/>
                  <a:gd name="connsiteX49" fmla="*/ 3785868 w 3894067"/>
                  <a:gd name="connsiteY49" fmla="*/ 1894473 h 3774867"/>
                  <a:gd name="connsiteX50" fmla="*/ 2086449 w 3894067"/>
                  <a:gd name="connsiteY50" fmla="*/ 2001628 h 3774867"/>
                  <a:gd name="connsiteX51" fmla="*/ 3740625 w 3894067"/>
                  <a:gd name="connsiteY51" fmla="*/ 2322304 h 3774867"/>
                  <a:gd name="connsiteX52" fmla="*/ 3092925 w 3894067"/>
                  <a:gd name="connsiteY52" fmla="*/ 2384216 h 3774867"/>
                  <a:gd name="connsiteX53" fmla="*/ 2952431 w 3894067"/>
                  <a:gd name="connsiteY53" fmla="*/ 2391359 h 3774867"/>
                  <a:gd name="connsiteX54" fmla="*/ 2780982 w 3894067"/>
                  <a:gd name="connsiteY54" fmla="*/ 2322305 h 3774867"/>
                  <a:gd name="connsiteX55" fmla="*/ 2637312 w 3894067"/>
                  <a:gd name="connsiteY55" fmla="*/ 2419141 h 3774867"/>
                  <a:gd name="connsiteX56" fmla="*/ 2471419 w 3894067"/>
                  <a:gd name="connsiteY56" fmla="*/ 2331828 h 3774867"/>
                  <a:gd name="connsiteX57" fmla="*/ 2309493 w 3894067"/>
                  <a:gd name="connsiteY57" fmla="*/ 2393742 h 3774867"/>
                  <a:gd name="connsiteX58" fmla="*/ 2390456 w 3894067"/>
                  <a:gd name="connsiteY58" fmla="*/ 2608848 h 3774867"/>
                  <a:gd name="connsiteX59" fmla="*/ 2292826 w 3894067"/>
                  <a:gd name="connsiteY59" fmla="*/ 2769979 h 3774867"/>
                  <a:gd name="connsiteX60" fmla="*/ 2416650 w 3894067"/>
                  <a:gd name="connsiteY60" fmla="*/ 2931903 h 3774867"/>
                  <a:gd name="connsiteX61" fmla="*/ 2307114 w 3894067"/>
                  <a:gd name="connsiteY61" fmla="*/ 3090654 h 3774867"/>
                  <a:gd name="connsiteX62" fmla="*/ 2435700 w 3894067"/>
                  <a:gd name="connsiteY62" fmla="*/ 3229560 h 3774867"/>
                  <a:gd name="connsiteX63" fmla="*/ 2339655 w 3894067"/>
                  <a:gd name="connsiteY63" fmla="*/ 3329573 h 3774867"/>
                  <a:gd name="connsiteX64" fmla="*/ 2411888 w 3894067"/>
                  <a:gd name="connsiteY64" fmla="*/ 3486735 h 3774867"/>
                  <a:gd name="connsiteX65" fmla="*/ 2564287 w 3894067"/>
                  <a:gd name="connsiteY65" fmla="*/ 3496261 h 3774867"/>
                  <a:gd name="connsiteX66" fmla="*/ 2623819 w 3894067"/>
                  <a:gd name="connsiteY66" fmla="*/ 3398628 h 3774867"/>
                  <a:gd name="connsiteX67" fmla="*/ 2711925 w 3894067"/>
                  <a:gd name="connsiteY67" fmla="*/ 3455777 h 3774867"/>
                  <a:gd name="connsiteX68" fmla="*/ 2838132 w 3894067"/>
                  <a:gd name="connsiteY68" fmla="*/ 3355766 h 3774867"/>
                  <a:gd name="connsiteX69" fmla="*/ 2931001 w 3894067"/>
                  <a:gd name="connsiteY69" fmla="*/ 3351005 h 3774867"/>
                  <a:gd name="connsiteX70" fmla="*/ 2892900 w 3894067"/>
                  <a:gd name="connsiteY70" fmla="*/ 3465304 h 3774867"/>
                  <a:gd name="connsiteX71" fmla="*/ 2964340 w 3894067"/>
                  <a:gd name="connsiteY71" fmla="*/ 3684379 h 3774867"/>
                  <a:gd name="connsiteX72" fmla="*/ 2984975 w 3894067"/>
                  <a:gd name="connsiteY72" fmla="*/ 3774867 h 3774867"/>
                  <a:gd name="connsiteX0" fmla="*/ 1962625 w 3911664"/>
                  <a:gd name="connsiteY0" fmla="*/ 730041 h 3774867"/>
                  <a:gd name="connsiteX1" fmla="*/ 1687987 w 3911664"/>
                  <a:gd name="connsiteY1" fmla="*/ 731629 h 3774867"/>
                  <a:gd name="connsiteX2" fmla="*/ 1443512 w 3911664"/>
                  <a:gd name="connsiteY2" fmla="*/ 725279 h 3774867"/>
                  <a:gd name="connsiteX3" fmla="*/ 1240312 w 3911664"/>
                  <a:gd name="connsiteY3" fmla="*/ 707816 h 3774867"/>
                  <a:gd name="connsiteX4" fmla="*/ 1219675 w 3911664"/>
                  <a:gd name="connsiteY4" fmla="*/ 499059 h 3774867"/>
                  <a:gd name="connsiteX5" fmla="*/ 1339532 w 3911664"/>
                  <a:gd name="connsiteY5" fmla="*/ 479216 h 3774867"/>
                  <a:gd name="connsiteX6" fmla="*/ 1438750 w 3911664"/>
                  <a:gd name="connsiteY6" fmla="*/ 487153 h 3774867"/>
                  <a:gd name="connsiteX7" fmla="*/ 1466531 w 3911664"/>
                  <a:gd name="connsiteY7" fmla="*/ 557797 h 3774867"/>
                  <a:gd name="connsiteX8" fmla="*/ 1580831 w 3911664"/>
                  <a:gd name="connsiteY8" fmla="*/ 598278 h 3774867"/>
                  <a:gd name="connsiteX9" fmla="*/ 1659412 w 3911664"/>
                  <a:gd name="connsiteY9" fmla="*/ 543510 h 3774867"/>
                  <a:gd name="connsiteX10" fmla="*/ 1693543 w 3911664"/>
                  <a:gd name="connsiteY10" fmla="*/ 445878 h 3774867"/>
                  <a:gd name="connsiteX11" fmla="*/ 1666556 w 3911664"/>
                  <a:gd name="connsiteY11" fmla="*/ 343484 h 3774867"/>
                  <a:gd name="connsiteX12" fmla="*/ 1564163 w 3911664"/>
                  <a:gd name="connsiteY12" fmla="*/ 276809 h 3774867"/>
                  <a:gd name="connsiteX13" fmla="*/ 1452244 w 3911664"/>
                  <a:gd name="connsiteY13" fmla="*/ 341103 h 3774867"/>
                  <a:gd name="connsiteX14" fmla="*/ 1435575 w 3911664"/>
                  <a:gd name="connsiteY14" fmla="*/ 430003 h 3774867"/>
                  <a:gd name="connsiteX15" fmla="*/ 1342706 w 3911664"/>
                  <a:gd name="connsiteY15" fmla="*/ 430797 h 3774867"/>
                  <a:gd name="connsiteX16" fmla="*/ 1218881 w 3911664"/>
                  <a:gd name="connsiteY16" fmla="*/ 418891 h 3774867"/>
                  <a:gd name="connsiteX17" fmla="*/ 1219675 w 3911664"/>
                  <a:gd name="connsiteY17" fmla="*/ 309354 h 3774867"/>
                  <a:gd name="connsiteX18" fmla="*/ 1283175 w 3911664"/>
                  <a:gd name="connsiteY18" fmla="*/ 118854 h 3774867"/>
                  <a:gd name="connsiteX19" fmla="*/ 1486375 w 3911664"/>
                  <a:gd name="connsiteY19" fmla="*/ 68054 h 3774867"/>
                  <a:gd name="connsiteX20" fmla="*/ 1751488 w 3911664"/>
                  <a:gd name="connsiteY20" fmla="*/ 4554 h 3774867"/>
                  <a:gd name="connsiteX21" fmla="*/ 1268888 w 3911664"/>
                  <a:gd name="connsiteY21" fmla="*/ 45035 h 3774867"/>
                  <a:gd name="connsiteX22" fmla="*/ 1154588 w 3911664"/>
                  <a:gd name="connsiteY22" fmla="*/ 151398 h 3774867"/>
                  <a:gd name="connsiteX23" fmla="*/ 1027588 w 3911664"/>
                  <a:gd name="connsiteY23" fmla="*/ 49004 h 3774867"/>
                  <a:gd name="connsiteX24" fmla="*/ 635475 w 3911664"/>
                  <a:gd name="connsiteY24" fmla="*/ 4554 h 3774867"/>
                  <a:gd name="connsiteX25" fmla="*/ 622775 w 3911664"/>
                  <a:gd name="connsiteY25" fmla="*/ 17254 h 3774867"/>
                  <a:gd name="connsiteX26" fmla="*/ 1029175 w 3911664"/>
                  <a:gd name="connsiteY26" fmla="*/ 144254 h 3774867"/>
                  <a:gd name="connsiteX27" fmla="*/ 1105375 w 3911664"/>
                  <a:gd name="connsiteY27" fmla="*/ 461754 h 3774867"/>
                  <a:gd name="connsiteX28" fmla="*/ 1116486 w 3911664"/>
                  <a:gd name="connsiteY28" fmla="*/ 707816 h 3774867"/>
                  <a:gd name="connsiteX29" fmla="*/ 1019650 w 3911664"/>
                  <a:gd name="connsiteY29" fmla="*/ 739567 h 3774867"/>
                  <a:gd name="connsiteX30" fmla="*/ 668813 w 3911664"/>
                  <a:gd name="connsiteY30" fmla="*/ 755441 h 3774867"/>
                  <a:gd name="connsiteX31" fmla="*/ 513237 w 3911664"/>
                  <a:gd name="connsiteY31" fmla="*/ 755442 h 3774867"/>
                  <a:gd name="connsiteX32" fmla="*/ 475 w 3911664"/>
                  <a:gd name="connsiteY32" fmla="*/ 747504 h 3774867"/>
                  <a:gd name="connsiteX33" fmla="*/ 432274 w 3911664"/>
                  <a:gd name="connsiteY33" fmla="*/ 798303 h 3774867"/>
                  <a:gd name="connsiteX34" fmla="*/ 1035525 w 3911664"/>
                  <a:gd name="connsiteY34" fmla="*/ 803066 h 3774867"/>
                  <a:gd name="connsiteX35" fmla="*/ 1586387 w 3911664"/>
                  <a:gd name="connsiteY35" fmla="*/ 807829 h 3774867"/>
                  <a:gd name="connsiteX36" fmla="*/ 1925319 w 3911664"/>
                  <a:gd name="connsiteY36" fmla="*/ 831641 h 3774867"/>
                  <a:gd name="connsiteX37" fmla="*/ 1972943 w 3911664"/>
                  <a:gd name="connsiteY37" fmla="*/ 881647 h 3774867"/>
                  <a:gd name="connsiteX38" fmla="*/ 2026124 w 3911664"/>
                  <a:gd name="connsiteY38" fmla="*/ 1165016 h 3774867"/>
                  <a:gd name="connsiteX39" fmla="*/ 2445224 w 3911664"/>
                  <a:gd name="connsiteY39" fmla="*/ 1241216 h 3774867"/>
                  <a:gd name="connsiteX40" fmla="*/ 3659661 w 3911664"/>
                  <a:gd name="connsiteY40" fmla="*/ 1212641 h 3774867"/>
                  <a:gd name="connsiteX41" fmla="*/ 3673949 w 3911664"/>
                  <a:gd name="connsiteY41" fmla="*/ 1360279 h 3774867"/>
                  <a:gd name="connsiteX42" fmla="*/ 3116737 w 3911664"/>
                  <a:gd name="connsiteY42" fmla="*/ 1355516 h 3774867"/>
                  <a:gd name="connsiteX43" fmla="*/ 2645249 w 3911664"/>
                  <a:gd name="connsiteY43" fmla="*/ 1350753 h 3774867"/>
                  <a:gd name="connsiteX44" fmla="*/ 2206306 w 3911664"/>
                  <a:gd name="connsiteY44" fmla="*/ 1375359 h 3774867"/>
                  <a:gd name="connsiteX45" fmla="*/ 2059461 w 3911664"/>
                  <a:gd name="connsiteY45" fmla="*/ 1546016 h 3774867"/>
                  <a:gd name="connsiteX46" fmla="*/ 2295207 w 3911664"/>
                  <a:gd name="connsiteY46" fmla="*/ 1773028 h 3774867"/>
                  <a:gd name="connsiteX47" fmla="*/ 2959575 w 3911664"/>
                  <a:gd name="connsiteY47" fmla="*/ 1774615 h 3774867"/>
                  <a:gd name="connsiteX48" fmla="*/ 3638231 w 3911664"/>
                  <a:gd name="connsiteY48" fmla="*/ 1768267 h 3774867"/>
                  <a:gd name="connsiteX49" fmla="*/ 3769199 w 3911664"/>
                  <a:gd name="connsiteY49" fmla="*/ 1785728 h 3774867"/>
                  <a:gd name="connsiteX50" fmla="*/ 3785868 w 3911664"/>
                  <a:gd name="connsiteY50" fmla="*/ 1894473 h 3774867"/>
                  <a:gd name="connsiteX51" fmla="*/ 2086449 w 3911664"/>
                  <a:gd name="connsiteY51" fmla="*/ 2001628 h 3774867"/>
                  <a:gd name="connsiteX52" fmla="*/ 3740625 w 3911664"/>
                  <a:gd name="connsiteY52" fmla="*/ 2322304 h 3774867"/>
                  <a:gd name="connsiteX53" fmla="*/ 3092925 w 3911664"/>
                  <a:gd name="connsiteY53" fmla="*/ 2384216 h 3774867"/>
                  <a:gd name="connsiteX54" fmla="*/ 2952431 w 3911664"/>
                  <a:gd name="connsiteY54" fmla="*/ 2391359 h 3774867"/>
                  <a:gd name="connsiteX55" fmla="*/ 2780982 w 3911664"/>
                  <a:gd name="connsiteY55" fmla="*/ 2322305 h 3774867"/>
                  <a:gd name="connsiteX56" fmla="*/ 2637312 w 3911664"/>
                  <a:gd name="connsiteY56" fmla="*/ 2419141 h 3774867"/>
                  <a:gd name="connsiteX57" fmla="*/ 2471419 w 3911664"/>
                  <a:gd name="connsiteY57" fmla="*/ 2331828 h 3774867"/>
                  <a:gd name="connsiteX58" fmla="*/ 2309493 w 3911664"/>
                  <a:gd name="connsiteY58" fmla="*/ 2393742 h 3774867"/>
                  <a:gd name="connsiteX59" fmla="*/ 2390456 w 3911664"/>
                  <a:gd name="connsiteY59" fmla="*/ 2608848 h 3774867"/>
                  <a:gd name="connsiteX60" fmla="*/ 2292826 w 3911664"/>
                  <a:gd name="connsiteY60" fmla="*/ 2769979 h 3774867"/>
                  <a:gd name="connsiteX61" fmla="*/ 2416650 w 3911664"/>
                  <a:gd name="connsiteY61" fmla="*/ 2931903 h 3774867"/>
                  <a:gd name="connsiteX62" fmla="*/ 2307114 w 3911664"/>
                  <a:gd name="connsiteY62" fmla="*/ 3090654 h 3774867"/>
                  <a:gd name="connsiteX63" fmla="*/ 2435700 w 3911664"/>
                  <a:gd name="connsiteY63" fmla="*/ 3229560 h 3774867"/>
                  <a:gd name="connsiteX64" fmla="*/ 2339655 w 3911664"/>
                  <a:gd name="connsiteY64" fmla="*/ 3329573 h 3774867"/>
                  <a:gd name="connsiteX65" fmla="*/ 2411888 w 3911664"/>
                  <a:gd name="connsiteY65" fmla="*/ 3486735 h 3774867"/>
                  <a:gd name="connsiteX66" fmla="*/ 2564287 w 3911664"/>
                  <a:gd name="connsiteY66" fmla="*/ 3496261 h 3774867"/>
                  <a:gd name="connsiteX67" fmla="*/ 2623819 w 3911664"/>
                  <a:gd name="connsiteY67" fmla="*/ 3398628 h 3774867"/>
                  <a:gd name="connsiteX68" fmla="*/ 2711925 w 3911664"/>
                  <a:gd name="connsiteY68" fmla="*/ 3455777 h 3774867"/>
                  <a:gd name="connsiteX69" fmla="*/ 2838132 w 3911664"/>
                  <a:gd name="connsiteY69" fmla="*/ 3355766 h 3774867"/>
                  <a:gd name="connsiteX70" fmla="*/ 2931001 w 3911664"/>
                  <a:gd name="connsiteY70" fmla="*/ 3351005 h 3774867"/>
                  <a:gd name="connsiteX71" fmla="*/ 2892900 w 3911664"/>
                  <a:gd name="connsiteY71" fmla="*/ 3465304 h 3774867"/>
                  <a:gd name="connsiteX72" fmla="*/ 2964340 w 3911664"/>
                  <a:gd name="connsiteY72" fmla="*/ 3684379 h 3774867"/>
                  <a:gd name="connsiteX73" fmla="*/ 2984975 w 3911664"/>
                  <a:gd name="connsiteY73" fmla="*/ 3774867 h 3774867"/>
                  <a:gd name="connsiteX0" fmla="*/ 1962625 w 3911664"/>
                  <a:gd name="connsiteY0" fmla="*/ 730041 h 3774867"/>
                  <a:gd name="connsiteX1" fmla="*/ 1687987 w 3911664"/>
                  <a:gd name="connsiteY1" fmla="*/ 731629 h 3774867"/>
                  <a:gd name="connsiteX2" fmla="*/ 1443512 w 3911664"/>
                  <a:gd name="connsiteY2" fmla="*/ 725279 h 3774867"/>
                  <a:gd name="connsiteX3" fmla="*/ 1240312 w 3911664"/>
                  <a:gd name="connsiteY3" fmla="*/ 707816 h 3774867"/>
                  <a:gd name="connsiteX4" fmla="*/ 1219675 w 3911664"/>
                  <a:gd name="connsiteY4" fmla="*/ 499059 h 3774867"/>
                  <a:gd name="connsiteX5" fmla="*/ 1339532 w 3911664"/>
                  <a:gd name="connsiteY5" fmla="*/ 479216 h 3774867"/>
                  <a:gd name="connsiteX6" fmla="*/ 1438750 w 3911664"/>
                  <a:gd name="connsiteY6" fmla="*/ 487153 h 3774867"/>
                  <a:gd name="connsiteX7" fmla="*/ 1466531 w 3911664"/>
                  <a:gd name="connsiteY7" fmla="*/ 557797 h 3774867"/>
                  <a:gd name="connsiteX8" fmla="*/ 1580831 w 3911664"/>
                  <a:gd name="connsiteY8" fmla="*/ 598278 h 3774867"/>
                  <a:gd name="connsiteX9" fmla="*/ 1659412 w 3911664"/>
                  <a:gd name="connsiteY9" fmla="*/ 543510 h 3774867"/>
                  <a:gd name="connsiteX10" fmla="*/ 1693543 w 3911664"/>
                  <a:gd name="connsiteY10" fmla="*/ 445878 h 3774867"/>
                  <a:gd name="connsiteX11" fmla="*/ 1666556 w 3911664"/>
                  <a:gd name="connsiteY11" fmla="*/ 343484 h 3774867"/>
                  <a:gd name="connsiteX12" fmla="*/ 1564163 w 3911664"/>
                  <a:gd name="connsiteY12" fmla="*/ 276809 h 3774867"/>
                  <a:gd name="connsiteX13" fmla="*/ 1452244 w 3911664"/>
                  <a:gd name="connsiteY13" fmla="*/ 341103 h 3774867"/>
                  <a:gd name="connsiteX14" fmla="*/ 1435575 w 3911664"/>
                  <a:gd name="connsiteY14" fmla="*/ 430003 h 3774867"/>
                  <a:gd name="connsiteX15" fmla="*/ 1342706 w 3911664"/>
                  <a:gd name="connsiteY15" fmla="*/ 430797 h 3774867"/>
                  <a:gd name="connsiteX16" fmla="*/ 1218881 w 3911664"/>
                  <a:gd name="connsiteY16" fmla="*/ 418891 h 3774867"/>
                  <a:gd name="connsiteX17" fmla="*/ 1219675 w 3911664"/>
                  <a:gd name="connsiteY17" fmla="*/ 309354 h 3774867"/>
                  <a:gd name="connsiteX18" fmla="*/ 1283175 w 3911664"/>
                  <a:gd name="connsiteY18" fmla="*/ 118854 h 3774867"/>
                  <a:gd name="connsiteX19" fmla="*/ 1486375 w 3911664"/>
                  <a:gd name="connsiteY19" fmla="*/ 68054 h 3774867"/>
                  <a:gd name="connsiteX20" fmla="*/ 1751488 w 3911664"/>
                  <a:gd name="connsiteY20" fmla="*/ 4554 h 3774867"/>
                  <a:gd name="connsiteX21" fmla="*/ 1268888 w 3911664"/>
                  <a:gd name="connsiteY21" fmla="*/ 45035 h 3774867"/>
                  <a:gd name="connsiteX22" fmla="*/ 1154588 w 3911664"/>
                  <a:gd name="connsiteY22" fmla="*/ 151398 h 3774867"/>
                  <a:gd name="connsiteX23" fmla="*/ 1027588 w 3911664"/>
                  <a:gd name="connsiteY23" fmla="*/ 49004 h 3774867"/>
                  <a:gd name="connsiteX24" fmla="*/ 635475 w 3911664"/>
                  <a:gd name="connsiteY24" fmla="*/ 4554 h 3774867"/>
                  <a:gd name="connsiteX25" fmla="*/ 622775 w 3911664"/>
                  <a:gd name="connsiteY25" fmla="*/ 17254 h 3774867"/>
                  <a:gd name="connsiteX26" fmla="*/ 1029175 w 3911664"/>
                  <a:gd name="connsiteY26" fmla="*/ 144254 h 3774867"/>
                  <a:gd name="connsiteX27" fmla="*/ 1105375 w 3911664"/>
                  <a:gd name="connsiteY27" fmla="*/ 461754 h 3774867"/>
                  <a:gd name="connsiteX28" fmla="*/ 1116486 w 3911664"/>
                  <a:gd name="connsiteY28" fmla="*/ 707816 h 3774867"/>
                  <a:gd name="connsiteX29" fmla="*/ 1019650 w 3911664"/>
                  <a:gd name="connsiteY29" fmla="*/ 739567 h 3774867"/>
                  <a:gd name="connsiteX30" fmla="*/ 668813 w 3911664"/>
                  <a:gd name="connsiteY30" fmla="*/ 755441 h 3774867"/>
                  <a:gd name="connsiteX31" fmla="*/ 513237 w 3911664"/>
                  <a:gd name="connsiteY31" fmla="*/ 755442 h 3774867"/>
                  <a:gd name="connsiteX32" fmla="*/ 475 w 3911664"/>
                  <a:gd name="connsiteY32" fmla="*/ 747504 h 3774867"/>
                  <a:gd name="connsiteX33" fmla="*/ 432274 w 3911664"/>
                  <a:gd name="connsiteY33" fmla="*/ 798303 h 3774867"/>
                  <a:gd name="connsiteX34" fmla="*/ 1035525 w 3911664"/>
                  <a:gd name="connsiteY34" fmla="*/ 803066 h 3774867"/>
                  <a:gd name="connsiteX35" fmla="*/ 1586387 w 3911664"/>
                  <a:gd name="connsiteY35" fmla="*/ 807829 h 3774867"/>
                  <a:gd name="connsiteX36" fmla="*/ 1925319 w 3911664"/>
                  <a:gd name="connsiteY36" fmla="*/ 831641 h 3774867"/>
                  <a:gd name="connsiteX37" fmla="*/ 1972943 w 3911664"/>
                  <a:gd name="connsiteY37" fmla="*/ 881647 h 3774867"/>
                  <a:gd name="connsiteX38" fmla="*/ 2026124 w 3911664"/>
                  <a:gd name="connsiteY38" fmla="*/ 1165016 h 3774867"/>
                  <a:gd name="connsiteX39" fmla="*/ 2445224 w 3911664"/>
                  <a:gd name="connsiteY39" fmla="*/ 1241216 h 3774867"/>
                  <a:gd name="connsiteX40" fmla="*/ 3659661 w 3911664"/>
                  <a:gd name="connsiteY40" fmla="*/ 1212641 h 3774867"/>
                  <a:gd name="connsiteX41" fmla="*/ 3673949 w 3911664"/>
                  <a:gd name="connsiteY41" fmla="*/ 1360279 h 3774867"/>
                  <a:gd name="connsiteX42" fmla="*/ 3116737 w 3911664"/>
                  <a:gd name="connsiteY42" fmla="*/ 1355516 h 3774867"/>
                  <a:gd name="connsiteX43" fmla="*/ 2645249 w 3911664"/>
                  <a:gd name="connsiteY43" fmla="*/ 1350753 h 3774867"/>
                  <a:gd name="connsiteX44" fmla="*/ 2206306 w 3911664"/>
                  <a:gd name="connsiteY44" fmla="*/ 1375359 h 3774867"/>
                  <a:gd name="connsiteX45" fmla="*/ 2059461 w 3911664"/>
                  <a:gd name="connsiteY45" fmla="*/ 1546016 h 3774867"/>
                  <a:gd name="connsiteX46" fmla="*/ 2295207 w 3911664"/>
                  <a:gd name="connsiteY46" fmla="*/ 1773028 h 3774867"/>
                  <a:gd name="connsiteX47" fmla="*/ 2959575 w 3911664"/>
                  <a:gd name="connsiteY47" fmla="*/ 1774615 h 3774867"/>
                  <a:gd name="connsiteX48" fmla="*/ 3508056 w 3911664"/>
                  <a:gd name="connsiteY48" fmla="*/ 1768267 h 3774867"/>
                  <a:gd name="connsiteX49" fmla="*/ 3769199 w 3911664"/>
                  <a:gd name="connsiteY49" fmla="*/ 1785728 h 3774867"/>
                  <a:gd name="connsiteX50" fmla="*/ 3785868 w 3911664"/>
                  <a:gd name="connsiteY50" fmla="*/ 1894473 h 3774867"/>
                  <a:gd name="connsiteX51" fmla="*/ 2086449 w 3911664"/>
                  <a:gd name="connsiteY51" fmla="*/ 2001628 h 3774867"/>
                  <a:gd name="connsiteX52" fmla="*/ 3740625 w 3911664"/>
                  <a:gd name="connsiteY52" fmla="*/ 2322304 h 3774867"/>
                  <a:gd name="connsiteX53" fmla="*/ 3092925 w 3911664"/>
                  <a:gd name="connsiteY53" fmla="*/ 2384216 h 3774867"/>
                  <a:gd name="connsiteX54" fmla="*/ 2952431 w 3911664"/>
                  <a:gd name="connsiteY54" fmla="*/ 2391359 h 3774867"/>
                  <a:gd name="connsiteX55" fmla="*/ 2780982 w 3911664"/>
                  <a:gd name="connsiteY55" fmla="*/ 2322305 h 3774867"/>
                  <a:gd name="connsiteX56" fmla="*/ 2637312 w 3911664"/>
                  <a:gd name="connsiteY56" fmla="*/ 2419141 h 3774867"/>
                  <a:gd name="connsiteX57" fmla="*/ 2471419 w 3911664"/>
                  <a:gd name="connsiteY57" fmla="*/ 2331828 h 3774867"/>
                  <a:gd name="connsiteX58" fmla="*/ 2309493 w 3911664"/>
                  <a:gd name="connsiteY58" fmla="*/ 2393742 h 3774867"/>
                  <a:gd name="connsiteX59" fmla="*/ 2390456 w 3911664"/>
                  <a:gd name="connsiteY59" fmla="*/ 2608848 h 3774867"/>
                  <a:gd name="connsiteX60" fmla="*/ 2292826 w 3911664"/>
                  <a:gd name="connsiteY60" fmla="*/ 2769979 h 3774867"/>
                  <a:gd name="connsiteX61" fmla="*/ 2416650 w 3911664"/>
                  <a:gd name="connsiteY61" fmla="*/ 2931903 h 3774867"/>
                  <a:gd name="connsiteX62" fmla="*/ 2307114 w 3911664"/>
                  <a:gd name="connsiteY62" fmla="*/ 3090654 h 3774867"/>
                  <a:gd name="connsiteX63" fmla="*/ 2435700 w 3911664"/>
                  <a:gd name="connsiteY63" fmla="*/ 3229560 h 3774867"/>
                  <a:gd name="connsiteX64" fmla="*/ 2339655 w 3911664"/>
                  <a:gd name="connsiteY64" fmla="*/ 3329573 h 3774867"/>
                  <a:gd name="connsiteX65" fmla="*/ 2411888 w 3911664"/>
                  <a:gd name="connsiteY65" fmla="*/ 3486735 h 3774867"/>
                  <a:gd name="connsiteX66" fmla="*/ 2564287 w 3911664"/>
                  <a:gd name="connsiteY66" fmla="*/ 3496261 h 3774867"/>
                  <a:gd name="connsiteX67" fmla="*/ 2623819 w 3911664"/>
                  <a:gd name="connsiteY67" fmla="*/ 3398628 h 3774867"/>
                  <a:gd name="connsiteX68" fmla="*/ 2711925 w 3911664"/>
                  <a:gd name="connsiteY68" fmla="*/ 3455777 h 3774867"/>
                  <a:gd name="connsiteX69" fmla="*/ 2838132 w 3911664"/>
                  <a:gd name="connsiteY69" fmla="*/ 3355766 h 3774867"/>
                  <a:gd name="connsiteX70" fmla="*/ 2931001 w 3911664"/>
                  <a:gd name="connsiteY70" fmla="*/ 3351005 h 3774867"/>
                  <a:gd name="connsiteX71" fmla="*/ 2892900 w 3911664"/>
                  <a:gd name="connsiteY71" fmla="*/ 3465304 h 3774867"/>
                  <a:gd name="connsiteX72" fmla="*/ 2964340 w 3911664"/>
                  <a:gd name="connsiteY72" fmla="*/ 3684379 h 3774867"/>
                  <a:gd name="connsiteX73" fmla="*/ 2984975 w 3911664"/>
                  <a:gd name="connsiteY73" fmla="*/ 3774867 h 3774867"/>
                  <a:gd name="connsiteX0" fmla="*/ 1962625 w 3822111"/>
                  <a:gd name="connsiteY0" fmla="*/ 730041 h 3774867"/>
                  <a:gd name="connsiteX1" fmla="*/ 1687987 w 3822111"/>
                  <a:gd name="connsiteY1" fmla="*/ 731629 h 3774867"/>
                  <a:gd name="connsiteX2" fmla="*/ 1443512 w 3822111"/>
                  <a:gd name="connsiteY2" fmla="*/ 725279 h 3774867"/>
                  <a:gd name="connsiteX3" fmla="*/ 1240312 w 3822111"/>
                  <a:gd name="connsiteY3" fmla="*/ 707816 h 3774867"/>
                  <a:gd name="connsiteX4" fmla="*/ 1219675 w 3822111"/>
                  <a:gd name="connsiteY4" fmla="*/ 499059 h 3774867"/>
                  <a:gd name="connsiteX5" fmla="*/ 1339532 w 3822111"/>
                  <a:gd name="connsiteY5" fmla="*/ 479216 h 3774867"/>
                  <a:gd name="connsiteX6" fmla="*/ 1438750 w 3822111"/>
                  <a:gd name="connsiteY6" fmla="*/ 487153 h 3774867"/>
                  <a:gd name="connsiteX7" fmla="*/ 1466531 w 3822111"/>
                  <a:gd name="connsiteY7" fmla="*/ 557797 h 3774867"/>
                  <a:gd name="connsiteX8" fmla="*/ 1580831 w 3822111"/>
                  <a:gd name="connsiteY8" fmla="*/ 598278 h 3774867"/>
                  <a:gd name="connsiteX9" fmla="*/ 1659412 w 3822111"/>
                  <a:gd name="connsiteY9" fmla="*/ 543510 h 3774867"/>
                  <a:gd name="connsiteX10" fmla="*/ 1693543 w 3822111"/>
                  <a:gd name="connsiteY10" fmla="*/ 445878 h 3774867"/>
                  <a:gd name="connsiteX11" fmla="*/ 1666556 w 3822111"/>
                  <a:gd name="connsiteY11" fmla="*/ 343484 h 3774867"/>
                  <a:gd name="connsiteX12" fmla="*/ 1564163 w 3822111"/>
                  <a:gd name="connsiteY12" fmla="*/ 276809 h 3774867"/>
                  <a:gd name="connsiteX13" fmla="*/ 1452244 w 3822111"/>
                  <a:gd name="connsiteY13" fmla="*/ 341103 h 3774867"/>
                  <a:gd name="connsiteX14" fmla="*/ 1435575 w 3822111"/>
                  <a:gd name="connsiteY14" fmla="*/ 430003 h 3774867"/>
                  <a:gd name="connsiteX15" fmla="*/ 1342706 w 3822111"/>
                  <a:gd name="connsiteY15" fmla="*/ 430797 h 3774867"/>
                  <a:gd name="connsiteX16" fmla="*/ 1218881 w 3822111"/>
                  <a:gd name="connsiteY16" fmla="*/ 418891 h 3774867"/>
                  <a:gd name="connsiteX17" fmla="*/ 1219675 w 3822111"/>
                  <a:gd name="connsiteY17" fmla="*/ 309354 h 3774867"/>
                  <a:gd name="connsiteX18" fmla="*/ 1283175 w 3822111"/>
                  <a:gd name="connsiteY18" fmla="*/ 118854 h 3774867"/>
                  <a:gd name="connsiteX19" fmla="*/ 1486375 w 3822111"/>
                  <a:gd name="connsiteY19" fmla="*/ 68054 h 3774867"/>
                  <a:gd name="connsiteX20" fmla="*/ 1751488 w 3822111"/>
                  <a:gd name="connsiteY20" fmla="*/ 4554 h 3774867"/>
                  <a:gd name="connsiteX21" fmla="*/ 1268888 w 3822111"/>
                  <a:gd name="connsiteY21" fmla="*/ 45035 h 3774867"/>
                  <a:gd name="connsiteX22" fmla="*/ 1154588 w 3822111"/>
                  <a:gd name="connsiteY22" fmla="*/ 151398 h 3774867"/>
                  <a:gd name="connsiteX23" fmla="*/ 1027588 w 3822111"/>
                  <a:gd name="connsiteY23" fmla="*/ 49004 h 3774867"/>
                  <a:gd name="connsiteX24" fmla="*/ 635475 w 3822111"/>
                  <a:gd name="connsiteY24" fmla="*/ 4554 h 3774867"/>
                  <a:gd name="connsiteX25" fmla="*/ 622775 w 3822111"/>
                  <a:gd name="connsiteY25" fmla="*/ 17254 h 3774867"/>
                  <a:gd name="connsiteX26" fmla="*/ 1029175 w 3822111"/>
                  <a:gd name="connsiteY26" fmla="*/ 144254 h 3774867"/>
                  <a:gd name="connsiteX27" fmla="*/ 1105375 w 3822111"/>
                  <a:gd name="connsiteY27" fmla="*/ 461754 h 3774867"/>
                  <a:gd name="connsiteX28" fmla="*/ 1116486 w 3822111"/>
                  <a:gd name="connsiteY28" fmla="*/ 707816 h 3774867"/>
                  <a:gd name="connsiteX29" fmla="*/ 1019650 w 3822111"/>
                  <a:gd name="connsiteY29" fmla="*/ 739567 h 3774867"/>
                  <a:gd name="connsiteX30" fmla="*/ 668813 w 3822111"/>
                  <a:gd name="connsiteY30" fmla="*/ 755441 h 3774867"/>
                  <a:gd name="connsiteX31" fmla="*/ 513237 w 3822111"/>
                  <a:gd name="connsiteY31" fmla="*/ 755442 h 3774867"/>
                  <a:gd name="connsiteX32" fmla="*/ 475 w 3822111"/>
                  <a:gd name="connsiteY32" fmla="*/ 747504 h 3774867"/>
                  <a:gd name="connsiteX33" fmla="*/ 432274 w 3822111"/>
                  <a:gd name="connsiteY33" fmla="*/ 798303 h 3774867"/>
                  <a:gd name="connsiteX34" fmla="*/ 1035525 w 3822111"/>
                  <a:gd name="connsiteY34" fmla="*/ 803066 h 3774867"/>
                  <a:gd name="connsiteX35" fmla="*/ 1586387 w 3822111"/>
                  <a:gd name="connsiteY35" fmla="*/ 807829 h 3774867"/>
                  <a:gd name="connsiteX36" fmla="*/ 1925319 w 3822111"/>
                  <a:gd name="connsiteY36" fmla="*/ 831641 h 3774867"/>
                  <a:gd name="connsiteX37" fmla="*/ 1972943 w 3822111"/>
                  <a:gd name="connsiteY37" fmla="*/ 881647 h 3774867"/>
                  <a:gd name="connsiteX38" fmla="*/ 2026124 w 3822111"/>
                  <a:gd name="connsiteY38" fmla="*/ 1165016 h 3774867"/>
                  <a:gd name="connsiteX39" fmla="*/ 2445224 w 3822111"/>
                  <a:gd name="connsiteY39" fmla="*/ 1241216 h 3774867"/>
                  <a:gd name="connsiteX40" fmla="*/ 3659661 w 3822111"/>
                  <a:gd name="connsiteY40" fmla="*/ 1212641 h 3774867"/>
                  <a:gd name="connsiteX41" fmla="*/ 3673949 w 3822111"/>
                  <a:gd name="connsiteY41" fmla="*/ 1360279 h 3774867"/>
                  <a:gd name="connsiteX42" fmla="*/ 3116737 w 3822111"/>
                  <a:gd name="connsiteY42" fmla="*/ 1355516 h 3774867"/>
                  <a:gd name="connsiteX43" fmla="*/ 2645249 w 3822111"/>
                  <a:gd name="connsiteY43" fmla="*/ 1350753 h 3774867"/>
                  <a:gd name="connsiteX44" fmla="*/ 2206306 w 3822111"/>
                  <a:gd name="connsiteY44" fmla="*/ 1375359 h 3774867"/>
                  <a:gd name="connsiteX45" fmla="*/ 2059461 w 3822111"/>
                  <a:gd name="connsiteY45" fmla="*/ 1546016 h 3774867"/>
                  <a:gd name="connsiteX46" fmla="*/ 2295207 w 3822111"/>
                  <a:gd name="connsiteY46" fmla="*/ 1773028 h 3774867"/>
                  <a:gd name="connsiteX47" fmla="*/ 2959575 w 3822111"/>
                  <a:gd name="connsiteY47" fmla="*/ 1774615 h 3774867"/>
                  <a:gd name="connsiteX48" fmla="*/ 3508056 w 3822111"/>
                  <a:gd name="connsiteY48" fmla="*/ 1768267 h 3774867"/>
                  <a:gd name="connsiteX49" fmla="*/ 3769199 w 3822111"/>
                  <a:gd name="connsiteY49" fmla="*/ 1785728 h 3774867"/>
                  <a:gd name="connsiteX50" fmla="*/ 3646168 w 3822111"/>
                  <a:gd name="connsiteY50" fmla="*/ 1926223 h 3774867"/>
                  <a:gd name="connsiteX51" fmla="*/ 2086449 w 3822111"/>
                  <a:gd name="connsiteY51" fmla="*/ 2001628 h 3774867"/>
                  <a:gd name="connsiteX52" fmla="*/ 3740625 w 3822111"/>
                  <a:gd name="connsiteY52" fmla="*/ 2322304 h 3774867"/>
                  <a:gd name="connsiteX53" fmla="*/ 3092925 w 3822111"/>
                  <a:gd name="connsiteY53" fmla="*/ 2384216 h 3774867"/>
                  <a:gd name="connsiteX54" fmla="*/ 2952431 w 3822111"/>
                  <a:gd name="connsiteY54" fmla="*/ 2391359 h 3774867"/>
                  <a:gd name="connsiteX55" fmla="*/ 2780982 w 3822111"/>
                  <a:gd name="connsiteY55" fmla="*/ 2322305 h 3774867"/>
                  <a:gd name="connsiteX56" fmla="*/ 2637312 w 3822111"/>
                  <a:gd name="connsiteY56" fmla="*/ 2419141 h 3774867"/>
                  <a:gd name="connsiteX57" fmla="*/ 2471419 w 3822111"/>
                  <a:gd name="connsiteY57" fmla="*/ 2331828 h 3774867"/>
                  <a:gd name="connsiteX58" fmla="*/ 2309493 w 3822111"/>
                  <a:gd name="connsiteY58" fmla="*/ 2393742 h 3774867"/>
                  <a:gd name="connsiteX59" fmla="*/ 2390456 w 3822111"/>
                  <a:gd name="connsiteY59" fmla="*/ 2608848 h 3774867"/>
                  <a:gd name="connsiteX60" fmla="*/ 2292826 w 3822111"/>
                  <a:gd name="connsiteY60" fmla="*/ 2769979 h 3774867"/>
                  <a:gd name="connsiteX61" fmla="*/ 2416650 w 3822111"/>
                  <a:gd name="connsiteY61" fmla="*/ 2931903 h 3774867"/>
                  <a:gd name="connsiteX62" fmla="*/ 2307114 w 3822111"/>
                  <a:gd name="connsiteY62" fmla="*/ 3090654 h 3774867"/>
                  <a:gd name="connsiteX63" fmla="*/ 2435700 w 3822111"/>
                  <a:gd name="connsiteY63" fmla="*/ 3229560 h 3774867"/>
                  <a:gd name="connsiteX64" fmla="*/ 2339655 w 3822111"/>
                  <a:gd name="connsiteY64" fmla="*/ 3329573 h 3774867"/>
                  <a:gd name="connsiteX65" fmla="*/ 2411888 w 3822111"/>
                  <a:gd name="connsiteY65" fmla="*/ 3486735 h 3774867"/>
                  <a:gd name="connsiteX66" fmla="*/ 2564287 w 3822111"/>
                  <a:gd name="connsiteY66" fmla="*/ 3496261 h 3774867"/>
                  <a:gd name="connsiteX67" fmla="*/ 2623819 w 3822111"/>
                  <a:gd name="connsiteY67" fmla="*/ 3398628 h 3774867"/>
                  <a:gd name="connsiteX68" fmla="*/ 2711925 w 3822111"/>
                  <a:gd name="connsiteY68" fmla="*/ 3455777 h 3774867"/>
                  <a:gd name="connsiteX69" fmla="*/ 2838132 w 3822111"/>
                  <a:gd name="connsiteY69" fmla="*/ 3355766 h 3774867"/>
                  <a:gd name="connsiteX70" fmla="*/ 2931001 w 3822111"/>
                  <a:gd name="connsiteY70" fmla="*/ 3351005 h 3774867"/>
                  <a:gd name="connsiteX71" fmla="*/ 2892900 w 3822111"/>
                  <a:gd name="connsiteY71" fmla="*/ 3465304 h 3774867"/>
                  <a:gd name="connsiteX72" fmla="*/ 2964340 w 3822111"/>
                  <a:gd name="connsiteY72" fmla="*/ 3684379 h 3774867"/>
                  <a:gd name="connsiteX73" fmla="*/ 2984975 w 3822111"/>
                  <a:gd name="connsiteY73" fmla="*/ 3774867 h 3774867"/>
                  <a:gd name="connsiteX0" fmla="*/ 1962625 w 3812810"/>
                  <a:gd name="connsiteY0" fmla="*/ 730041 h 3774867"/>
                  <a:gd name="connsiteX1" fmla="*/ 1687987 w 3812810"/>
                  <a:gd name="connsiteY1" fmla="*/ 731629 h 3774867"/>
                  <a:gd name="connsiteX2" fmla="*/ 1443512 w 3812810"/>
                  <a:gd name="connsiteY2" fmla="*/ 725279 h 3774867"/>
                  <a:gd name="connsiteX3" fmla="*/ 1240312 w 3812810"/>
                  <a:gd name="connsiteY3" fmla="*/ 707816 h 3774867"/>
                  <a:gd name="connsiteX4" fmla="*/ 1219675 w 3812810"/>
                  <a:gd name="connsiteY4" fmla="*/ 499059 h 3774867"/>
                  <a:gd name="connsiteX5" fmla="*/ 1339532 w 3812810"/>
                  <a:gd name="connsiteY5" fmla="*/ 479216 h 3774867"/>
                  <a:gd name="connsiteX6" fmla="*/ 1438750 w 3812810"/>
                  <a:gd name="connsiteY6" fmla="*/ 487153 h 3774867"/>
                  <a:gd name="connsiteX7" fmla="*/ 1466531 w 3812810"/>
                  <a:gd name="connsiteY7" fmla="*/ 557797 h 3774867"/>
                  <a:gd name="connsiteX8" fmla="*/ 1580831 w 3812810"/>
                  <a:gd name="connsiteY8" fmla="*/ 598278 h 3774867"/>
                  <a:gd name="connsiteX9" fmla="*/ 1659412 w 3812810"/>
                  <a:gd name="connsiteY9" fmla="*/ 543510 h 3774867"/>
                  <a:gd name="connsiteX10" fmla="*/ 1693543 w 3812810"/>
                  <a:gd name="connsiteY10" fmla="*/ 445878 h 3774867"/>
                  <a:gd name="connsiteX11" fmla="*/ 1666556 w 3812810"/>
                  <a:gd name="connsiteY11" fmla="*/ 343484 h 3774867"/>
                  <a:gd name="connsiteX12" fmla="*/ 1564163 w 3812810"/>
                  <a:gd name="connsiteY12" fmla="*/ 276809 h 3774867"/>
                  <a:gd name="connsiteX13" fmla="*/ 1452244 w 3812810"/>
                  <a:gd name="connsiteY13" fmla="*/ 341103 h 3774867"/>
                  <a:gd name="connsiteX14" fmla="*/ 1435575 w 3812810"/>
                  <a:gd name="connsiteY14" fmla="*/ 430003 h 3774867"/>
                  <a:gd name="connsiteX15" fmla="*/ 1342706 w 3812810"/>
                  <a:gd name="connsiteY15" fmla="*/ 430797 h 3774867"/>
                  <a:gd name="connsiteX16" fmla="*/ 1218881 w 3812810"/>
                  <a:gd name="connsiteY16" fmla="*/ 418891 h 3774867"/>
                  <a:gd name="connsiteX17" fmla="*/ 1219675 w 3812810"/>
                  <a:gd name="connsiteY17" fmla="*/ 309354 h 3774867"/>
                  <a:gd name="connsiteX18" fmla="*/ 1283175 w 3812810"/>
                  <a:gd name="connsiteY18" fmla="*/ 118854 h 3774867"/>
                  <a:gd name="connsiteX19" fmla="*/ 1486375 w 3812810"/>
                  <a:gd name="connsiteY19" fmla="*/ 68054 h 3774867"/>
                  <a:gd name="connsiteX20" fmla="*/ 1751488 w 3812810"/>
                  <a:gd name="connsiteY20" fmla="*/ 4554 h 3774867"/>
                  <a:gd name="connsiteX21" fmla="*/ 1268888 w 3812810"/>
                  <a:gd name="connsiteY21" fmla="*/ 45035 h 3774867"/>
                  <a:gd name="connsiteX22" fmla="*/ 1154588 w 3812810"/>
                  <a:gd name="connsiteY22" fmla="*/ 151398 h 3774867"/>
                  <a:gd name="connsiteX23" fmla="*/ 1027588 w 3812810"/>
                  <a:gd name="connsiteY23" fmla="*/ 49004 h 3774867"/>
                  <a:gd name="connsiteX24" fmla="*/ 635475 w 3812810"/>
                  <a:gd name="connsiteY24" fmla="*/ 4554 h 3774867"/>
                  <a:gd name="connsiteX25" fmla="*/ 622775 w 3812810"/>
                  <a:gd name="connsiteY25" fmla="*/ 17254 h 3774867"/>
                  <a:gd name="connsiteX26" fmla="*/ 1029175 w 3812810"/>
                  <a:gd name="connsiteY26" fmla="*/ 144254 h 3774867"/>
                  <a:gd name="connsiteX27" fmla="*/ 1105375 w 3812810"/>
                  <a:gd name="connsiteY27" fmla="*/ 461754 h 3774867"/>
                  <a:gd name="connsiteX28" fmla="*/ 1116486 w 3812810"/>
                  <a:gd name="connsiteY28" fmla="*/ 707816 h 3774867"/>
                  <a:gd name="connsiteX29" fmla="*/ 1019650 w 3812810"/>
                  <a:gd name="connsiteY29" fmla="*/ 739567 h 3774867"/>
                  <a:gd name="connsiteX30" fmla="*/ 668813 w 3812810"/>
                  <a:gd name="connsiteY30" fmla="*/ 755441 h 3774867"/>
                  <a:gd name="connsiteX31" fmla="*/ 513237 w 3812810"/>
                  <a:gd name="connsiteY31" fmla="*/ 755442 h 3774867"/>
                  <a:gd name="connsiteX32" fmla="*/ 475 w 3812810"/>
                  <a:gd name="connsiteY32" fmla="*/ 747504 h 3774867"/>
                  <a:gd name="connsiteX33" fmla="*/ 432274 w 3812810"/>
                  <a:gd name="connsiteY33" fmla="*/ 798303 h 3774867"/>
                  <a:gd name="connsiteX34" fmla="*/ 1035525 w 3812810"/>
                  <a:gd name="connsiteY34" fmla="*/ 803066 h 3774867"/>
                  <a:gd name="connsiteX35" fmla="*/ 1586387 w 3812810"/>
                  <a:gd name="connsiteY35" fmla="*/ 807829 h 3774867"/>
                  <a:gd name="connsiteX36" fmla="*/ 1925319 w 3812810"/>
                  <a:gd name="connsiteY36" fmla="*/ 831641 h 3774867"/>
                  <a:gd name="connsiteX37" fmla="*/ 1972943 w 3812810"/>
                  <a:gd name="connsiteY37" fmla="*/ 881647 h 3774867"/>
                  <a:gd name="connsiteX38" fmla="*/ 2026124 w 3812810"/>
                  <a:gd name="connsiteY38" fmla="*/ 1165016 h 3774867"/>
                  <a:gd name="connsiteX39" fmla="*/ 2445224 w 3812810"/>
                  <a:gd name="connsiteY39" fmla="*/ 1241216 h 3774867"/>
                  <a:gd name="connsiteX40" fmla="*/ 3659661 w 3812810"/>
                  <a:gd name="connsiteY40" fmla="*/ 1212641 h 3774867"/>
                  <a:gd name="connsiteX41" fmla="*/ 3673949 w 3812810"/>
                  <a:gd name="connsiteY41" fmla="*/ 1360279 h 3774867"/>
                  <a:gd name="connsiteX42" fmla="*/ 3116737 w 3812810"/>
                  <a:gd name="connsiteY42" fmla="*/ 1355516 h 3774867"/>
                  <a:gd name="connsiteX43" fmla="*/ 2645249 w 3812810"/>
                  <a:gd name="connsiteY43" fmla="*/ 1350753 h 3774867"/>
                  <a:gd name="connsiteX44" fmla="*/ 2206306 w 3812810"/>
                  <a:gd name="connsiteY44" fmla="*/ 1375359 h 3774867"/>
                  <a:gd name="connsiteX45" fmla="*/ 2059461 w 3812810"/>
                  <a:gd name="connsiteY45" fmla="*/ 1546016 h 3774867"/>
                  <a:gd name="connsiteX46" fmla="*/ 2295207 w 3812810"/>
                  <a:gd name="connsiteY46" fmla="*/ 1773028 h 3774867"/>
                  <a:gd name="connsiteX47" fmla="*/ 2959575 w 3812810"/>
                  <a:gd name="connsiteY47" fmla="*/ 1774615 h 3774867"/>
                  <a:gd name="connsiteX48" fmla="*/ 3508056 w 3812810"/>
                  <a:gd name="connsiteY48" fmla="*/ 1768267 h 3774867"/>
                  <a:gd name="connsiteX49" fmla="*/ 3769199 w 3812810"/>
                  <a:gd name="connsiteY49" fmla="*/ 1785728 h 3774867"/>
                  <a:gd name="connsiteX50" fmla="*/ 3627118 w 3812810"/>
                  <a:gd name="connsiteY50" fmla="*/ 1929398 h 3774867"/>
                  <a:gd name="connsiteX51" fmla="*/ 2086449 w 3812810"/>
                  <a:gd name="connsiteY51" fmla="*/ 2001628 h 3774867"/>
                  <a:gd name="connsiteX52" fmla="*/ 3740625 w 3812810"/>
                  <a:gd name="connsiteY52" fmla="*/ 2322304 h 3774867"/>
                  <a:gd name="connsiteX53" fmla="*/ 3092925 w 3812810"/>
                  <a:gd name="connsiteY53" fmla="*/ 2384216 h 3774867"/>
                  <a:gd name="connsiteX54" fmla="*/ 2952431 w 3812810"/>
                  <a:gd name="connsiteY54" fmla="*/ 2391359 h 3774867"/>
                  <a:gd name="connsiteX55" fmla="*/ 2780982 w 3812810"/>
                  <a:gd name="connsiteY55" fmla="*/ 2322305 h 3774867"/>
                  <a:gd name="connsiteX56" fmla="*/ 2637312 w 3812810"/>
                  <a:gd name="connsiteY56" fmla="*/ 2419141 h 3774867"/>
                  <a:gd name="connsiteX57" fmla="*/ 2471419 w 3812810"/>
                  <a:gd name="connsiteY57" fmla="*/ 2331828 h 3774867"/>
                  <a:gd name="connsiteX58" fmla="*/ 2309493 w 3812810"/>
                  <a:gd name="connsiteY58" fmla="*/ 2393742 h 3774867"/>
                  <a:gd name="connsiteX59" fmla="*/ 2390456 w 3812810"/>
                  <a:gd name="connsiteY59" fmla="*/ 2608848 h 3774867"/>
                  <a:gd name="connsiteX60" fmla="*/ 2292826 w 3812810"/>
                  <a:gd name="connsiteY60" fmla="*/ 2769979 h 3774867"/>
                  <a:gd name="connsiteX61" fmla="*/ 2416650 w 3812810"/>
                  <a:gd name="connsiteY61" fmla="*/ 2931903 h 3774867"/>
                  <a:gd name="connsiteX62" fmla="*/ 2307114 w 3812810"/>
                  <a:gd name="connsiteY62" fmla="*/ 3090654 h 3774867"/>
                  <a:gd name="connsiteX63" fmla="*/ 2435700 w 3812810"/>
                  <a:gd name="connsiteY63" fmla="*/ 3229560 h 3774867"/>
                  <a:gd name="connsiteX64" fmla="*/ 2339655 w 3812810"/>
                  <a:gd name="connsiteY64" fmla="*/ 3329573 h 3774867"/>
                  <a:gd name="connsiteX65" fmla="*/ 2411888 w 3812810"/>
                  <a:gd name="connsiteY65" fmla="*/ 3486735 h 3774867"/>
                  <a:gd name="connsiteX66" fmla="*/ 2564287 w 3812810"/>
                  <a:gd name="connsiteY66" fmla="*/ 3496261 h 3774867"/>
                  <a:gd name="connsiteX67" fmla="*/ 2623819 w 3812810"/>
                  <a:gd name="connsiteY67" fmla="*/ 3398628 h 3774867"/>
                  <a:gd name="connsiteX68" fmla="*/ 2711925 w 3812810"/>
                  <a:gd name="connsiteY68" fmla="*/ 3455777 h 3774867"/>
                  <a:gd name="connsiteX69" fmla="*/ 2838132 w 3812810"/>
                  <a:gd name="connsiteY69" fmla="*/ 3355766 h 3774867"/>
                  <a:gd name="connsiteX70" fmla="*/ 2931001 w 3812810"/>
                  <a:gd name="connsiteY70" fmla="*/ 3351005 h 3774867"/>
                  <a:gd name="connsiteX71" fmla="*/ 2892900 w 3812810"/>
                  <a:gd name="connsiteY71" fmla="*/ 3465304 h 3774867"/>
                  <a:gd name="connsiteX72" fmla="*/ 2964340 w 3812810"/>
                  <a:gd name="connsiteY72" fmla="*/ 3684379 h 3774867"/>
                  <a:gd name="connsiteX73" fmla="*/ 2984975 w 3812810"/>
                  <a:gd name="connsiteY73" fmla="*/ 3774867 h 3774867"/>
                  <a:gd name="connsiteX0" fmla="*/ 1962625 w 3794970"/>
                  <a:gd name="connsiteY0" fmla="*/ 730041 h 3774867"/>
                  <a:gd name="connsiteX1" fmla="*/ 1687987 w 3794970"/>
                  <a:gd name="connsiteY1" fmla="*/ 731629 h 3774867"/>
                  <a:gd name="connsiteX2" fmla="*/ 1443512 w 3794970"/>
                  <a:gd name="connsiteY2" fmla="*/ 725279 h 3774867"/>
                  <a:gd name="connsiteX3" fmla="*/ 1240312 w 3794970"/>
                  <a:gd name="connsiteY3" fmla="*/ 707816 h 3774867"/>
                  <a:gd name="connsiteX4" fmla="*/ 1219675 w 3794970"/>
                  <a:gd name="connsiteY4" fmla="*/ 499059 h 3774867"/>
                  <a:gd name="connsiteX5" fmla="*/ 1339532 w 3794970"/>
                  <a:gd name="connsiteY5" fmla="*/ 479216 h 3774867"/>
                  <a:gd name="connsiteX6" fmla="*/ 1438750 w 3794970"/>
                  <a:gd name="connsiteY6" fmla="*/ 487153 h 3774867"/>
                  <a:gd name="connsiteX7" fmla="*/ 1466531 w 3794970"/>
                  <a:gd name="connsiteY7" fmla="*/ 557797 h 3774867"/>
                  <a:gd name="connsiteX8" fmla="*/ 1580831 w 3794970"/>
                  <a:gd name="connsiteY8" fmla="*/ 598278 h 3774867"/>
                  <a:gd name="connsiteX9" fmla="*/ 1659412 w 3794970"/>
                  <a:gd name="connsiteY9" fmla="*/ 543510 h 3774867"/>
                  <a:gd name="connsiteX10" fmla="*/ 1693543 w 3794970"/>
                  <a:gd name="connsiteY10" fmla="*/ 445878 h 3774867"/>
                  <a:gd name="connsiteX11" fmla="*/ 1666556 w 3794970"/>
                  <a:gd name="connsiteY11" fmla="*/ 343484 h 3774867"/>
                  <a:gd name="connsiteX12" fmla="*/ 1564163 w 3794970"/>
                  <a:gd name="connsiteY12" fmla="*/ 276809 h 3774867"/>
                  <a:gd name="connsiteX13" fmla="*/ 1452244 w 3794970"/>
                  <a:gd name="connsiteY13" fmla="*/ 341103 h 3774867"/>
                  <a:gd name="connsiteX14" fmla="*/ 1435575 w 3794970"/>
                  <a:gd name="connsiteY14" fmla="*/ 430003 h 3774867"/>
                  <a:gd name="connsiteX15" fmla="*/ 1342706 w 3794970"/>
                  <a:gd name="connsiteY15" fmla="*/ 430797 h 3774867"/>
                  <a:gd name="connsiteX16" fmla="*/ 1218881 w 3794970"/>
                  <a:gd name="connsiteY16" fmla="*/ 418891 h 3774867"/>
                  <a:gd name="connsiteX17" fmla="*/ 1219675 w 3794970"/>
                  <a:gd name="connsiteY17" fmla="*/ 309354 h 3774867"/>
                  <a:gd name="connsiteX18" fmla="*/ 1283175 w 3794970"/>
                  <a:gd name="connsiteY18" fmla="*/ 118854 h 3774867"/>
                  <a:gd name="connsiteX19" fmla="*/ 1486375 w 3794970"/>
                  <a:gd name="connsiteY19" fmla="*/ 68054 h 3774867"/>
                  <a:gd name="connsiteX20" fmla="*/ 1751488 w 3794970"/>
                  <a:gd name="connsiteY20" fmla="*/ 4554 h 3774867"/>
                  <a:gd name="connsiteX21" fmla="*/ 1268888 w 3794970"/>
                  <a:gd name="connsiteY21" fmla="*/ 45035 h 3774867"/>
                  <a:gd name="connsiteX22" fmla="*/ 1154588 w 3794970"/>
                  <a:gd name="connsiteY22" fmla="*/ 151398 h 3774867"/>
                  <a:gd name="connsiteX23" fmla="*/ 1027588 w 3794970"/>
                  <a:gd name="connsiteY23" fmla="*/ 49004 h 3774867"/>
                  <a:gd name="connsiteX24" fmla="*/ 635475 w 3794970"/>
                  <a:gd name="connsiteY24" fmla="*/ 4554 h 3774867"/>
                  <a:gd name="connsiteX25" fmla="*/ 622775 w 3794970"/>
                  <a:gd name="connsiteY25" fmla="*/ 17254 h 3774867"/>
                  <a:gd name="connsiteX26" fmla="*/ 1029175 w 3794970"/>
                  <a:gd name="connsiteY26" fmla="*/ 144254 h 3774867"/>
                  <a:gd name="connsiteX27" fmla="*/ 1105375 w 3794970"/>
                  <a:gd name="connsiteY27" fmla="*/ 461754 h 3774867"/>
                  <a:gd name="connsiteX28" fmla="*/ 1116486 w 3794970"/>
                  <a:gd name="connsiteY28" fmla="*/ 707816 h 3774867"/>
                  <a:gd name="connsiteX29" fmla="*/ 1019650 w 3794970"/>
                  <a:gd name="connsiteY29" fmla="*/ 739567 h 3774867"/>
                  <a:gd name="connsiteX30" fmla="*/ 668813 w 3794970"/>
                  <a:gd name="connsiteY30" fmla="*/ 755441 h 3774867"/>
                  <a:gd name="connsiteX31" fmla="*/ 513237 w 3794970"/>
                  <a:gd name="connsiteY31" fmla="*/ 755442 h 3774867"/>
                  <a:gd name="connsiteX32" fmla="*/ 475 w 3794970"/>
                  <a:gd name="connsiteY32" fmla="*/ 747504 h 3774867"/>
                  <a:gd name="connsiteX33" fmla="*/ 432274 w 3794970"/>
                  <a:gd name="connsiteY33" fmla="*/ 798303 h 3774867"/>
                  <a:gd name="connsiteX34" fmla="*/ 1035525 w 3794970"/>
                  <a:gd name="connsiteY34" fmla="*/ 803066 h 3774867"/>
                  <a:gd name="connsiteX35" fmla="*/ 1586387 w 3794970"/>
                  <a:gd name="connsiteY35" fmla="*/ 807829 h 3774867"/>
                  <a:gd name="connsiteX36" fmla="*/ 1925319 w 3794970"/>
                  <a:gd name="connsiteY36" fmla="*/ 831641 h 3774867"/>
                  <a:gd name="connsiteX37" fmla="*/ 1972943 w 3794970"/>
                  <a:gd name="connsiteY37" fmla="*/ 881647 h 3774867"/>
                  <a:gd name="connsiteX38" fmla="*/ 2026124 w 3794970"/>
                  <a:gd name="connsiteY38" fmla="*/ 1165016 h 3774867"/>
                  <a:gd name="connsiteX39" fmla="*/ 2445224 w 3794970"/>
                  <a:gd name="connsiteY39" fmla="*/ 1241216 h 3774867"/>
                  <a:gd name="connsiteX40" fmla="*/ 3659661 w 3794970"/>
                  <a:gd name="connsiteY40" fmla="*/ 1212641 h 3774867"/>
                  <a:gd name="connsiteX41" fmla="*/ 3673949 w 3794970"/>
                  <a:gd name="connsiteY41" fmla="*/ 1360279 h 3774867"/>
                  <a:gd name="connsiteX42" fmla="*/ 3116737 w 3794970"/>
                  <a:gd name="connsiteY42" fmla="*/ 1355516 h 3774867"/>
                  <a:gd name="connsiteX43" fmla="*/ 2645249 w 3794970"/>
                  <a:gd name="connsiteY43" fmla="*/ 1350753 h 3774867"/>
                  <a:gd name="connsiteX44" fmla="*/ 2206306 w 3794970"/>
                  <a:gd name="connsiteY44" fmla="*/ 1375359 h 3774867"/>
                  <a:gd name="connsiteX45" fmla="*/ 2059461 w 3794970"/>
                  <a:gd name="connsiteY45" fmla="*/ 1546016 h 3774867"/>
                  <a:gd name="connsiteX46" fmla="*/ 2295207 w 3794970"/>
                  <a:gd name="connsiteY46" fmla="*/ 1773028 h 3774867"/>
                  <a:gd name="connsiteX47" fmla="*/ 2959575 w 3794970"/>
                  <a:gd name="connsiteY47" fmla="*/ 1774615 h 3774867"/>
                  <a:gd name="connsiteX48" fmla="*/ 3508056 w 3794970"/>
                  <a:gd name="connsiteY48" fmla="*/ 1768267 h 3774867"/>
                  <a:gd name="connsiteX49" fmla="*/ 3737449 w 3794970"/>
                  <a:gd name="connsiteY49" fmla="*/ 1782553 h 3774867"/>
                  <a:gd name="connsiteX50" fmla="*/ 3627118 w 3794970"/>
                  <a:gd name="connsiteY50" fmla="*/ 1929398 h 3774867"/>
                  <a:gd name="connsiteX51" fmla="*/ 2086449 w 3794970"/>
                  <a:gd name="connsiteY51" fmla="*/ 2001628 h 3774867"/>
                  <a:gd name="connsiteX52" fmla="*/ 3740625 w 3794970"/>
                  <a:gd name="connsiteY52" fmla="*/ 2322304 h 3774867"/>
                  <a:gd name="connsiteX53" fmla="*/ 3092925 w 3794970"/>
                  <a:gd name="connsiteY53" fmla="*/ 2384216 h 3774867"/>
                  <a:gd name="connsiteX54" fmla="*/ 2952431 w 3794970"/>
                  <a:gd name="connsiteY54" fmla="*/ 2391359 h 3774867"/>
                  <a:gd name="connsiteX55" fmla="*/ 2780982 w 3794970"/>
                  <a:gd name="connsiteY55" fmla="*/ 2322305 h 3774867"/>
                  <a:gd name="connsiteX56" fmla="*/ 2637312 w 3794970"/>
                  <a:gd name="connsiteY56" fmla="*/ 2419141 h 3774867"/>
                  <a:gd name="connsiteX57" fmla="*/ 2471419 w 3794970"/>
                  <a:gd name="connsiteY57" fmla="*/ 2331828 h 3774867"/>
                  <a:gd name="connsiteX58" fmla="*/ 2309493 w 3794970"/>
                  <a:gd name="connsiteY58" fmla="*/ 2393742 h 3774867"/>
                  <a:gd name="connsiteX59" fmla="*/ 2390456 w 3794970"/>
                  <a:gd name="connsiteY59" fmla="*/ 2608848 h 3774867"/>
                  <a:gd name="connsiteX60" fmla="*/ 2292826 w 3794970"/>
                  <a:gd name="connsiteY60" fmla="*/ 2769979 h 3774867"/>
                  <a:gd name="connsiteX61" fmla="*/ 2416650 w 3794970"/>
                  <a:gd name="connsiteY61" fmla="*/ 2931903 h 3774867"/>
                  <a:gd name="connsiteX62" fmla="*/ 2307114 w 3794970"/>
                  <a:gd name="connsiteY62" fmla="*/ 3090654 h 3774867"/>
                  <a:gd name="connsiteX63" fmla="*/ 2435700 w 3794970"/>
                  <a:gd name="connsiteY63" fmla="*/ 3229560 h 3774867"/>
                  <a:gd name="connsiteX64" fmla="*/ 2339655 w 3794970"/>
                  <a:gd name="connsiteY64" fmla="*/ 3329573 h 3774867"/>
                  <a:gd name="connsiteX65" fmla="*/ 2411888 w 3794970"/>
                  <a:gd name="connsiteY65" fmla="*/ 3486735 h 3774867"/>
                  <a:gd name="connsiteX66" fmla="*/ 2564287 w 3794970"/>
                  <a:gd name="connsiteY66" fmla="*/ 3496261 h 3774867"/>
                  <a:gd name="connsiteX67" fmla="*/ 2623819 w 3794970"/>
                  <a:gd name="connsiteY67" fmla="*/ 3398628 h 3774867"/>
                  <a:gd name="connsiteX68" fmla="*/ 2711925 w 3794970"/>
                  <a:gd name="connsiteY68" fmla="*/ 3455777 h 3774867"/>
                  <a:gd name="connsiteX69" fmla="*/ 2838132 w 3794970"/>
                  <a:gd name="connsiteY69" fmla="*/ 3355766 h 3774867"/>
                  <a:gd name="connsiteX70" fmla="*/ 2931001 w 3794970"/>
                  <a:gd name="connsiteY70" fmla="*/ 3351005 h 3774867"/>
                  <a:gd name="connsiteX71" fmla="*/ 2892900 w 3794970"/>
                  <a:gd name="connsiteY71" fmla="*/ 3465304 h 3774867"/>
                  <a:gd name="connsiteX72" fmla="*/ 2964340 w 3794970"/>
                  <a:gd name="connsiteY72" fmla="*/ 3684379 h 3774867"/>
                  <a:gd name="connsiteX73" fmla="*/ 2984975 w 3794970"/>
                  <a:gd name="connsiteY73" fmla="*/ 3774867 h 3774867"/>
                  <a:gd name="connsiteX0" fmla="*/ 1962625 w 3800709"/>
                  <a:gd name="connsiteY0" fmla="*/ 730041 h 3774867"/>
                  <a:gd name="connsiteX1" fmla="*/ 1687987 w 3800709"/>
                  <a:gd name="connsiteY1" fmla="*/ 731629 h 3774867"/>
                  <a:gd name="connsiteX2" fmla="*/ 1443512 w 3800709"/>
                  <a:gd name="connsiteY2" fmla="*/ 725279 h 3774867"/>
                  <a:gd name="connsiteX3" fmla="*/ 1240312 w 3800709"/>
                  <a:gd name="connsiteY3" fmla="*/ 707816 h 3774867"/>
                  <a:gd name="connsiteX4" fmla="*/ 1219675 w 3800709"/>
                  <a:gd name="connsiteY4" fmla="*/ 499059 h 3774867"/>
                  <a:gd name="connsiteX5" fmla="*/ 1339532 w 3800709"/>
                  <a:gd name="connsiteY5" fmla="*/ 479216 h 3774867"/>
                  <a:gd name="connsiteX6" fmla="*/ 1438750 w 3800709"/>
                  <a:gd name="connsiteY6" fmla="*/ 487153 h 3774867"/>
                  <a:gd name="connsiteX7" fmla="*/ 1466531 w 3800709"/>
                  <a:gd name="connsiteY7" fmla="*/ 557797 h 3774867"/>
                  <a:gd name="connsiteX8" fmla="*/ 1580831 w 3800709"/>
                  <a:gd name="connsiteY8" fmla="*/ 598278 h 3774867"/>
                  <a:gd name="connsiteX9" fmla="*/ 1659412 w 3800709"/>
                  <a:gd name="connsiteY9" fmla="*/ 543510 h 3774867"/>
                  <a:gd name="connsiteX10" fmla="*/ 1693543 w 3800709"/>
                  <a:gd name="connsiteY10" fmla="*/ 445878 h 3774867"/>
                  <a:gd name="connsiteX11" fmla="*/ 1666556 w 3800709"/>
                  <a:gd name="connsiteY11" fmla="*/ 343484 h 3774867"/>
                  <a:gd name="connsiteX12" fmla="*/ 1564163 w 3800709"/>
                  <a:gd name="connsiteY12" fmla="*/ 276809 h 3774867"/>
                  <a:gd name="connsiteX13" fmla="*/ 1452244 w 3800709"/>
                  <a:gd name="connsiteY13" fmla="*/ 341103 h 3774867"/>
                  <a:gd name="connsiteX14" fmla="*/ 1435575 w 3800709"/>
                  <a:gd name="connsiteY14" fmla="*/ 430003 h 3774867"/>
                  <a:gd name="connsiteX15" fmla="*/ 1342706 w 3800709"/>
                  <a:gd name="connsiteY15" fmla="*/ 430797 h 3774867"/>
                  <a:gd name="connsiteX16" fmla="*/ 1218881 w 3800709"/>
                  <a:gd name="connsiteY16" fmla="*/ 418891 h 3774867"/>
                  <a:gd name="connsiteX17" fmla="*/ 1219675 w 3800709"/>
                  <a:gd name="connsiteY17" fmla="*/ 309354 h 3774867"/>
                  <a:gd name="connsiteX18" fmla="*/ 1283175 w 3800709"/>
                  <a:gd name="connsiteY18" fmla="*/ 118854 h 3774867"/>
                  <a:gd name="connsiteX19" fmla="*/ 1486375 w 3800709"/>
                  <a:gd name="connsiteY19" fmla="*/ 68054 h 3774867"/>
                  <a:gd name="connsiteX20" fmla="*/ 1751488 w 3800709"/>
                  <a:gd name="connsiteY20" fmla="*/ 4554 h 3774867"/>
                  <a:gd name="connsiteX21" fmla="*/ 1268888 w 3800709"/>
                  <a:gd name="connsiteY21" fmla="*/ 45035 h 3774867"/>
                  <a:gd name="connsiteX22" fmla="*/ 1154588 w 3800709"/>
                  <a:gd name="connsiteY22" fmla="*/ 151398 h 3774867"/>
                  <a:gd name="connsiteX23" fmla="*/ 1027588 w 3800709"/>
                  <a:gd name="connsiteY23" fmla="*/ 49004 h 3774867"/>
                  <a:gd name="connsiteX24" fmla="*/ 635475 w 3800709"/>
                  <a:gd name="connsiteY24" fmla="*/ 4554 h 3774867"/>
                  <a:gd name="connsiteX25" fmla="*/ 622775 w 3800709"/>
                  <a:gd name="connsiteY25" fmla="*/ 17254 h 3774867"/>
                  <a:gd name="connsiteX26" fmla="*/ 1029175 w 3800709"/>
                  <a:gd name="connsiteY26" fmla="*/ 144254 h 3774867"/>
                  <a:gd name="connsiteX27" fmla="*/ 1105375 w 3800709"/>
                  <a:gd name="connsiteY27" fmla="*/ 461754 h 3774867"/>
                  <a:gd name="connsiteX28" fmla="*/ 1116486 w 3800709"/>
                  <a:gd name="connsiteY28" fmla="*/ 707816 h 3774867"/>
                  <a:gd name="connsiteX29" fmla="*/ 1019650 w 3800709"/>
                  <a:gd name="connsiteY29" fmla="*/ 739567 h 3774867"/>
                  <a:gd name="connsiteX30" fmla="*/ 668813 w 3800709"/>
                  <a:gd name="connsiteY30" fmla="*/ 755441 h 3774867"/>
                  <a:gd name="connsiteX31" fmla="*/ 513237 w 3800709"/>
                  <a:gd name="connsiteY31" fmla="*/ 755442 h 3774867"/>
                  <a:gd name="connsiteX32" fmla="*/ 475 w 3800709"/>
                  <a:gd name="connsiteY32" fmla="*/ 747504 h 3774867"/>
                  <a:gd name="connsiteX33" fmla="*/ 432274 w 3800709"/>
                  <a:gd name="connsiteY33" fmla="*/ 798303 h 3774867"/>
                  <a:gd name="connsiteX34" fmla="*/ 1035525 w 3800709"/>
                  <a:gd name="connsiteY34" fmla="*/ 803066 h 3774867"/>
                  <a:gd name="connsiteX35" fmla="*/ 1586387 w 3800709"/>
                  <a:gd name="connsiteY35" fmla="*/ 807829 h 3774867"/>
                  <a:gd name="connsiteX36" fmla="*/ 1925319 w 3800709"/>
                  <a:gd name="connsiteY36" fmla="*/ 831641 h 3774867"/>
                  <a:gd name="connsiteX37" fmla="*/ 1972943 w 3800709"/>
                  <a:gd name="connsiteY37" fmla="*/ 881647 h 3774867"/>
                  <a:gd name="connsiteX38" fmla="*/ 2026124 w 3800709"/>
                  <a:gd name="connsiteY38" fmla="*/ 1165016 h 3774867"/>
                  <a:gd name="connsiteX39" fmla="*/ 2445224 w 3800709"/>
                  <a:gd name="connsiteY39" fmla="*/ 1241216 h 3774867"/>
                  <a:gd name="connsiteX40" fmla="*/ 3659661 w 3800709"/>
                  <a:gd name="connsiteY40" fmla="*/ 1212641 h 3774867"/>
                  <a:gd name="connsiteX41" fmla="*/ 3673949 w 3800709"/>
                  <a:gd name="connsiteY41" fmla="*/ 1360279 h 3774867"/>
                  <a:gd name="connsiteX42" fmla="*/ 3116737 w 3800709"/>
                  <a:gd name="connsiteY42" fmla="*/ 1355516 h 3774867"/>
                  <a:gd name="connsiteX43" fmla="*/ 2645249 w 3800709"/>
                  <a:gd name="connsiteY43" fmla="*/ 1350753 h 3774867"/>
                  <a:gd name="connsiteX44" fmla="*/ 2206306 w 3800709"/>
                  <a:gd name="connsiteY44" fmla="*/ 1375359 h 3774867"/>
                  <a:gd name="connsiteX45" fmla="*/ 2059461 w 3800709"/>
                  <a:gd name="connsiteY45" fmla="*/ 1546016 h 3774867"/>
                  <a:gd name="connsiteX46" fmla="*/ 2295207 w 3800709"/>
                  <a:gd name="connsiteY46" fmla="*/ 1773028 h 3774867"/>
                  <a:gd name="connsiteX47" fmla="*/ 2959575 w 3800709"/>
                  <a:gd name="connsiteY47" fmla="*/ 1774615 h 3774867"/>
                  <a:gd name="connsiteX48" fmla="*/ 3508056 w 3800709"/>
                  <a:gd name="connsiteY48" fmla="*/ 1768267 h 3774867"/>
                  <a:gd name="connsiteX49" fmla="*/ 3737449 w 3800709"/>
                  <a:gd name="connsiteY49" fmla="*/ 1782553 h 3774867"/>
                  <a:gd name="connsiteX50" fmla="*/ 3627118 w 3800709"/>
                  <a:gd name="connsiteY50" fmla="*/ 1929398 h 3774867"/>
                  <a:gd name="connsiteX51" fmla="*/ 2086449 w 3800709"/>
                  <a:gd name="connsiteY51" fmla="*/ 2001628 h 3774867"/>
                  <a:gd name="connsiteX52" fmla="*/ 3740625 w 3800709"/>
                  <a:gd name="connsiteY52" fmla="*/ 2322304 h 3774867"/>
                  <a:gd name="connsiteX53" fmla="*/ 3092925 w 3800709"/>
                  <a:gd name="connsiteY53" fmla="*/ 2384216 h 3774867"/>
                  <a:gd name="connsiteX54" fmla="*/ 2952431 w 3800709"/>
                  <a:gd name="connsiteY54" fmla="*/ 2391359 h 3774867"/>
                  <a:gd name="connsiteX55" fmla="*/ 2780982 w 3800709"/>
                  <a:gd name="connsiteY55" fmla="*/ 2322305 h 3774867"/>
                  <a:gd name="connsiteX56" fmla="*/ 2637312 w 3800709"/>
                  <a:gd name="connsiteY56" fmla="*/ 2419141 h 3774867"/>
                  <a:gd name="connsiteX57" fmla="*/ 2471419 w 3800709"/>
                  <a:gd name="connsiteY57" fmla="*/ 2331828 h 3774867"/>
                  <a:gd name="connsiteX58" fmla="*/ 2309493 w 3800709"/>
                  <a:gd name="connsiteY58" fmla="*/ 2393742 h 3774867"/>
                  <a:gd name="connsiteX59" fmla="*/ 2390456 w 3800709"/>
                  <a:gd name="connsiteY59" fmla="*/ 2608848 h 3774867"/>
                  <a:gd name="connsiteX60" fmla="*/ 2292826 w 3800709"/>
                  <a:gd name="connsiteY60" fmla="*/ 2769979 h 3774867"/>
                  <a:gd name="connsiteX61" fmla="*/ 2416650 w 3800709"/>
                  <a:gd name="connsiteY61" fmla="*/ 2931903 h 3774867"/>
                  <a:gd name="connsiteX62" fmla="*/ 2307114 w 3800709"/>
                  <a:gd name="connsiteY62" fmla="*/ 3090654 h 3774867"/>
                  <a:gd name="connsiteX63" fmla="*/ 2435700 w 3800709"/>
                  <a:gd name="connsiteY63" fmla="*/ 3229560 h 3774867"/>
                  <a:gd name="connsiteX64" fmla="*/ 2339655 w 3800709"/>
                  <a:gd name="connsiteY64" fmla="*/ 3329573 h 3774867"/>
                  <a:gd name="connsiteX65" fmla="*/ 2411888 w 3800709"/>
                  <a:gd name="connsiteY65" fmla="*/ 3486735 h 3774867"/>
                  <a:gd name="connsiteX66" fmla="*/ 2564287 w 3800709"/>
                  <a:gd name="connsiteY66" fmla="*/ 3496261 h 3774867"/>
                  <a:gd name="connsiteX67" fmla="*/ 2623819 w 3800709"/>
                  <a:gd name="connsiteY67" fmla="*/ 3398628 h 3774867"/>
                  <a:gd name="connsiteX68" fmla="*/ 2711925 w 3800709"/>
                  <a:gd name="connsiteY68" fmla="*/ 3455777 h 3774867"/>
                  <a:gd name="connsiteX69" fmla="*/ 2838132 w 3800709"/>
                  <a:gd name="connsiteY69" fmla="*/ 3355766 h 3774867"/>
                  <a:gd name="connsiteX70" fmla="*/ 2931001 w 3800709"/>
                  <a:gd name="connsiteY70" fmla="*/ 3351005 h 3774867"/>
                  <a:gd name="connsiteX71" fmla="*/ 2892900 w 3800709"/>
                  <a:gd name="connsiteY71" fmla="*/ 3465304 h 3774867"/>
                  <a:gd name="connsiteX72" fmla="*/ 2964340 w 3800709"/>
                  <a:gd name="connsiteY72" fmla="*/ 3684379 h 3774867"/>
                  <a:gd name="connsiteX73" fmla="*/ 2984975 w 3800709"/>
                  <a:gd name="connsiteY73" fmla="*/ 3774867 h 3774867"/>
                  <a:gd name="connsiteX0" fmla="*/ 1962625 w 3800709"/>
                  <a:gd name="connsiteY0" fmla="*/ 730041 h 3774867"/>
                  <a:gd name="connsiteX1" fmla="*/ 1687987 w 3800709"/>
                  <a:gd name="connsiteY1" fmla="*/ 731629 h 3774867"/>
                  <a:gd name="connsiteX2" fmla="*/ 1443512 w 3800709"/>
                  <a:gd name="connsiteY2" fmla="*/ 725279 h 3774867"/>
                  <a:gd name="connsiteX3" fmla="*/ 1240312 w 3800709"/>
                  <a:gd name="connsiteY3" fmla="*/ 707816 h 3774867"/>
                  <a:gd name="connsiteX4" fmla="*/ 1219675 w 3800709"/>
                  <a:gd name="connsiteY4" fmla="*/ 499059 h 3774867"/>
                  <a:gd name="connsiteX5" fmla="*/ 1339532 w 3800709"/>
                  <a:gd name="connsiteY5" fmla="*/ 479216 h 3774867"/>
                  <a:gd name="connsiteX6" fmla="*/ 1438750 w 3800709"/>
                  <a:gd name="connsiteY6" fmla="*/ 487153 h 3774867"/>
                  <a:gd name="connsiteX7" fmla="*/ 1466531 w 3800709"/>
                  <a:gd name="connsiteY7" fmla="*/ 557797 h 3774867"/>
                  <a:gd name="connsiteX8" fmla="*/ 1580831 w 3800709"/>
                  <a:gd name="connsiteY8" fmla="*/ 598278 h 3774867"/>
                  <a:gd name="connsiteX9" fmla="*/ 1659412 w 3800709"/>
                  <a:gd name="connsiteY9" fmla="*/ 543510 h 3774867"/>
                  <a:gd name="connsiteX10" fmla="*/ 1693543 w 3800709"/>
                  <a:gd name="connsiteY10" fmla="*/ 445878 h 3774867"/>
                  <a:gd name="connsiteX11" fmla="*/ 1666556 w 3800709"/>
                  <a:gd name="connsiteY11" fmla="*/ 343484 h 3774867"/>
                  <a:gd name="connsiteX12" fmla="*/ 1564163 w 3800709"/>
                  <a:gd name="connsiteY12" fmla="*/ 276809 h 3774867"/>
                  <a:gd name="connsiteX13" fmla="*/ 1452244 w 3800709"/>
                  <a:gd name="connsiteY13" fmla="*/ 341103 h 3774867"/>
                  <a:gd name="connsiteX14" fmla="*/ 1435575 w 3800709"/>
                  <a:gd name="connsiteY14" fmla="*/ 430003 h 3774867"/>
                  <a:gd name="connsiteX15" fmla="*/ 1342706 w 3800709"/>
                  <a:gd name="connsiteY15" fmla="*/ 430797 h 3774867"/>
                  <a:gd name="connsiteX16" fmla="*/ 1218881 w 3800709"/>
                  <a:gd name="connsiteY16" fmla="*/ 418891 h 3774867"/>
                  <a:gd name="connsiteX17" fmla="*/ 1219675 w 3800709"/>
                  <a:gd name="connsiteY17" fmla="*/ 309354 h 3774867"/>
                  <a:gd name="connsiteX18" fmla="*/ 1283175 w 3800709"/>
                  <a:gd name="connsiteY18" fmla="*/ 118854 h 3774867"/>
                  <a:gd name="connsiteX19" fmla="*/ 1486375 w 3800709"/>
                  <a:gd name="connsiteY19" fmla="*/ 68054 h 3774867"/>
                  <a:gd name="connsiteX20" fmla="*/ 1751488 w 3800709"/>
                  <a:gd name="connsiteY20" fmla="*/ 4554 h 3774867"/>
                  <a:gd name="connsiteX21" fmla="*/ 1268888 w 3800709"/>
                  <a:gd name="connsiteY21" fmla="*/ 45035 h 3774867"/>
                  <a:gd name="connsiteX22" fmla="*/ 1154588 w 3800709"/>
                  <a:gd name="connsiteY22" fmla="*/ 151398 h 3774867"/>
                  <a:gd name="connsiteX23" fmla="*/ 1027588 w 3800709"/>
                  <a:gd name="connsiteY23" fmla="*/ 49004 h 3774867"/>
                  <a:gd name="connsiteX24" fmla="*/ 635475 w 3800709"/>
                  <a:gd name="connsiteY24" fmla="*/ 4554 h 3774867"/>
                  <a:gd name="connsiteX25" fmla="*/ 622775 w 3800709"/>
                  <a:gd name="connsiteY25" fmla="*/ 17254 h 3774867"/>
                  <a:gd name="connsiteX26" fmla="*/ 1029175 w 3800709"/>
                  <a:gd name="connsiteY26" fmla="*/ 144254 h 3774867"/>
                  <a:gd name="connsiteX27" fmla="*/ 1105375 w 3800709"/>
                  <a:gd name="connsiteY27" fmla="*/ 461754 h 3774867"/>
                  <a:gd name="connsiteX28" fmla="*/ 1116486 w 3800709"/>
                  <a:gd name="connsiteY28" fmla="*/ 707816 h 3774867"/>
                  <a:gd name="connsiteX29" fmla="*/ 1019650 w 3800709"/>
                  <a:gd name="connsiteY29" fmla="*/ 739567 h 3774867"/>
                  <a:gd name="connsiteX30" fmla="*/ 668813 w 3800709"/>
                  <a:gd name="connsiteY30" fmla="*/ 755441 h 3774867"/>
                  <a:gd name="connsiteX31" fmla="*/ 513237 w 3800709"/>
                  <a:gd name="connsiteY31" fmla="*/ 755442 h 3774867"/>
                  <a:gd name="connsiteX32" fmla="*/ 475 w 3800709"/>
                  <a:gd name="connsiteY32" fmla="*/ 747504 h 3774867"/>
                  <a:gd name="connsiteX33" fmla="*/ 432274 w 3800709"/>
                  <a:gd name="connsiteY33" fmla="*/ 798303 h 3774867"/>
                  <a:gd name="connsiteX34" fmla="*/ 1035525 w 3800709"/>
                  <a:gd name="connsiteY34" fmla="*/ 803066 h 3774867"/>
                  <a:gd name="connsiteX35" fmla="*/ 1586387 w 3800709"/>
                  <a:gd name="connsiteY35" fmla="*/ 807829 h 3774867"/>
                  <a:gd name="connsiteX36" fmla="*/ 1925319 w 3800709"/>
                  <a:gd name="connsiteY36" fmla="*/ 831641 h 3774867"/>
                  <a:gd name="connsiteX37" fmla="*/ 1972943 w 3800709"/>
                  <a:gd name="connsiteY37" fmla="*/ 881647 h 3774867"/>
                  <a:gd name="connsiteX38" fmla="*/ 2026124 w 3800709"/>
                  <a:gd name="connsiteY38" fmla="*/ 1165016 h 3774867"/>
                  <a:gd name="connsiteX39" fmla="*/ 2445224 w 3800709"/>
                  <a:gd name="connsiteY39" fmla="*/ 1241216 h 3774867"/>
                  <a:gd name="connsiteX40" fmla="*/ 3659661 w 3800709"/>
                  <a:gd name="connsiteY40" fmla="*/ 1212641 h 3774867"/>
                  <a:gd name="connsiteX41" fmla="*/ 3673949 w 3800709"/>
                  <a:gd name="connsiteY41" fmla="*/ 1360279 h 3774867"/>
                  <a:gd name="connsiteX42" fmla="*/ 3116737 w 3800709"/>
                  <a:gd name="connsiteY42" fmla="*/ 1355516 h 3774867"/>
                  <a:gd name="connsiteX43" fmla="*/ 2645249 w 3800709"/>
                  <a:gd name="connsiteY43" fmla="*/ 1350753 h 3774867"/>
                  <a:gd name="connsiteX44" fmla="*/ 2206306 w 3800709"/>
                  <a:gd name="connsiteY44" fmla="*/ 1375359 h 3774867"/>
                  <a:gd name="connsiteX45" fmla="*/ 2059461 w 3800709"/>
                  <a:gd name="connsiteY45" fmla="*/ 1546016 h 3774867"/>
                  <a:gd name="connsiteX46" fmla="*/ 2295207 w 3800709"/>
                  <a:gd name="connsiteY46" fmla="*/ 1773028 h 3774867"/>
                  <a:gd name="connsiteX47" fmla="*/ 2959575 w 3800709"/>
                  <a:gd name="connsiteY47" fmla="*/ 1774615 h 3774867"/>
                  <a:gd name="connsiteX48" fmla="*/ 3508056 w 3800709"/>
                  <a:gd name="connsiteY48" fmla="*/ 1768267 h 3774867"/>
                  <a:gd name="connsiteX49" fmla="*/ 3737449 w 3800709"/>
                  <a:gd name="connsiteY49" fmla="*/ 1782553 h 3774867"/>
                  <a:gd name="connsiteX50" fmla="*/ 3627118 w 3800709"/>
                  <a:gd name="connsiteY50" fmla="*/ 1929398 h 3774867"/>
                  <a:gd name="connsiteX51" fmla="*/ 2086449 w 3800709"/>
                  <a:gd name="connsiteY51" fmla="*/ 2001628 h 3774867"/>
                  <a:gd name="connsiteX52" fmla="*/ 3740625 w 3800709"/>
                  <a:gd name="connsiteY52" fmla="*/ 2322304 h 3774867"/>
                  <a:gd name="connsiteX53" fmla="*/ 3092925 w 3800709"/>
                  <a:gd name="connsiteY53" fmla="*/ 2384216 h 3774867"/>
                  <a:gd name="connsiteX54" fmla="*/ 2952431 w 3800709"/>
                  <a:gd name="connsiteY54" fmla="*/ 2391359 h 3774867"/>
                  <a:gd name="connsiteX55" fmla="*/ 2780982 w 3800709"/>
                  <a:gd name="connsiteY55" fmla="*/ 2322305 h 3774867"/>
                  <a:gd name="connsiteX56" fmla="*/ 2637312 w 3800709"/>
                  <a:gd name="connsiteY56" fmla="*/ 2419141 h 3774867"/>
                  <a:gd name="connsiteX57" fmla="*/ 2471419 w 3800709"/>
                  <a:gd name="connsiteY57" fmla="*/ 2331828 h 3774867"/>
                  <a:gd name="connsiteX58" fmla="*/ 2309493 w 3800709"/>
                  <a:gd name="connsiteY58" fmla="*/ 2393742 h 3774867"/>
                  <a:gd name="connsiteX59" fmla="*/ 2390456 w 3800709"/>
                  <a:gd name="connsiteY59" fmla="*/ 2608848 h 3774867"/>
                  <a:gd name="connsiteX60" fmla="*/ 2292826 w 3800709"/>
                  <a:gd name="connsiteY60" fmla="*/ 2769979 h 3774867"/>
                  <a:gd name="connsiteX61" fmla="*/ 2416650 w 3800709"/>
                  <a:gd name="connsiteY61" fmla="*/ 2931903 h 3774867"/>
                  <a:gd name="connsiteX62" fmla="*/ 2307114 w 3800709"/>
                  <a:gd name="connsiteY62" fmla="*/ 3090654 h 3774867"/>
                  <a:gd name="connsiteX63" fmla="*/ 2435700 w 3800709"/>
                  <a:gd name="connsiteY63" fmla="*/ 3229560 h 3774867"/>
                  <a:gd name="connsiteX64" fmla="*/ 2339655 w 3800709"/>
                  <a:gd name="connsiteY64" fmla="*/ 3329573 h 3774867"/>
                  <a:gd name="connsiteX65" fmla="*/ 2411888 w 3800709"/>
                  <a:gd name="connsiteY65" fmla="*/ 3486735 h 3774867"/>
                  <a:gd name="connsiteX66" fmla="*/ 2564287 w 3800709"/>
                  <a:gd name="connsiteY66" fmla="*/ 3496261 h 3774867"/>
                  <a:gd name="connsiteX67" fmla="*/ 2623819 w 3800709"/>
                  <a:gd name="connsiteY67" fmla="*/ 3398628 h 3774867"/>
                  <a:gd name="connsiteX68" fmla="*/ 2711925 w 3800709"/>
                  <a:gd name="connsiteY68" fmla="*/ 3455777 h 3774867"/>
                  <a:gd name="connsiteX69" fmla="*/ 2838132 w 3800709"/>
                  <a:gd name="connsiteY69" fmla="*/ 3355766 h 3774867"/>
                  <a:gd name="connsiteX70" fmla="*/ 2931001 w 3800709"/>
                  <a:gd name="connsiteY70" fmla="*/ 3351005 h 3774867"/>
                  <a:gd name="connsiteX71" fmla="*/ 2892900 w 3800709"/>
                  <a:gd name="connsiteY71" fmla="*/ 3465304 h 3774867"/>
                  <a:gd name="connsiteX72" fmla="*/ 2964340 w 3800709"/>
                  <a:gd name="connsiteY72" fmla="*/ 3684379 h 3774867"/>
                  <a:gd name="connsiteX73" fmla="*/ 2984975 w 3800709"/>
                  <a:gd name="connsiteY73" fmla="*/ 3774867 h 3774867"/>
                  <a:gd name="connsiteX0" fmla="*/ 1962625 w 3800709"/>
                  <a:gd name="connsiteY0" fmla="*/ 730041 h 3774867"/>
                  <a:gd name="connsiteX1" fmla="*/ 1687987 w 3800709"/>
                  <a:gd name="connsiteY1" fmla="*/ 731629 h 3774867"/>
                  <a:gd name="connsiteX2" fmla="*/ 1443512 w 3800709"/>
                  <a:gd name="connsiteY2" fmla="*/ 725279 h 3774867"/>
                  <a:gd name="connsiteX3" fmla="*/ 1240312 w 3800709"/>
                  <a:gd name="connsiteY3" fmla="*/ 707816 h 3774867"/>
                  <a:gd name="connsiteX4" fmla="*/ 1219675 w 3800709"/>
                  <a:gd name="connsiteY4" fmla="*/ 499059 h 3774867"/>
                  <a:gd name="connsiteX5" fmla="*/ 1339532 w 3800709"/>
                  <a:gd name="connsiteY5" fmla="*/ 479216 h 3774867"/>
                  <a:gd name="connsiteX6" fmla="*/ 1438750 w 3800709"/>
                  <a:gd name="connsiteY6" fmla="*/ 487153 h 3774867"/>
                  <a:gd name="connsiteX7" fmla="*/ 1466531 w 3800709"/>
                  <a:gd name="connsiteY7" fmla="*/ 557797 h 3774867"/>
                  <a:gd name="connsiteX8" fmla="*/ 1580831 w 3800709"/>
                  <a:gd name="connsiteY8" fmla="*/ 598278 h 3774867"/>
                  <a:gd name="connsiteX9" fmla="*/ 1659412 w 3800709"/>
                  <a:gd name="connsiteY9" fmla="*/ 543510 h 3774867"/>
                  <a:gd name="connsiteX10" fmla="*/ 1693543 w 3800709"/>
                  <a:gd name="connsiteY10" fmla="*/ 445878 h 3774867"/>
                  <a:gd name="connsiteX11" fmla="*/ 1666556 w 3800709"/>
                  <a:gd name="connsiteY11" fmla="*/ 343484 h 3774867"/>
                  <a:gd name="connsiteX12" fmla="*/ 1564163 w 3800709"/>
                  <a:gd name="connsiteY12" fmla="*/ 276809 h 3774867"/>
                  <a:gd name="connsiteX13" fmla="*/ 1452244 w 3800709"/>
                  <a:gd name="connsiteY13" fmla="*/ 341103 h 3774867"/>
                  <a:gd name="connsiteX14" fmla="*/ 1435575 w 3800709"/>
                  <a:gd name="connsiteY14" fmla="*/ 430003 h 3774867"/>
                  <a:gd name="connsiteX15" fmla="*/ 1342706 w 3800709"/>
                  <a:gd name="connsiteY15" fmla="*/ 430797 h 3774867"/>
                  <a:gd name="connsiteX16" fmla="*/ 1218881 w 3800709"/>
                  <a:gd name="connsiteY16" fmla="*/ 418891 h 3774867"/>
                  <a:gd name="connsiteX17" fmla="*/ 1219675 w 3800709"/>
                  <a:gd name="connsiteY17" fmla="*/ 309354 h 3774867"/>
                  <a:gd name="connsiteX18" fmla="*/ 1283175 w 3800709"/>
                  <a:gd name="connsiteY18" fmla="*/ 118854 h 3774867"/>
                  <a:gd name="connsiteX19" fmla="*/ 1486375 w 3800709"/>
                  <a:gd name="connsiteY19" fmla="*/ 68054 h 3774867"/>
                  <a:gd name="connsiteX20" fmla="*/ 1751488 w 3800709"/>
                  <a:gd name="connsiteY20" fmla="*/ 4554 h 3774867"/>
                  <a:gd name="connsiteX21" fmla="*/ 1268888 w 3800709"/>
                  <a:gd name="connsiteY21" fmla="*/ 45035 h 3774867"/>
                  <a:gd name="connsiteX22" fmla="*/ 1154588 w 3800709"/>
                  <a:gd name="connsiteY22" fmla="*/ 151398 h 3774867"/>
                  <a:gd name="connsiteX23" fmla="*/ 1027588 w 3800709"/>
                  <a:gd name="connsiteY23" fmla="*/ 49004 h 3774867"/>
                  <a:gd name="connsiteX24" fmla="*/ 635475 w 3800709"/>
                  <a:gd name="connsiteY24" fmla="*/ 4554 h 3774867"/>
                  <a:gd name="connsiteX25" fmla="*/ 622775 w 3800709"/>
                  <a:gd name="connsiteY25" fmla="*/ 17254 h 3774867"/>
                  <a:gd name="connsiteX26" fmla="*/ 1029175 w 3800709"/>
                  <a:gd name="connsiteY26" fmla="*/ 144254 h 3774867"/>
                  <a:gd name="connsiteX27" fmla="*/ 1105375 w 3800709"/>
                  <a:gd name="connsiteY27" fmla="*/ 461754 h 3774867"/>
                  <a:gd name="connsiteX28" fmla="*/ 1116486 w 3800709"/>
                  <a:gd name="connsiteY28" fmla="*/ 707816 h 3774867"/>
                  <a:gd name="connsiteX29" fmla="*/ 1019650 w 3800709"/>
                  <a:gd name="connsiteY29" fmla="*/ 739567 h 3774867"/>
                  <a:gd name="connsiteX30" fmla="*/ 668813 w 3800709"/>
                  <a:gd name="connsiteY30" fmla="*/ 755441 h 3774867"/>
                  <a:gd name="connsiteX31" fmla="*/ 513237 w 3800709"/>
                  <a:gd name="connsiteY31" fmla="*/ 755442 h 3774867"/>
                  <a:gd name="connsiteX32" fmla="*/ 475 w 3800709"/>
                  <a:gd name="connsiteY32" fmla="*/ 747504 h 3774867"/>
                  <a:gd name="connsiteX33" fmla="*/ 432274 w 3800709"/>
                  <a:gd name="connsiteY33" fmla="*/ 798303 h 3774867"/>
                  <a:gd name="connsiteX34" fmla="*/ 1035525 w 3800709"/>
                  <a:gd name="connsiteY34" fmla="*/ 803066 h 3774867"/>
                  <a:gd name="connsiteX35" fmla="*/ 1586387 w 3800709"/>
                  <a:gd name="connsiteY35" fmla="*/ 807829 h 3774867"/>
                  <a:gd name="connsiteX36" fmla="*/ 1925319 w 3800709"/>
                  <a:gd name="connsiteY36" fmla="*/ 831641 h 3774867"/>
                  <a:gd name="connsiteX37" fmla="*/ 1972943 w 3800709"/>
                  <a:gd name="connsiteY37" fmla="*/ 881647 h 3774867"/>
                  <a:gd name="connsiteX38" fmla="*/ 2026124 w 3800709"/>
                  <a:gd name="connsiteY38" fmla="*/ 1165016 h 3774867"/>
                  <a:gd name="connsiteX39" fmla="*/ 2445224 w 3800709"/>
                  <a:gd name="connsiteY39" fmla="*/ 1241216 h 3774867"/>
                  <a:gd name="connsiteX40" fmla="*/ 3659661 w 3800709"/>
                  <a:gd name="connsiteY40" fmla="*/ 1212641 h 3774867"/>
                  <a:gd name="connsiteX41" fmla="*/ 3673949 w 3800709"/>
                  <a:gd name="connsiteY41" fmla="*/ 1360279 h 3774867"/>
                  <a:gd name="connsiteX42" fmla="*/ 3116737 w 3800709"/>
                  <a:gd name="connsiteY42" fmla="*/ 1355516 h 3774867"/>
                  <a:gd name="connsiteX43" fmla="*/ 2645249 w 3800709"/>
                  <a:gd name="connsiteY43" fmla="*/ 1350753 h 3774867"/>
                  <a:gd name="connsiteX44" fmla="*/ 2206306 w 3800709"/>
                  <a:gd name="connsiteY44" fmla="*/ 1375359 h 3774867"/>
                  <a:gd name="connsiteX45" fmla="*/ 2059461 w 3800709"/>
                  <a:gd name="connsiteY45" fmla="*/ 1546016 h 3774867"/>
                  <a:gd name="connsiteX46" fmla="*/ 2295207 w 3800709"/>
                  <a:gd name="connsiteY46" fmla="*/ 1773028 h 3774867"/>
                  <a:gd name="connsiteX47" fmla="*/ 2959575 w 3800709"/>
                  <a:gd name="connsiteY47" fmla="*/ 1774615 h 3774867"/>
                  <a:gd name="connsiteX48" fmla="*/ 3508056 w 3800709"/>
                  <a:gd name="connsiteY48" fmla="*/ 1768267 h 3774867"/>
                  <a:gd name="connsiteX49" fmla="*/ 3737449 w 3800709"/>
                  <a:gd name="connsiteY49" fmla="*/ 1782553 h 3774867"/>
                  <a:gd name="connsiteX50" fmla="*/ 3627118 w 3800709"/>
                  <a:gd name="connsiteY50" fmla="*/ 1929398 h 3774867"/>
                  <a:gd name="connsiteX51" fmla="*/ 2086449 w 3800709"/>
                  <a:gd name="connsiteY51" fmla="*/ 2001628 h 3774867"/>
                  <a:gd name="connsiteX52" fmla="*/ 3740625 w 3800709"/>
                  <a:gd name="connsiteY52" fmla="*/ 2322304 h 3774867"/>
                  <a:gd name="connsiteX53" fmla="*/ 3092925 w 3800709"/>
                  <a:gd name="connsiteY53" fmla="*/ 2384216 h 3774867"/>
                  <a:gd name="connsiteX54" fmla="*/ 2952431 w 3800709"/>
                  <a:gd name="connsiteY54" fmla="*/ 2391359 h 3774867"/>
                  <a:gd name="connsiteX55" fmla="*/ 2780982 w 3800709"/>
                  <a:gd name="connsiteY55" fmla="*/ 2322305 h 3774867"/>
                  <a:gd name="connsiteX56" fmla="*/ 2637312 w 3800709"/>
                  <a:gd name="connsiteY56" fmla="*/ 2419141 h 3774867"/>
                  <a:gd name="connsiteX57" fmla="*/ 2471419 w 3800709"/>
                  <a:gd name="connsiteY57" fmla="*/ 2331828 h 3774867"/>
                  <a:gd name="connsiteX58" fmla="*/ 2309493 w 3800709"/>
                  <a:gd name="connsiteY58" fmla="*/ 2393742 h 3774867"/>
                  <a:gd name="connsiteX59" fmla="*/ 2390456 w 3800709"/>
                  <a:gd name="connsiteY59" fmla="*/ 2608848 h 3774867"/>
                  <a:gd name="connsiteX60" fmla="*/ 2292826 w 3800709"/>
                  <a:gd name="connsiteY60" fmla="*/ 2769979 h 3774867"/>
                  <a:gd name="connsiteX61" fmla="*/ 2416650 w 3800709"/>
                  <a:gd name="connsiteY61" fmla="*/ 2931903 h 3774867"/>
                  <a:gd name="connsiteX62" fmla="*/ 2307114 w 3800709"/>
                  <a:gd name="connsiteY62" fmla="*/ 3090654 h 3774867"/>
                  <a:gd name="connsiteX63" fmla="*/ 2435700 w 3800709"/>
                  <a:gd name="connsiteY63" fmla="*/ 3229560 h 3774867"/>
                  <a:gd name="connsiteX64" fmla="*/ 2339655 w 3800709"/>
                  <a:gd name="connsiteY64" fmla="*/ 3329573 h 3774867"/>
                  <a:gd name="connsiteX65" fmla="*/ 2411888 w 3800709"/>
                  <a:gd name="connsiteY65" fmla="*/ 3486735 h 3774867"/>
                  <a:gd name="connsiteX66" fmla="*/ 2564287 w 3800709"/>
                  <a:gd name="connsiteY66" fmla="*/ 3496261 h 3774867"/>
                  <a:gd name="connsiteX67" fmla="*/ 2623819 w 3800709"/>
                  <a:gd name="connsiteY67" fmla="*/ 3398628 h 3774867"/>
                  <a:gd name="connsiteX68" fmla="*/ 2711925 w 3800709"/>
                  <a:gd name="connsiteY68" fmla="*/ 3455777 h 3774867"/>
                  <a:gd name="connsiteX69" fmla="*/ 2838132 w 3800709"/>
                  <a:gd name="connsiteY69" fmla="*/ 3355766 h 3774867"/>
                  <a:gd name="connsiteX70" fmla="*/ 2931001 w 3800709"/>
                  <a:gd name="connsiteY70" fmla="*/ 3351005 h 3774867"/>
                  <a:gd name="connsiteX71" fmla="*/ 2892900 w 3800709"/>
                  <a:gd name="connsiteY71" fmla="*/ 3465304 h 3774867"/>
                  <a:gd name="connsiteX72" fmla="*/ 2964340 w 3800709"/>
                  <a:gd name="connsiteY72" fmla="*/ 3684379 h 3774867"/>
                  <a:gd name="connsiteX73" fmla="*/ 2984975 w 3800709"/>
                  <a:gd name="connsiteY73" fmla="*/ 3774867 h 3774867"/>
                  <a:gd name="connsiteX0" fmla="*/ 1962625 w 3798248"/>
                  <a:gd name="connsiteY0" fmla="*/ 730041 h 3774867"/>
                  <a:gd name="connsiteX1" fmla="*/ 1687987 w 3798248"/>
                  <a:gd name="connsiteY1" fmla="*/ 731629 h 3774867"/>
                  <a:gd name="connsiteX2" fmla="*/ 1443512 w 3798248"/>
                  <a:gd name="connsiteY2" fmla="*/ 725279 h 3774867"/>
                  <a:gd name="connsiteX3" fmla="*/ 1240312 w 3798248"/>
                  <a:gd name="connsiteY3" fmla="*/ 707816 h 3774867"/>
                  <a:gd name="connsiteX4" fmla="*/ 1219675 w 3798248"/>
                  <a:gd name="connsiteY4" fmla="*/ 499059 h 3774867"/>
                  <a:gd name="connsiteX5" fmla="*/ 1339532 w 3798248"/>
                  <a:gd name="connsiteY5" fmla="*/ 479216 h 3774867"/>
                  <a:gd name="connsiteX6" fmla="*/ 1438750 w 3798248"/>
                  <a:gd name="connsiteY6" fmla="*/ 487153 h 3774867"/>
                  <a:gd name="connsiteX7" fmla="*/ 1466531 w 3798248"/>
                  <a:gd name="connsiteY7" fmla="*/ 557797 h 3774867"/>
                  <a:gd name="connsiteX8" fmla="*/ 1580831 w 3798248"/>
                  <a:gd name="connsiteY8" fmla="*/ 598278 h 3774867"/>
                  <a:gd name="connsiteX9" fmla="*/ 1659412 w 3798248"/>
                  <a:gd name="connsiteY9" fmla="*/ 543510 h 3774867"/>
                  <a:gd name="connsiteX10" fmla="*/ 1693543 w 3798248"/>
                  <a:gd name="connsiteY10" fmla="*/ 445878 h 3774867"/>
                  <a:gd name="connsiteX11" fmla="*/ 1666556 w 3798248"/>
                  <a:gd name="connsiteY11" fmla="*/ 343484 h 3774867"/>
                  <a:gd name="connsiteX12" fmla="*/ 1564163 w 3798248"/>
                  <a:gd name="connsiteY12" fmla="*/ 276809 h 3774867"/>
                  <a:gd name="connsiteX13" fmla="*/ 1452244 w 3798248"/>
                  <a:gd name="connsiteY13" fmla="*/ 341103 h 3774867"/>
                  <a:gd name="connsiteX14" fmla="*/ 1435575 w 3798248"/>
                  <a:gd name="connsiteY14" fmla="*/ 430003 h 3774867"/>
                  <a:gd name="connsiteX15" fmla="*/ 1342706 w 3798248"/>
                  <a:gd name="connsiteY15" fmla="*/ 430797 h 3774867"/>
                  <a:gd name="connsiteX16" fmla="*/ 1218881 w 3798248"/>
                  <a:gd name="connsiteY16" fmla="*/ 418891 h 3774867"/>
                  <a:gd name="connsiteX17" fmla="*/ 1219675 w 3798248"/>
                  <a:gd name="connsiteY17" fmla="*/ 309354 h 3774867"/>
                  <a:gd name="connsiteX18" fmla="*/ 1283175 w 3798248"/>
                  <a:gd name="connsiteY18" fmla="*/ 118854 h 3774867"/>
                  <a:gd name="connsiteX19" fmla="*/ 1486375 w 3798248"/>
                  <a:gd name="connsiteY19" fmla="*/ 68054 h 3774867"/>
                  <a:gd name="connsiteX20" fmla="*/ 1751488 w 3798248"/>
                  <a:gd name="connsiteY20" fmla="*/ 4554 h 3774867"/>
                  <a:gd name="connsiteX21" fmla="*/ 1268888 w 3798248"/>
                  <a:gd name="connsiteY21" fmla="*/ 45035 h 3774867"/>
                  <a:gd name="connsiteX22" fmla="*/ 1154588 w 3798248"/>
                  <a:gd name="connsiteY22" fmla="*/ 151398 h 3774867"/>
                  <a:gd name="connsiteX23" fmla="*/ 1027588 w 3798248"/>
                  <a:gd name="connsiteY23" fmla="*/ 49004 h 3774867"/>
                  <a:gd name="connsiteX24" fmla="*/ 635475 w 3798248"/>
                  <a:gd name="connsiteY24" fmla="*/ 4554 h 3774867"/>
                  <a:gd name="connsiteX25" fmla="*/ 622775 w 3798248"/>
                  <a:gd name="connsiteY25" fmla="*/ 17254 h 3774867"/>
                  <a:gd name="connsiteX26" fmla="*/ 1029175 w 3798248"/>
                  <a:gd name="connsiteY26" fmla="*/ 144254 h 3774867"/>
                  <a:gd name="connsiteX27" fmla="*/ 1105375 w 3798248"/>
                  <a:gd name="connsiteY27" fmla="*/ 461754 h 3774867"/>
                  <a:gd name="connsiteX28" fmla="*/ 1116486 w 3798248"/>
                  <a:gd name="connsiteY28" fmla="*/ 707816 h 3774867"/>
                  <a:gd name="connsiteX29" fmla="*/ 1019650 w 3798248"/>
                  <a:gd name="connsiteY29" fmla="*/ 739567 h 3774867"/>
                  <a:gd name="connsiteX30" fmla="*/ 668813 w 3798248"/>
                  <a:gd name="connsiteY30" fmla="*/ 755441 h 3774867"/>
                  <a:gd name="connsiteX31" fmla="*/ 513237 w 3798248"/>
                  <a:gd name="connsiteY31" fmla="*/ 755442 h 3774867"/>
                  <a:gd name="connsiteX32" fmla="*/ 475 w 3798248"/>
                  <a:gd name="connsiteY32" fmla="*/ 747504 h 3774867"/>
                  <a:gd name="connsiteX33" fmla="*/ 432274 w 3798248"/>
                  <a:gd name="connsiteY33" fmla="*/ 798303 h 3774867"/>
                  <a:gd name="connsiteX34" fmla="*/ 1035525 w 3798248"/>
                  <a:gd name="connsiteY34" fmla="*/ 803066 h 3774867"/>
                  <a:gd name="connsiteX35" fmla="*/ 1586387 w 3798248"/>
                  <a:gd name="connsiteY35" fmla="*/ 807829 h 3774867"/>
                  <a:gd name="connsiteX36" fmla="*/ 1925319 w 3798248"/>
                  <a:gd name="connsiteY36" fmla="*/ 831641 h 3774867"/>
                  <a:gd name="connsiteX37" fmla="*/ 1972943 w 3798248"/>
                  <a:gd name="connsiteY37" fmla="*/ 881647 h 3774867"/>
                  <a:gd name="connsiteX38" fmla="*/ 2026124 w 3798248"/>
                  <a:gd name="connsiteY38" fmla="*/ 1165016 h 3774867"/>
                  <a:gd name="connsiteX39" fmla="*/ 2445224 w 3798248"/>
                  <a:gd name="connsiteY39" fmla="*/ 1241216 h 3774867"/>
                  <a:gd name="connsiteX40" fmla="*/ 3659661 w 3798248"/>
                  <a:gd name="connsiteY40" fmla="*/ 1212641 h 3774867"/>
                  <a:gd name="connsiteX41" fmla="*/ 3673949 w 3798248"/>
                  <a:gd name="connsiteY41" fmla="*/ 1360279 h 3774867"/>
                  <a:gd name="connsiteX42" fmla="*/ 3116737 w 3798248"/>
                  <a:gd name="connsiteY42" fmla="*/ 1355516 h 3774867"/>
                  <a:gd name="connsiteX43" fmla="*/ 2645249 w 3798248"/>
                  <a:gd name="connsiteY43" fmla="*/ 1350753 h 3774867"/>
                  <a:gd name="connsiteX44" fmla="*/ 2206306 w 3798248"/>
                  <a:gd name="connsiteY44" fmla="*/ 1375359 h 3774867"/>
                  <a:gd name="connsiteX45" fmla="*/ 2059461 w 3798248"/>
                  <a:gd name="connsiteY45" fmla="*/ 1546016 h 3774867"/>
                  <a:gd name="connsiteX46" fmla="*/ 2295207 w 3798248"/>
                  <a:gd name="connsiteY46" fmla="*/ 1773028 h 3774867"/>
                  <a:gd name="connsiteX47" fmla="*/ 2959575 w 3798248"/>
                  <a:gd name="connsiteY47" fmla="*/ 1774615 h 3774867"/>
                  <a:gd name="connsiteX48" fmla="*/ 3508056 w 3798248"/>
                  <a:gd name="connsiteY48" fmla="*/ 1768267 h 3774867"/>
                  <a:gd name="connsiteX49" fmla="*/ 3737449 w 3798248"/>
                  <a:gd name="connsiteY49" fmla="*/ 1782553 h 3774867"/>
                  <a:gd name="connsiteX50" fmla="*/ 3772374 w 3798248"/>
                  <a:gd name="connsiteY50" fmla="*/ 1900028 h 3774867"/>
                  <a:gd name="connsiteX51" fmla="*/ 3627118 w 3798248"/>
                  <a:gd name="connsiteY51" fmla="*/ 1929398 h 3774867"/>
                  <a:gd name="connsiteX52" fmla="*/ 2086449 w 3798248"/>
                  <a:gd name="connsiteY52" fmla="*/ 2001628 h 3774867"/>
                  <a:gd name="connsiteX53" fmla="*/ 3740625 w 3798248"/>
                  <a:gd name="connsiteY53" fmla="*/ 2322304 h 3774867"/>
                  <a:gd name="connsiteX54" fmla="*/ 3092925 w 3798248"/>
                  <a:gd name="connsiteY54" fmla="*/ 2384216 h 3774867"/>
                  <a:gd name="connsiteX55" fmla="*/ 2952431 w 3798248"/>
                  <a:gd name="connsiteY55" fmla="*/ 2391359 h 3774867"/>
                  <a:gd name="connsiteX56" fmla="*/ 2780982 w 3798248"/>
                  <a:gd name="connsiteY56" fmla="*/ 2322305 h 3774867"/>
                  <a:gd name="connsiteX57" fmla="*/ 2637312 w 3798248"/>
                  <a:gd name="connsiteY57" fmla="*/ 2419141 h 3774867"/>
                  <a:gd name="connsiteX58" fmla="*/ 2471419 w 3798248"/>
                  <a:gd name="connsiteY58" fmla="*/ 2331828 h 3774867"/>
                  <a:gd name="connsiteX59" fmla="*/ 2309493 w 3798248"/>
                  <a:gd name="connsiteY59" fmla="*/ 2393742 h 3774867"/>
                  <a:gd name="connsiteX60" fmla="*/ 2390456 w 3798248"/>
                  <a:gd name="connsiteY60" fmla="*/ 2608848 h 3774867"/>
                  <a:gd name="connsiteX61" fmla="*/ 2292826 w 3798248"/>
                  <a:gd name="connsiteY61" fmla="*/ 2769979 h 3774867"/>
                  <a:gd name="connsiteX62" fmla="*/ 2416650 w 3798248"/>
                  <a:gd name="connsiteY62" fmla="*/ 2931903 h 3774867"/>
                  <a:gd name="connsiteX63" fmla="*/ 2307114 w 3798248"/>
                  <a:gd name="connsiteY63" fmla="*/ 3090654 h 3774867"/>
                  <a:gd name="connsiteX64" fmla="*/ 2435700 w 3798248"/>
                  <a:gd name="connsiteY64" fmla="*/ 3229560 h 3774867"/>
                  <a:gd name="connsiteX65" fmla="*/ 2339655 w 3798248"/>
                  <a:gd name="connsiteY65" fmla="*/ 3329573 h 3774867"/>
                  <a:gd name="connsiteX66" fmla="*/ 2411888 w 3798248"/>
                  <a:gd name="connsiteY66" fmla="*/ 3486735 h 3774867"/>
                  <a:gd name="connsiteX67" fmla="*/ 2564287 w 3798248"/>
                  <a:gd name="connsiteY67" fmla="*/ 3496261 h 3774867"/>
                  <a:gd name="connsiteX68" fmla="*/ 2623819 w 3798248"/>
                  <a:gd name="connsiteY68" fmla="*/ 3398628 h 3774867"/>
                  <a:gd name="connsiteX69" fmla="*/ 2711925 w 3798248"/>
                  <a:gd name="connsiteY69" fmla="*/ 3455777 h 3774867"/>
                  <a:gd name="connsiteX70" fmla="*/ 2838132 w 3798248"/>
                  <a:gd name="connsiteY70" fmla="*/ 3355766 h 3774867"/>
                  <a:gd name="connsiteX71" fmla="*/ 2931001 w 3798248"/>
                  <a:gd name="connsiteY71" fmla="*/ 3351005 h 3774867"/>
                  <a:gd name="connsiteX72" fmla="*/ 2892900 w 3798248"/>
                  <a:gd name="connsiteY72" fmla="*/ 3465304 h 3774867"/>
                  <a:gd name="connsiteX73" fmla="*/ 2964340 w 3798248"/>
                  <a:gd name="connsiteY73" fmla="*/ 3684379 h 3774867"/>
                  <a:gd name="connsiteX74" fmla="*/ 2984975 w 3798248"/>
                  <a:gd name="connsiteY74" fmla="*/ 3774867 h 3774867"/>
                  <a:gd name="connsiteX0" fmla="*/ 1962625 w 3782642"/>
                  <a:gd name="connsiteY0" fmla="*/ 730041 h 3774867"/>
                  <a:gd name="connsiteX1" fmla="*/ 1687987 w 3782642"/>
                  <a:gd name="connsiteY1" fmla="*/ 731629 h 3774867"/>
                  <a:gd name="connsiteX2" fmla="*/ 1443512 w 3782642"/>
                  <a:gd name="connsiteY2" fmla="*/ 725279 h 3774867"/>
                  <a:gd name="connsiteX3" fmla="*/ 1240312 w 3782642"/>
                  <a:gd name="connsiteY3" fmla="*/ 707816 h 3774867"/>
                  <a:gd name="connsiteX4" fmla="*/ 1219675 w 3782642"/>
                  <a:gd name="connsiteY4" fmla="*/ 499059 h 3774867"/>
                  <a:gd name="connsiteX5" fmla="*/ 1339532 w 3782642"/>
                  <a:gd name="connsiteY5" fmla="*/ 479216 h 3774867"/>
                  <a:gd name="connsiteX6" fmla="*/ 1438750 w 3782642"/>
                  <a:gd name="connsiteY6" fmla="*/ 487153 h 3774867"/>
                  <a:gd name="connsiteX7" fmla="*/ 1466531 w 3782642"/>
                  <a:gd name="connsiteY7" fmla="*/ 557797 h 3774867"/>
                  <a:gd name="connsiteX8" fmla="*/ 1580831 w 3782642"/>
                  <a:gd name="connsiteY8" fmla="*/ 598278 h 3774867"/>
                  <a:gd name="connsiteX9" fmla="*/ 1659412 w 3782642"/>
                  <a:gd name="connsiteY9" fmla="*/ 543510 h 3774867"/>
                  <a:gd name="connsiteX10" fmla="*/ 1693543 w 3782642"/>
                  <a:gd name="connsiteY10" fmla="*/ 445878 h 3774867"/>
                  <a:gd name="connsiteX11" fmla="*/ 1666556 w 3782642"/>
                  <a:gd name="connsiteY11" fmla="*/ 343484 h 3774867"/>
                  <a:gd name="connsiteX12" fmla="*/ 1564163 w 3782642"/>
                  <a:gd name="connsiteY12" fmla="*/ 276809 h 3774867"/>
                  <a:gd name="connsiteX13" fmla="*/ 1452244 w 3782642"/>
                  <a:gd name="connsiteY13" fmla="*/ 341103 h 3774867"/>
                  <a:gd name="connsiteX14" fmla="*/ 1435575 w 3782642"/>
                  <a:gd name="connsiteY14" fmla="*/ 430003 h 3774867"/>
                  <a:gd name="connsiteX15" fmla="*/ 1342706 w 3782642"/>
                  <a:gd name="connsiteY15" fmla="*/ 430797 h 3774867"/>
                  <a:gd name="connsiteX16" fmla="*/ 1218881 w 3782642"/>
                  <a:gd name="connsiteY16" fmla="*/ 418891 h 3774867"/>
                  <a:gd name="connsiteX17" fmla="*/ 1219675 w 3782642"/>
                  <a:gd name="connsiteY17" fmla="*/ 309354 h 3774867"/>
                  <a:gd name="connsiteX18" fmla="*/ 1283175 w 3782642"/>
                  <a:gd name="connsiteY18" fmla="*/ 118854 h 3774867"/>
                  <a:gd name="connsiteX19" fmla="*/ 1486375 w 3782642"/>
                  <a:gd name="connsiteY19" fmla="*/ 68054 h 3774867"/>
                  <a:gd name="connsiteX20" fmla="*/ 1751488 w 3782642"/>
                  <a:gd name="connsiteY20" fmla="*/ 4554 h 3774867"/>
                  <a:gd name="connsiteX21" fmla="*/ 1268888 w 3782642"/>
                  <a:gd name="connsiteY21" fmla="*/ 45035 h 3774867"/>
                  <a:gd name="connsiteX22" fmla="*/ 1154588 w 3782642"/>
                  <a:gd name="connsiteY22" fmla="*/ 151398 h 3774867"/>
                  <a:gd name="connsiteX23" fmla="*/ 1027588 w 3782642"/>
                  <a:gd name="connsiteY23" fmla="*/ 49004 h 3774867"/>
                  <a:gd name="connsiteX24" fmla="*/ 635475 w 3782642"/>
                  <a:gd name="connsiteY24" fmla="*/ 4554 h 3774867"/>
                  <a:gd name="connsiteX25" fmla="*/ 622775 w 3782642"/>
                  <a:gd name="connsiteY25" fmla="*/ 17254 h 3774867"/>
                  <a:gd name="connsiteX26" fmla="*/ 1029175 w 3782642"/>
                  <a:gd name="connsiteY26" fmla="*/ 144254 h 3774867"/>
                  <a:gd name="connsiteX27" fmla="*/ 1105375 w 3782642"/>
                  <a:gd name="connsiteY27" fmla="*/ 461754 h 3774867"/>
                  <a:gd name="connsiteX28" fmla="*/ 1116486 w 3782642"/>
                  <a:gd name="connsiteY28" fmla="*/ 707816 h 3774867"/>
                  <a:gd name="connsiteX29" fmla="*/ 1019650 w 3782642"/>
                  <a:gd name="connsiteY29" fmla="*/ 739567 h 3774867"/>
                  <a:gd name="connsiteX30" fmla="*/ 668813 w 3782642"/>
                  <a:gd name="connsiteY30" fmla="*/ 755441 h 3774867"/>
                  <a:gd name="connsiteX31" fmla="*/ 513237 w 3782642"/>
                  <a:gd name="connsiteY31" fmla="*/ 755442 h 3774867"/>
                  <a:gd name="connsiteX32" fmla="*/ 475 w 3782642"/>
                  <a:gd name="connsiteY32" fmla="*/ 747504 h 3774867"/>
                  <a:gd name="connsiteX33" fmla="*/ 432274 w 3782642"/>
                  <a:gd name="connsiteY33" fmla="*/ 798303 h 3774867"/>
                  <a:gd name="connsiteX34" fmla="*/ 1035525 w 3782642"/>
                  <a:gd name="connsiteY34" fmla="*/ 803066 h 3774867"/>
                  <a:gd name="connsiteX35" fmla="*/ 1586387 w 3782642"/>
                  <a:gd name="connsiteY35" fmla="*/ 807829 h 3774867"/>
                  <a:gd name="connsiteX36" fmla="*/ 1925319 w 3782642"/>
                  <a:gd name="connsiteY36" fmla="*/ 831641 h 3774867"/>
                  <a:gd name="connsiteX37" fmla="*/ 1972943 w 3782642"/>
                  <a:gd name="connsiteY37" fmla="*/ 881647 h 3774867"/>
                  <a:gd name="connsiteX38" fmla="*/ 2026124 w 3782642"/>
                  <a:gd name="connsiteY38" fmla="*/ 1165016 h 3774867"/>
                  <a:gd name="connsiteX39" fmla="*/ 2445224 w 3782642"/>
                  <a:gd name="connsiteY39" fmla="*/ 1241216 h 3774867"/>
                  <a:gd name="connsiteX40" fmla="*/ 3659661 w 3782642"/>
                  <a:gd name="connsiteY40" fmla="*/ 1212641 h 3774867"/>
                  <a:gd name="connsiteX41" fmla="*/ 3673949 w 3782642"/>
                  <a:gd name="connsiteY41" fmla="*/ 1360279 h 3774867"/>
                  <a:gd name="connsiteX42" fmla="*/ 3116737 w 3782642"/>
                  <a:gd name="connsiteY42" fmla="*/ 1355516 h 3774867"/>
                  <a:gd name="connsiteX43" fmla="*/ 2645249 w 3782642"/>
                  <a:gd name="connsiteY43" fmla="*/ 1350753 h 3774867"/>
                  <a:gd name="connsiteX44" fmla="*/ 2206306 w 3782642"/>
                  <a:gd name="connsiteY44" fmla="*/ 1375359 h 3774867"/>
                  <a:gd name="connsiteX45" fmla="*/ 2059461 w 3782642"/>
                  <a:gd name="connsiteY45" fmla="*/ 1546016 h 3774867"/>
                  <a:gd name="connsiteX46" fmla="*/ 2295207 w 3782642"/>
                  <a:gd name="connsiteY46" fmla="*/ 1773028 h 3774867"/>
                  <a:gd name="connsiteX47" fmla="*/ 2959575 w 3782642"/>
                  <a:gd name="connsiteY47" fmla="*/ 1774615 h 3774867"/>
                  <a:gd name="connsiteX48" fmla="*/ 3508056 w 3782642"/>
                  <a:gd name="connsiteY48" fmla="*/ 1768267 h 3774867"/>
                  <a:gd name="connsiteX49" fmla="*/ 3737449 w 3782642"/>
                  <a:gd name="connsiteY49" fmla="*/ 1782553 h 3774867"/>
                  <a:gd name="connsiteX50" fmla="*/ 3772374 w 3782642"/>
                  <a:gd name="connsiteY50" fmla="*/ 1900028 h 3774867"/>
                  <a:gd name="connsiteX51" fmla="*/ 3627118 w 3782642"/>
                  <a:gd name="connsiteY51" fmla="*/ 1929398 h 3774867"/>
                  <a:gd name="connsiteX52" fmla="*/ 2086449 w 3782642"/>
                  <a:gd name="connsiteY52" fmla="*/ 2001628 h 3774867"/>
                  <a:gd name="connsiteX53" fmla="*/ 3740625 w 3782642"/>
                  <a:gd name="connsiteY53" fmla="*/ 2322304 h 3774867"/>
                  <a:gd name="connsiteX54" fmla="*/ 3092925 w 3782642"/>
                  <a:gd name="connsiteY54" fmla="*/ 2384216 h 3774867"/>
                  <a:gd name="connsiteX55" fmla="*/ 2952431 w 3782642"/>
                  <a:gd name="connsiteY55" fmla="*/ 2391359 h 3774867"/>
                  <a:gd name="connsiteX56" fmla="*/ 2780982 w 3782642"/>
                  <a:gd name="connsiteY56" fmla="*/ 2322305 h 3774867"/>
                  <a:gd name="connsiteX57" fmla="*/ 2637312 w 3782642"/>
                  <a:gd name="connsiteY57" fmla="*/ 2419141 h 3774867"/>
                  <a:gd name="connsiteX58" fmla="*/ 2471419 w 3782642"/>
                  <a:gd name="connsiteY58" fmla="*/ 2331828 h 3774867"/>
                  <a:gd name="connsiteX59" fmla="*/ 2309493 w 3782642"/>
                  <a:gd name="connsiteY59" fmla="*/ 2393742 h 3774867"/>
                  <a:gd name="connsiteX60" fmla="*/ 2390456 w 3782642"/>
                  <a:gd name="connsiteY60" fmla="*/ 2608848 h 3774867"/>
                  <a:gd name="connsiteX61" fmla="*/ 2292826 w 3782642"/>
                  <a:gd name="connsiteY61" fmla="*/ 2769979 h 3774867"/>
                  <a:gd name="connsiteX62" fmla="*/ 2416650 w 3782642"/>
                  <a:gd name="connsiteY62" fmla="*/ 2931903 h 3774867"/>
                  <a:gd name="connsiteX63" fmla="*/ 2307114 w 3782642"/>
                  <a:gd name="connsiteY63" fmla="*/ 3090654 h 3774867"/>
                  <a:gd name="connsiteX64" fmla="*/ 2435700 w 3782642"/>
                  <a:gd name="connsiteY64" fmla="*/ 3229560 h 3774867"/>
                  <a:gd name="connsiteX65" fmla="*/ 2339655 w 3782642"/>
                  <a:gd name="connsiteY65" fmla="*/ 3329573 h 3774867"/>
                  <a:gd name="connsiteX66" fmla="*/ 2411888 w 3782642"/>
                  <a:gd name="connsiteY66" fmla="*/ 3486735 h 3774867"/>
                  <a:gd name="connsiteX67" fmla="*/ 2564287 w 3782642"/>
                  <a:gd name="connsiteY67" fmla="*/ 3496261 h 3774867"/>
                  <a:gd name="connsiteX68" fmla="*/ 2623819 w 3782642"/>
                  <a:gd name="connsiteY68" fmla="*/ 3398628 h 3774867"/>
                  <a:gd name="connsiteX69" fmla="*/ 2711925 w 3782642"/>
                  <a:gd name="connsiteY69" fmla="*/ 3455777 h 3774867"/>
                  <a:gd name="connsiteX70" fmla="*/ 2838132 w 3782642"/>
                  <a:gd name="connsiteY70" fmla="*/ 3355766 h 3774867"/>
                  <a:gd name="connsiteX71" fmla="*/ 2931001 w 3782642"/>
                  <a:gd name="connsiteY71" fmla="*/ 3351005 h 3774867"/>
                  <a:gd name="connsiteX72" fmla="*/ 2892900 w 3782642"/>
                  <a:gd name="connsiteY72" fmla="*/ 3465304 h 3774867"/>
                  <a:gd name="connsiteX73" fmla="*/ 2964340 w 3782642"/>
                  <a:gd name="connsiteY73" fmla="*/ 3684379 h 3774867"/>
                  <a:gd name="connsiteX74" fmla="*/ 2984975 w 3782642"/>
                  <a:gd name="connsiteY74" fmla="*/ 3774867 h 3774867"/>
                  <a:gd name="connsiteX0" fmla="*/ 1962625 w 3792466"/>
                  <a:gd name="connsiteY0" fmla="*/ 730041 h 3774867"/>
                  <a:gd name="connsiteX1" fmla="*/ 1687987 w 3792466"/>
                  <a:gd name="connsiteY1" fmla="*/ 731629 h 3774867"/>
                  <a:gd name="connsiteX2" fmla="*/ 1443512 w 3792466"/>
                  <a:gd name="connsiteY2" fmla="*/ 725279 h 3774867"/>
                  <a:gd name="connsiteX3" fmla="*/ 1240312 w 3792466"/>
                  <a:gd name="connsiteY3" fmla="*/ 707816 h 3774867"/>
                  <a:gd name="connsiteX4" fmla="*/ 1219675 w 3792466"/>
                  <a:gd name="connsiteY4" fmla="*/ 499059 h 3774867"/>
                  <a:gd name="connsiteX5" fmla="*/ 1339532 w 3792466"/>
                  <a:gd name="connsiteY5" fmla="*/ 479216 h 3774867"/>
                  <a:gd name="connsiteX6" fmla="*/ 1438750 w 3792466"/>
                  <a:gd name="connsiteY6" fmla="*/ 487153 h 3774867"/>
                  <a:gd name="connsiteX7" fmla="*/ 1466531 w 3792466"/>
                  <a:gd name="connsiteY7" fmla="*/ 557797 h 3774867"/>
                  <a:gd name="connsiteX8" fmla="*/ 1580831 w 3792466"/>
                  <a:gd name="connsiteY8" fmla="*/ 598278 h 3774867"/>
                  <a:gd name="connsiteX9" fmla="*/ 1659412 w 3792466"/>
                  <a:gd name="connsiteY9" fmla="*/ 543510 h 3774867"/>
                  <a:gd name="connsiteX10" fmla="*/ 1693543 w 3792466"/>
                  <a:gd name="connsiteY10" fmla="*/ 445878 h 3774867"/>
                  <a:gd name="connsiteX11" fmla="*/ 1666556 w 3792466"/>
                  <a:gd name="connsiteY11" fmla="*/ 343484 h 3774867"/>
                  <a:gd name="connsiteX12" fmla="*/ 1564163 w 3792466"/>
                  <a:gd name="connsiteY12" fmla="*/ 276809 h 3774867"/>
                  <a:gd name="connsiteX13" fmla="*/ 1452244 w 3792466"/>
                  <a:gd name="connsiteY13" fmla="*/ 341103 h 3774867"/>
                  <a:gd name="connsiteX14" fmla="*/ 1435575 w 3792466"/>
                  <a:gd name="connsiteY14" fmla="*/ 430003 h 3774867"/>
                  <a:gd name="connsiteX15" fmla="*/ 1342706 w 3792466"/>
                  <a:gd name="connsiteY15" fmla="*/ 430797 h 3774867"/>
                  <a:gd name="connsiteX16" fmla="*/ 1218881 w 3792466"/>
                  <a:gd name="connsiteY16" fmla="*/ 418891 h 3774867"/>
                  <a:gd name="connsiteX17" fmla="*/ 1219675 w 3792466"/>
                  <a:gd name="connsiteY17" fmla="*/ 309354 h 3774867"/>
                  <a:gd name="connsiteX18" fmla="*/ 1283175 w 3792466"/>
                  <a:gd name="connsiteY18" fmla="*/ 118854 h 3774867"/>
                  <a:gd name="connsiteX19" fmla="*/ 1486375 w 3792466"/>
                  <a:gd name="connsiteY19" fmla="*/ 68054 h 3774867"/>
                  <a:gd name="connsiteX20" fmla="*/ 1751488 w 3792466"/>
                  <a:gd name="connsiteY20" fmla="*/ 4554 h 3774867"/>
                  <a:gd name="connsiteX21" fmla="*/ 1268888 w 3792466"/>
                  <a:gd name="connsiteY21" fmla="*/ 45035 h 3774867"/>
                  <a:gd name="connsiteX22" fmla="*/ 1154588 w 3792466"/>
                  <a:gd name="connsiteY22" fmla="*/ 151398 h 3774867"/>
                  <a:gd name="connsiteX23" fmla="*/ 1027588 w 3792466"/>
                  <a:gd name="connsiteY23" fmla="*/ 49004 h 3774867"/>
                  <a:gd name="connsiteX24" fmla="*/ 635475 w 3792466"/>
                  <a:gd name="connsiteY24" fmla="*/ 4554 h 3774867"/>
                  <a:gd name="connsiteX25" fmla="*/ 622775 w 3792466"/>
                  <a:gd name="connsiteY25" fmla="*/ 17254 h 3774867"/>
                  <a:gd name="connsiteX26" fmla="*/ 1029175 w 3792466"/>
                  <a:gd name="connsiteY26" fmla="*/ 144254 h 3774867"/>
                  <a:gd name="connsiteX27" fmla="*/ 1105375 w 3792466"/>
                  <a:gd name="connsiteY27" fmla="*/ 461754 h 3774867"/>
                  <a:gd name="connsiteX28" fmla="*/ 1116486 w 3792466"/>
                  <a:gd name="connsiteY28" fmla="*/ 707816 h 3774867"/>
                  <a:gd name="connsiteX29" fmla="*/ 1019650 w 3792466"/>
                  <a:gd name="connsiteY29" fmla="*/ 739567 h 3774867"/>
                  <a:gd name="connsiteX30" fmla="*/ 668813 w 3792466"/>
                  <a:gd name="connsiteY30" fmla="*/ 755441 h 3774867"/>
                  <a:gd name="connsiteX31" fmla="*/ 513237 w 3792466"/>
                  <a:gd name="connsiteY31" fmla="*/ 755442 h 3774867"/>
                  <a:gd name="connsiteX32" fmla="*/ 475 w 3792466"/>
                  <a:gd name="connsiteY32" fmla="*/ 747504 h 3774867"/>
                  <a:gd name="connsiteX33" fmla="*/ 432274 w 3792466"/>
                  <a:gd name="connsiteY33" fmla="*/ 798303 h 3774867"/>
                  <a:gd name="connsiteX34" fmla="*/ 1035525 w 3792466"/>
                  <a:gd name="connsiteY34" fmla="*/ 803066 h 3774867"/>
                  <a:gd name="connsiteX35" fmla="*/ 1586387 w 3792466"/>
                  <a:gd name="connsiteY35" fmla="*/ 807829 h 3774867"/>
                  <a:gd name="connsiteX36" fmla="*/ 1925319 w 3792466"/>
                  <a:gd name="connsiteY36" fmla="*/ 831641 h 3774867"/>
                  <a:gd name="connsiteX37" fmla="*/ 1972943 w 3792466"/>
                  <a:gd name="connsiteY37" fmla="*/ 881647 h 3774867"/>
                  <a:gd name="connsiteX38" fmla="*/ 2026124 w 3792466"/>
                  <a:gd name="connsiteY38" fmla="*/ 1165016 h 3774867"/>
                  <a:gd name="connsiteX39" fmla="*/ 2445224 w 3792466"/>
                  <a:gd name="connsiteY39" fmla="*/ 1241216 h 3774867"/>
                  <a:gd name="connsiteX40" fmla="*/ 3659661 w 3792466"/>
                  <a:gd name="connsiteY40" fmla="*/ 1212641 h 3774867"/>
                  <a:gd name="connsiteX41" fmla="*/ 3673949 w 3792466"/>
                  <a:gd name="connsiteY41" fmla="*/ 1360279 h 3774867"/>
                  <a:gd name="connsiteX42" fmla="*/ 3116737 w 3792466"/>
                  <a:gd name="connsiteY42" fmla="*/ 1355516 h 3774867"/>
                  <a:gd name="connsiteX43" fmla="*/ 2645249 w 3792466"/>
                  <a:gd name="connsiteY43" fmla="*/ 1350753 h 3774867"/>
                  <a:gd name="connsiteX44" fmla="*/ 2206306 w 3792466"/>
                  <a:gd name="connsiteY44" fmla="*/ 1375359 h 3774867"/>
                  <a:gd name="connsiteX45" fmla="*/ 2059461 w 3792466"/>
                  <a:gd name="connsiteY45" fmla="*/ 1546016 h 3774867"/>
                  <a:gd name="connsiteX46" fmla="*/ 2295207 w 3792466"/>
                  <a:gd name="connsiteY46" fmla="*/ 1773028 h 3774867"/>
                  <a:gd name="connsiteX47" fmla="*/ 2959575 w 3792466"/>
                  <a:gd name="connsiteY47" fmla="*/ 1774615 h 3774867"/>
                  <a:gd name="connsiteX48" fmla="*/ 3508056 w 3792466"/>
                  <a:gd name="connsiteY48" fmla="*/ 1768267 h 3774867"/>
                  <a:gd name="connsiteX49" fmla="*/ 3737449 w 3792466"/>
                  <a:gd name="connsiteY49" fmla="*/ 1782553 h 3774867"/>
                  <a:gd name="connsiteX50" fmla="*/ 3772374 w 3792466"/>
                  <a:gd name="connsiteY50" fmla="*/ 1900028 h 3774867"/>
                  <a:gd name="connsiteX51" fmla="*/ 3627118 w 3792466"/>
                  <a:gd name="connsiteY51" fmla="*/ 1929398 h 3774867"/>
                  <a:gd name="connsiteX52" fmla="*/ 2086449 w 3792466"/>
                  <a:gd name="connsiteY52" fmla="*/ 2001628 h 3774867"/>
                  <a:gd name="connsiteX53" fmla="*/ 3740625 w 3792466"/>
                  <a:gd name="connsiteY53" fmla="*/ 2322304 h 3774867"/>
                  <a:gd name="connsiteX54" fmla="*/ 3092925 w 3792466"/>
                  <a:gd name="connsiteY54" fmla="*/ 2384216 h 3774867"/>
                  <a:gd name="connsiteX55" fmla="*/ 2952431 w 3792466"/>
                  <a:gd name="connsiteY55" fmla="*/ 2391359 h 3774867"/>
                  <a:gd name="connsiteX56" fmla="*/ 2780982 w 3792466"/>
                  <a:gd name="connsiteY56" fmla="*/ 2322305 h 3774867"/>
                  <a:gd name="connsiteX57" fmla="*/ 2637312 w 3792466"/>
                  <a:gd name="connsiteY57" fmla="*/ 2419141 h 3774867"/>
                  <a:gd name="connsiteX58" fmla="*/ 2471419 w 3792466"/>
                  <a:gd name="connsiteY58" fmla="*/ 2331828 h 3774867"/>
                  <a:gd name="connsiteX59" fmla="*/ 2309493 w 3792466"/>
                  <a:gd name="connsiteY59" fmla="*/ 2393742 h 3774867"/>
                  <a:gd name="connsiteX60" fmla="*/ 2390456 w 3792466"/>
                  <a:gd name="connsiteY60" fmla="*/ 2608848 h 3774867"/>
                  <a:gd name="connsiteX61" fmla="*/ 2292826 w 3792466"/>
                  <a:gd name="connsiteY61" fmla="*/ 2769979 h 3774867"/>
                  <a:gd name="connsiteX62" fmla="*/ 2416650 w 3792466"/>
                  <a:gd name="connsiteY62" fmla="*/ 2931903 h 3774867"/>
                  <a:gd name="connsiteX63" fmla="*/ 2307114 w 3792466"/>
                  <a:gd name="connsiteY63" fmla="*/ 3090654 h 3774867"/>
                  <a:gd name="connsiteX64" fmla="*/ 2435700 w 3792466"/>
                  <a:gd name="connsiteY64" fmla="*/ 3229560 h 3774867"/>
                  <a:gd name="connsiteX65" fmla="*/ 2339655 w 3792466"/>
                  <a:gd name="connsiteY65" fmla="*/ 3329573 h 3774867"/>
                  <a:gd name="connsiteX66" fmla="*/ 2411888 w 3792466"/>
                  <a:gd name="connsiteY66" fmla="*/ 3486735 h 3774867"/>
                  <a:gd name="connsiteX67" fmla="*/ 2564287 w 3792466"/>
                  <a:gd name="connsiteY67" fmla="*/ 3496261 h 3774867"/>
                  <a:gd name="connsiteX68" fmla="*/ 2623819 w 3792466"/>
                  <a:gd name="connsiteY68" fmla="*/ 3398628 h 3774867"/>
                  <a:gd name="connsiteX69" fmla="*/ 2711925 w 3792466"/>
                  <a:gd name="connsiteY69" fmla="*/ 3455777 h 3774867"/>
                  <a:gd name="connsiteX70" fmla="*/ 2838132 w 3792466"/>
                  <a:gd name="connsiteY70" fmla="*/ 3355766 h 3774867"/>
                  <a:gd name="connsiteX71" fmla="*/ 2931001 w 3792466"/>
                  <a:gd name="connsiteY71" fmla="*/ 3351005 h 3774867"/>
                  <a:gd name="connsiteX72" fmla="*/ 2892900 w 3792466"/>
                  <a:gd name="connsiteY72" fmla="*/ 3465304 h 3774867"/>
                  <a:gd name="connsiteX73" fmla="*/ 2964340 w 3792466"/>
                  <a:gd name="connsiteY73" fmla="*/ 3684379 h 3774867"/>
                  <a:gd name="connsiteX74" fmla="*/ 2984975 w 3792466"/>
                  <a:gd name="connsiteY74" fmla="*/ 3774867 h 3774867"/>
                  <a:gd name="connsiteX0" fmla="*/ 1962625 w 3851329"/>
                  <a:gd name="connsiteY0" fmla="*/ 730041 h 3774867"/>
                  <a:gd name="connsiteX1" fmla="*/ 1687987 w 3851329"/>
                  <a:gd name="connsiteY1" fmla="*/ 731629 h 3774867"/>
                  <a:gd name="connsiteX2" fmla="*/ 1443512 w 3851329"/>
                  <a:gd name="connsiteY2" fmla="*/ 725279 h 3774867"/>
                  <a:gd name="connsiteX3" fmla="*/ 1240312 w 3851329"/>
                  <a:gd name="connsiteY3" fmla="*/ 707816 h 3774867"/>
                  <a:gd name="connsiteX4" fmla="*/ 1219675 w 3851329"/>
                  <a:gd name="connsiteY4" fmla="*/ 499059 h 3774867"/>
                  <a:gd name="connsiteX5" fmla="*/ 1339532 w 3851329"/>
                  <a:gd name="connsiteY5" fmla="*/ 479216 h 3774867"/>
                  <a:gd name="connsiteX6" fmla="*/ 1438750 w 3851329"/>
                  <a:gd name="connsiteY6" fmla="*/ 487153 h 3774867"/>
                  <a:gd name="connsiteX7" fmla="*/ 1466531 w 3851329"/>
                  <a:gd name="connsiteY7" fmla="*/ 557797 h 3774867"/>
                  <a:gd name="connsiteX8" fmla="*/ 1580831 w 3851329"/>
                  <a:gd name="connsiteY8" fmla="*/ 598278 h 3774867"/>
                  <a:gd name="connsiteX9" fmla="*/ 1659412 w 3851329"/>
                  <a:gd name="connsiteY9" fmla="*/ 543510 h 3774867"/>
                  <a:gd name="connsiteX10" fmla="*/ 1693543 w 3851329"/>
                  <a:gd name="connsiteY10" fmla="*/ 445878 h 3774867"/>
                  <a:gd name="connsiteX11" fmla="*/ 1666556 w 3851329"/>
                  <a:gd name="connsiteY11" fmla="*/ 343484 h 3774867"/>
                  <a:gd name="connsiteX12" fmla="*/ 1564163 w 3851329"/>
                  <a:gd name="connsiteY12" fmla="*/ 276809 h 3774867"/>
                  <a:gd name="connsiteX13" fmla="*/ 1452244 w 3851329"/>
                  <a:gd name="connsiteY13" fmla="*/ 341103 h 3774867"/>
                  <a:gd name="connsiteX14" fmla="*/ 1435575 w 3851329"/>
                  <a:gd name="connsiteY14" fmla="*/ 430003 h 3774867"/>
                  <a:gd name="connsiteX15" fmla="*/ 1342706 w 3851329"/>
                  <a:gd name="connsiteY15" fmla="*/ 430797 h 3774867"/>
                  <a:gd name="connsiteX16" fmla="*/ 1218881 w 3851329"/>
                  <a:gd name="connsiteY16" fmla="*/ 418891 h 3774867"/>
                  <a:gd name="connsiteX17" fmla="*/ 1219675 w 3851329"/>
                  <a:gd name="connsiteY17" fmla="*/ 309354 h 3774867"/>
                  <a:gd name="connsiteX18" fmla="*/ 1283175 w 3851329"/>
                  <a:gd name="connsiteY18" fmla="*/ 118854 h 3774867"/>
                  <a:gd name="connsiteX19" fmla="*/ 1486375 w 3851329"/>
                  <a:gd name="connsiteY19" fmla="*/ 68054 h 3774867"/>
                  <a:gd name="connsiteX20" fmla="*/ 1751488 w 3851329"/>
                  <a:gd name="connsiteY20" fmla="*/ 4554 h 3774867"/>
                  <a:gd name="connsiteX21" fmla="*/ 1268888 w 3851329"/>
                  <a:gd name="connsiteY21" fmla="*/ 45035 h 3774867"/>
                  <a:gd name="connsiteX22" fmla="*/ 1154588 w 3851329"/>
                  <a:gd name="connsiteY22" fmla="*/ 151398 h 3774867"/>
                  <a:gd name="connsiteX23" fmla="*/ 1027588 w 3851329"/>
                  <a:gd name="connsiteY23" fmla="*/ 49004 h 3774867"/>
                  <a:gd name="connsiteX24" fmla="*/ 635475 w 3851329"/>
                  <a:gd name="connsiteY24" fmla="*/ 4554 h 3774867"/>
                  <a:gd name="connsiteX25" fmla="*/ 622775 w 3851329"/>
                  <a:gd name="connsiteY25" fmla="*/ 17254 h 3774867"/>
                  <a:gd name="connsiteX26" fmla="*/ 1029175 w 3851329"/>
                  <a:gd name="connsiteY26" fmla="*/ 144254 h 3774867"/>
                  <a:gd name="connsiteX27" fmla="*/ 1105375 w 3851329"/>
                  <a:gd name="connsiteY27" fmla="*/ 461754 h 3774867"/>
                  <a:gd name="connsiteX28" fmla="*/ 1116486 w 3851329"/>
                  <a:gd name="connsiteY28" fmla="*/ 707816 h 3774867"/>
                  <a:gd name="connsiteX29" fmla="*/ 1019650 w 3851329"/>
                  <a:gd name="connsiteY29" fmla="*/ 739567 h 3774867"/>
                  <a:gd name="connsiteX30" fmla="*/ 668813 w 3851329"/>
                  <a:gd name="connsiteY30" fmla="*/ 755441 h 3774867"/>
                  <a:gd name="connsiteX31" fmla="*/ 513237 w 3851329"/>
                  <a:gd name="connsiteY31" fmla="*/ 755442 h 3774867"/>
                  <a:gd name="connsiteX32" fmla="*/ 475 w 3851329"/>
                  <a:gd name="connsiteY32" fmla="*/ 747504 h 3774867"/>
                  <a:gd name="connsiteX33" fmla="*/ 432274 w 3851329"/>
                  <a:gd name="connsiteY33" fmla="*/ 798303 h 3774867"/>
                  <a:gd name="connsiteX34" fmla="*/ 1035525 w 3851329"/>
                  <a:gd name="connsiteY34" fmla="*/ 803066 h 3774867"/>
                  <a:gd name="connsiteX35" fmla="*/ 1586387 w 3851329"/>
                  <a:gd name="connsiteY35" fmla="*/ 807829 h 3774867"/>
                  <a:gd name="connsiteX36" fmla="*/ 1925319 w 3851329"/>
                  <a:gd name="connsiteY36" fmla="*/ 831641 h 3774867"/>
                  <a:gd name="connsiteX37" fmla="*/ 1972943 w 3851329"/>
                  <a:gd name="connsiteY37" fmla="*/ 881647 h 3774867"/>
                  <a:gd name="connsiteX38" fmla="*/ 2026124 w 3851329"/>
                  <a:gd name="connsiteY38" fmla="*/ 1165016 h 3774867"/>
                  <a:gd name="connsiteX39" fmla="*/ 2445224 w 3851329"/>
                  <a:gd name="connsiteY39" fmla="*/ 1241216 h 3774867"/>
                  <a:gd name="connsiteX40" fmla="*/ 3659661 w 3851329"/>
                  <a:gd name="connsiteY40" fmla="*/ 1212641 h 3774867"/>
                  <a:gd name="connsiteX41" fmla="*/ 3673949 w 3851329"/>
                  <a:gd name="connsiteY41" fmla="*/ 1360279 h 3774867"/>
                  <a:gd name="connsiteX42" fmla="*/ 3116737 w 3851329"/>
                  <a:gd name="connsiteY42" fmla="*/ 1355516 h 3774867"/>
                  <a:gd name="connsiteX43" fmla="*/ 2645249 w 3851329"/>
                  <a:gd name="connsiteY43" fmla="*/ 1350753 h 3774867"/>
                  <a:gd name="connsiteX44" fmla="*/ 2206306 w 3851329"/>
                  <a:gd name="connsiteY44" fmla="*/ 1375359 h 3774867"/>
                  <a:gd name="connsiteX45" fmla="*/ 2059461 w 3851329"/>
                  <a:gd name="connsiteY45" fmla="*/ 1546016 h 3774867"/>
                  <a:gd name="connsiteX46" fmla="*/ 2295207 w 3851329"/>
                  <a:gd name="connsiteY46" fmla="*/ 1773028 h 3774867"/>
                  <a:gd name="connsiteX47" fmla="*/ 2959575 w 3851329"/>
                  <a:gd name="connsiteY47" fmla="*/ 1774615 h 3774867"/>
                  <a:gd name="connsiteX48" fmla="*/ 3508056 w 3851329"/>
                  <a:gd name="connsiteY48" fmla="*/ 1768267 h 3774867"/>
                  <a:gd name="connsiteX49" fmla="*/ 3737449 w 3851329"/>
                  <a:gd name="connsiteY49" fmla="*/ 1782553 h 3774867"/>
                  <a:gd name="connsiteX50" fmla="*/ 3772374 w 3851329"/>
                  <a:gd name="connsiteY50" fmla="*/ 1900028 h 3774867"/>
                  <a:gd name="connsiteX51" fmla="*/ 3627118 w 3851329"/>
                  <a:gd name="connsiteY51" fmla="*/ 1929398 h 3774867"/>
                  <a:gd name="connsiteX52" fmla="*/ 2086449 w 3851329"/>
                  <a:gd name="connsiteY52" fmla="*/ 2001628 h 3774867"/>
                  <a:gd name="connsiteX53" fmla="*/ 3740625 w 3851329"/>
                  <a:gd name="connsiteY53" fmla="*/ 2322304 h 3774867"/>
                  <a:gd name="connsiteX54" fmla="*/ 3092925 w 3851329"/>
                  <a:gd name="connsiteY54" fmla="*/ 2384216 h 3774867"/>
                  <a:gd name="connsiteX55" fmla="*/ 2952431 w 3851329"/>
                  <a:gd name="connsiteY55" fmla="*/ 2391359 h 3774867"/>
                  <a:gd name="connsiteX56" fmla="*/ 2780982 w 3851329"/>
                  <a:gd name="connsiteY56" fmla="*/ 2322305 h 3774867"/>
                  <a:gd name="connsiteX57" fmla="*/ 2637312 w 3851329"/>
                  <a:gd name="connsiteY57" fmla="*/ 2419141 h 3774867"/>
                  <a:gd name="connsiteX58" fmla="*/ 2471419 w 3851329"/>
                  <a:gd name="connsiteY58" fmla="*/ 2331828 h 3774867"/>
                  <a:gd name="connsiteX59" fmla="*/ 2309493 w 3851329"/>
                  <a:gd name="connsiteY59" fmla="*/ 2393742 h 3774867"/>
                  <a:gd name="connsiteX60" fmla="*/ 2390456 w 3851329"/>
                  <a:gd name="connsiteY60" fmla="*/ 2608848 h 3774867"/>
                  <a:gd name="connsiteX61" fmla="*/ 2292826 w 3851329"/>
                  <a:gd name="connsiteY61" fmla="*/ 2769979 h 3774867"/>
                  <a:gd name="connsiteX62" fmla="*/ 2416650 w 3851329"/>
                  <a:gd name="connsiteY62" fmla="*/ 2931903 h 3774867"/>
                  <a:gd name="connsiteX63" fmla="*/ 2307114 w 3851329"/>
                  <a:gd name="connsiteY63" fmla="*/ 3090654 h 3774867"/>
                  <a:gd name="connsiteX64" fmla="*/ 2435700 w 3851329"/>
                  <a:gd name="connsiteY64" fmla="*/ 3229560 h 3774867"/>
                  <a:gd name="connsiteX65" fmla="*/ 2339655 w 3851329"/>
                  <a:gd name="connsiteY65" fmla="*/ 3329573 h 3774867"/>
                  <a:gd name="connsiteX66" fmla="*/ 2411888 w 3851329"/>
                  <a:gd name="connsiteY66" fmla="*/ 3486735 h 3774867"/>
                  <a:gd name="connsiteX67" fmla="*/ 2564287 w 3851329"/>
                  <a:gd name="connsiteY67" fmla="*/ 3496261 h 3774867"/>
                  <a:gd name="connsiteX68" fmla="*/ 2623819 w 3851329"/>
                  <a:gd name="connsiteY68" fmla="*/ 3398628 h 3774867"/>
                  <a:gd name="connsiteX69" fmla="*/ 2711925 w 3851329"/>
                  <a:gd name="connsiteY69" fmla="*/ 3455777 h 3774867"/>
                  <a:gd name="connsiteX70" fmla="*/ 2838132 w 3851329"/>
                  <a:gd name="connsiteY70" fmla="*/ 3355766 h 3774867"/>
                  <a:gd name="connsiteX71" fmla="*/ 2931001 w 3851329"/>
                  <a:gd name="connsiteY71" fmla="*/ 3351005 h 3774867"/>
                  <a:gd name="connsiteX72" fmla="*/ 2892900 w 3851329"/>
                  <a:gd name="connsiteY72" fmla="*/ 3465304 h 3774867"/>
                  <a:gd name="connsiteX73" fmla="*/ 2964340 w 3851329"/>
                  <a:gd name="connsiteY73" fmla="*/ 3684379 h 3774867"/>
                  <a:gd name="connsiteX74" fmla="*/ 2984975 w 3851329"/>
                  <a:gd name="connsiteY74" fmla="*/ 3774867 h 3774867"/>
                  <a:gd name="connsiteX0" fmla="*/ 1962625 w 3793281"/>
                  <a:gd name="connsiteY0" fmla="*/ 730041 h 3774867"/>
                  <a:gd name="connsiteX1" fmla="*/ 1687987 w 3793281"/>
                  <a:gd name="connsiteY1" fmla="*/ 731629 h 3774867"/>
                  <a:gd name="connsiteX2" fmla="*/ 1443512 w 3793281"/>
                  <a:gd name="connsiteY2" fmla="*/ 725279 h 3774867"/>
                  <a:gd name="connsiteX3" fmla="*/ 1240312 w 3793281"/>
                  <a:gd name="connsiteY3" fmla="*/ 707816 h 3774867"/>
                  <a:gd name="connsiteX4" fmla="*/ 1219675 w 3793281"/>
                  <a:gd name="connsiteY4" fmla="*/ 499059 h 3774867"/>
                  <a:gd name="connsiteX5" fmla="*/ 1339532 w 3793281"/>
                  <a:gd name="connsiteY5" fmla="*/ 479216 h 3774867"/>
                  <a:gd name="connsiteX6" fmla="*/ 1438750 w 3793281"/>
                  <a:gd name="connsiteY6" fmla="*/ 487153 h 3774867"/>
                  <a:gd name="connsiteX7" fmla="*/ 1466531 w 3793281"/>
                  <a:gd name="connsiteY7" fmla="*/ 557797 h 3774867"/>
                  <a:gd name="connsiteX8" fmla="*/ 1580831 w 3793281"/>
                  <a:gd name="connsiteY8" fmla="*/ 598278 h 3774867"/>
                  <a:gd name="connsiteX9" fmla="*/ 1659412 w 3793281"/>
                  <a:gd name="connsiteY9" fmla="*/ 543510 h 3774867"/>
                  <a:gd name="connsiteX10" fmla="*/ 1693543 w 3793281"/>
                  <a:gd name="connsiteY10" fmla="*/ 445878 h 3774867"/>
                  <a:gd name="connsiteX11" fmla="*/ 1666556 w 3793281"/>
                  <a:gd name="connsiteY11" fmla="*/ 343484 h 3774867"/>
                  <a:gd name="connsiteX12" fmla="*/ 1564163 w 3793281"/>
                  <a:gd name="connsiteY12" fmla="*/ 276809 h 3774867"/>
                  <a:gd name="connsiteX13" fmla="*/ 1452244 w 3793281"/>
                  <a:gd name="connsiteY13" fmla="*/ 341103 h 3774867"/>
                  <a:gd name="connsiteX14" fmla="*/ 1435575 w 3793281"/>
                  <a:gd name="connsiteY14" fmla="*/ 430003 h 3774867"/>
                  <a:gd name="connsiteX15" fmla="*/ 1342706 w 3793281"/>
                  <a:gd name="connsiteY15" fmla="*/ 430797 h 3774867"/>
                  <a:gd name="connsiteX16" fmla="*/ 1218881 w 3793281"/>
                  <a:gd name="connsiteY16" fmla="*/ 418891 h 3774867"/>
                  <a:gd name="connsiteX17" fmla="*/ 1219675 w 3793281"/>
                  <a:gd name="connsiteY17" fmla="*/ 309354 h 3774867"/>
                  <a:gd name="connsiteX18" fmla="*/ 1283175 w 3793281"/>
                  <a:gd name="connsiteY18" fmla="*/ 118854 h 3774867"/>
                  <a:gd name="connsiteX19" fmla="*/ 1486375 w 3793281"/>
                  <a:gd name="connsiteY19" fmla="*/ 68054 h 3774867"/>
                  <a:gd name="connsiteX20" fmla="*/ 1751488 w 3793281"/>
                  <a:gd name="connsiteY20" fmla="*/ 4554 h 3774867"/>
                  <a:gd name="connsiteX21" fmla="*/ 1268888 w 3793281"/>
                  <a:gd name="connsiteY21" fmla="*/ 45035 h 3774867"/>
                  <a:gd name="connsiteX22" fmla="*/ 1154588 w 3793281"/>
                  <a:gd name="connsiteY22" fmla="*/ 151398 h 3774867"/>
                  <a:gd name="connsiteX23" fmla="*/ 1027588 w 3793281"/>
                  <a:gd name="connsiteY23" fmla="*/ 49004 h 3774867"/>
                  <a:gd name="connsiteX24" fmla="*/ 635475 w 3793281"/>
                  <a:gd name="connsiteY24" fmla="*/ 4554 h 3774867"/>
                  <a:gd name="connsiteX25" fmla="*/ 622775 w 3793281"/>
                  <a:gd name="connsiteY25" fmla="*/ 17254 h 3774867"/>
                  <a:gd name="connsiteX26" fmla="*/ 1029175 w 3793281"/>
                  <a:gd name="connsiteY26" fmla="*/ 144254 h 3774867"/>
                  <a:gd name="connsiteX27" fmla="*/ 1105375 w 3793281"/>
                  <a:gd name="connsiteY27" fmla="*/ 461754 h 3774867"/>
                  <a:gd name="connsiteX28" fmla="*/ 1116486 w 3793281"/>
                  <a:gd name="connsiteY28" fmla="*/ 707816 h 3774867"/>
                  <a:gd name="connsiteX29" fmla="*/ 1019650 w 3793281"/>
                  <a:gd name="connsiteY29" fmla="*/ 739567 h 3774867"/>
                  <a:gd name="connsiteX30" fmla="*/ 668813 w 3793281"/>
                  <a:gd name="connsiteY30" fmla="*/ 755441 h 3774867"/>
                  <a:gd name="connsiteX31" fmla="*/ 513237 w 3793281"/>
                  <a:gd name="connsiteY31" fmla="*/ 755442 h 3774867"/>
                  <a:gd name="connsiteX32" fmla="*/ 475 w 3793281"/>
                  <a:gd name="connsiteY32" fmla="*/ 747504 h 3774867"/>
                  <a:gd name="connsiteX33" fmla="*/ 432274 w 3793281"/>
                  <a:gd name="connsiteY33" fmla="*/ 798303 h 3774867"/>
                  <a:gd name="connsiteX34" fmla="*/ 1035525 w 3793281"/>
                  <a:gd name="connsiteY34" fmla="*/ 803066 h 3774867"/>
                  <a:gd name="connsiteX35" fmla="*/ 1586387 w 3793281"/>
                  <a:gd name="connsiteY35" fmla="*/ 807829 h 3774867"/>
                  <a:gd name="connsiteX36" fmla="*/ 1925319 w 3793281"/>
                  <a:gd name="connsiteY36" fmla="*/ 831641 h 3774867"/>
                  <a:gd name="connsiteX37" fmla="*/ 1972943 w 3793281"/>
                  <a:gd name="connsiteY37" fmla="*/ 881647 h 3774867"/>
                  <a:gd name="connsiteX38" fmla="*/ 2026124 w 3793281"/>
                  <a:gd name="connsiteY38" fmla="*/ 1165016 h 3774867"/>
                  <a:gd name="connsiteX39" fmla="*/ 2445224 w 3793281"/>
                  <a:gd name="connsiteY39" fmla="*/ 1241216 h 3774867"/>
                  <a:gd name="connsiteX40" fmla="*/ 3659661 w 3793281"/>
                  <a:gd name="connsiteY40" fmla="*/ 1212641 h 3774867"/>
                  <a:gd name="connsiteX41" fmla="*/ 3673949 w 3793281"/>
                  <a:gd name="connsiteY41" fmla="*/ 1360279 h 3774867"/>
                  <a:gd name="connsiteX42" fmla="*/ 3116737 w 3793281"/>
                  <a:gd name="connsiteY42" fmla="*/ 1355516 h 3774867"/>
                  <a:gd name="connsiteX43" fmla="*/ 2645249 w 3793281"/>
                  <a:gd name="connsiteY43" fmla="*/ 1350753 h 3774867"/>
                  <a:gd name="connsiteX44" fmla="*/ 2206306 w 3793281"/>
                  <a:gd name="connsiteY44" fmla="*/ 1375359 h 3774867"/>
                  <a:gd name="connsiteX45" fmla="*/ 2059461 w 3793281"/>
                  <a:gd name="connsiteY45" fmla="*/ 1546016 h 3774867"/>
                  <a:gd name="connsiteX46" fmla="*/ 2295207 w 3793281"/>
                  <a:gd name="connsiteY46" fmla="*/ 1773028 h 3774867"/>
                  <a:gd name="connsiteX47" fmla="*/ 2959575 w 3793281"/>
                  <a:gd name="connsiteY47" fmla="*/ 1774615 h 3774867"/>
                  <a:gd name="connsiteX48" fmla="*/ 3508056 w 3793281"/>
                  <a:gd name="connsiteY48" fmla="*/ 1768267 h 3774867"/>
                  <a:gd name="connsiteX49" fmla="*/ 3737449 w 3793281"/>
                  <a:gd name="connsiteY49" fmla="*/ 1782553 h 3774867"/>
                  <a:gd name="connsiteX50" fmla="*/ 3627118 w 3793281"/>
                  <a:gd name="connsiteY50" fmla="*/ 1929398 h 3774867"/>
                  <a:gd name="connsiteX51" fmla="*/ 2086449 w 3793281"/>
                  <a:gd name="connsiteY51" fmla="*/ 2001628 h 3774867"/>
                  <a:gd name="connsiteX52" fmla="*/ 3740625 w 3793281"/>
                  <a:gd name="connsiteY52" fmla="*/ 2322304 h 3774867"/>
                  <a:gd name="connsiteX53" fmla="*/ 3092925 w 3793281"/>
                  <a:gd name="connsiteY53" fmla="*/ 2384216 h 3774867"/>
                  <a:gd name="connsiteX54" fmla="*/ 2952431 w 3793281"/>
                  <a:gd name="connsiteY54" fmla="*/ 2391359 h 3774867"/>
                  <a:gd name="connsiteX55" fmla="*/ 2780982 w 3793281"/>
                  <a:gd name="connsiteY55" fmla="*/ 2322305 h 3774867"/>
                  <a:gd name="connsiteX56" fmla="*/ 2637312 w 3793281"/>
                  <a:gd name="connsiteY56" fmla="*/ 2419141 h 3774867"/>
                  <a:gd name="connsiteX57" fmla="*/ 2471419 w 3793281"/>
                  <a:gd name="connsiteY57" fmla="*/ 2331828 h 3774867"/>
                  <a:gd name="connsiteX58" fmla="*/ 2309493 w 3793281"/>
                  <a:gd name="connsiteY58" fmla="*/ 2393742 h 3774867"/>
                  <a:gd name="connsiteX59" fmla="*/ 2390456 w 3793281"/>
                  <a:gd name="connsiteY59" fmla="*/ 2608848 h 3774867"/>
                  <a:gd name="connsiteX60" fmla="*/ 2292826 w 3793281"/>
                  <a:gd name="connsiteY60" fmla="*/ 2769979 h 3774867"/>
                  <a:gd name="connsiteX61" fmla="*/ 2416650 w 3793281"/>
                  <a:gd name="connsiteY61" fmla="*/ 2931903 h 3774867"/>
                  <a:gd name="connsiteX62" fmla="*/ 2307114 w 3793281"/>
                  <a:gd name="connsiteY62" fmla="*/ 3090654 h 3774867"/>
                  <a:gd name="connsiteX63" fmla="*/ 2435700 w 3793281"/>
                  <a:gd name="connsiteY63" fmla="*/ 3229560 h 3774867"/>
                  <a:gd name="connsiteX64" fmla="*/ 2339655 w 3793281"/>
                  <a:gd name="connsiteY64" fmla="*/ 3329573 h 3774867"/>
                  <a:gd name="connsiteX65" fmla="*/ 2411888 w 3793281"/>
                  <a:gd name="connsiteY65" fmla="*/ 3486735 h 3774867"/>
                  <a:gd name="connsiteX66" fmla="*/ 2564287 w 3793281"/>
                  <a:gd name="connsiteY66" fmla="*/ 3496261 h 3774867"/>
                  <a:gd name="connsiteX67" fmla="*/ 2623819 w 3793281"/>
                  <a:gd name="connsiteY67" fmla="*/ 3398628 h 3774867"/>
                  <a:gd name="connsiteX68" fmla="*/ 2711925 w 3793281"/>
                  <a:gd name="connsiteY68" fmla="*/ 3455777 h 3774867"/>
                  <a:gd name="connsiteX69" fmla="*/ 2838132 w 3793281"/>
                  <a:gd name="connsiteY69" fmla="*/ 3355766 h 3774867"/>
                  <a:gd name="connsiteX70" fmla="*/ 2931001 w 3793281"/>
                  <a:gd name="connsiteY70" fmla="*/ 3351005 h 3774867"/>
                  <a:gd name="connsiteX71" fmla="*/ 2892900 w 3793281"/>
                  <a:gd name="connsiteY71" fmla="*/ 3465304 h 3774867"/>
                  <a:gd name="connsiteX72" fmla="*/ 2964340 w 3793281"/>
                  <a:gd name="connsiteY72" fmla="*/ 3684379 h 3774867"/>
                  <a:gd name="connsiteX73" fmla="*/ 2984975 w 3793281"/>
                  <a:gd name="connsiteY73" fmla="*/ 3774867 h 3774867"/>
                  <a:gd name="connsiteX0" fmla="*/ 1962625 w 3786996"/>
                  <a:gd name="connsiteY0" fmla="*/ 730041 h 3774867"/>
                  <a:gd name="connsiteX1" fmla="*/ 1687987 w 3786996"/>
                  <a:gd name="connsiteY1" fmla="*/ 731629 h 3774867"/>
                  <a:gd name="connsiteX2" fmla="*/ 1443512 w 3786996"/>
                  <a:gd name="connsiteY2" fmla="*/ 725279 h 3774867"/>
                  <a:gd name="connsiteX3" fmla="*/ 1240312 w 3786996"/>
                  <a:gd name="connsiteY3" fmla="*/ 707816 h 3774867"/>
                  <a:gd name="connsiteX4" fmla="*/ 1219675 w 3786996"/>
                  <a:gd name="connsiteY4" fmla="*/ 499059 h 3774867"/>
                  <a:gd name="connsiteX5" fmla="*/ 1339532 w 3786996"/>
                  <a:gd name="connsiteY5" fmla="*/ 479216 h 3774867"/>
                  <a:gd name="connsiteX6" fmla="*/ 1438750 w 3786996"/>
                  <a:gd name="connsiteY6" fmla="*/ 487153 h 3774867"/>
                  <a:gd name="connsiteX7" fmla="*/ 1466531 w 3786996"/>
                  <a:gd name="connsiteY7" fmla="*/ 557797 h 3774867"/>
                  <a:gd name="connsiteX8" fmla="*/ 1580831 w 3786996"/>
                  <a:gd name="connsiteY8" fmla="*/ 598278 h 3774867"/>
                  <a:gd name="connsiteX9" fmla="*/ 1659412 w 3786996"/>
                  <a:gd name="connsiteY9" fmla="*/ 543510 h 3774867"/>
                  <a:gd name="connsiteX10" fmla="*/ 1693543 w 3786996"/>
                  <a:gd name="connsiteY10" fmla="*/ 445878 h 3774867"/>
                  <a:gd name="connsiteX11" fmla="*/ 1666556 w 3786996"/>
                  <a:gd name="connsiteY11" fmla="*/ 343484 h 3774867"/>
                  <a:gd name="connsiteX12" fmla="*/ 1564163 w 3786996"/>
                  <a:gd name="connsiteY12" fmla="*/ 276809 h 3774867"/>
                  <a:gd name="connsiteX13" fmla="*/ 1452244 w 3786996"/>
                  <a:gd name="connsiteY13" fmla="*/ 341103 h 3774867"/>
                  <a:gd name="connsiteX14" fmla="*/ 1435575 w 3786996"/>
                  <a:gd name="connsiteY14" fmla="*/ 430003 h 3774867"/>
                  <a:gd name="connsiteX15" fmla="*/ 1342706 w 3786996"/>
                  <a:gd name="connsiteY15" fmla="*/ 430797 h 3774867"/>
                  <a:gd name="connsiteX16" fmla="*/ 1218881 w 3786996"/>
                  <a:gd name="connsiteY16" fmla="*/ 418891 h 3774867"/>
                  <a:gd name="connsiteX17" fmla="*/ 1219675 w 3786996"/>
                  <a:gd name="connsiteY17" fmla="*/ 309354 h 3774867"/>
                  <a:gd name="connsiteX18" fmla="*/ 1283175 w 3786996"/>
                  <a:gd name="connsiteY18" fmla="*/ 118854 h 3774867"/>
                  <a:gd name="connsiteX19" fmla="*/ 1486375 w 3786996"/>
                  <a:gd name="connsiteY19" fmla="*/ 68054 h 3774867"/>
                  <a:gd name="connsiteX20" fmla="*/ 1751488 w 3786996"/>
                  <a:gd name="connsiteY20" fmla="*/ 4554 h 3774867"/>
                  <a:gd name="connsiteX21" fmla="*/ 1268888 w 3786996"/>
                  <a:gd name="connsiteY21" fmla="*/ 45035 h 3774867"/>
                  <a:gd name="connsiteX22" fmla="*/ 1154588 w 3786996"/>
                  <a:gd name="connsiteY22" fmla="*/ 151398 h 3774867"/>
                  <a:gd name="connsiteX23" fmla="*/ 1027588 w 3786996"/>
                  <a:gd name="connsiteY23" fmla="*/ 49004 h 3774867"/>
                  <a:gd name="connsiteX24" fmla="*/ 635475 w 3786996"/>
                  <a:gd name="connsiteY24" fmla="*/ 4554 h 3774867"/>
                  <a:gd name="connsiteX25" fmla="*/ 622775 w 3786996"/>
                  <a:gd name="connsiteY25" fmla="*/ 17254 h 3774867"/>
                  <a:gd name="connsiteX26" fmla="*/ 1029175 w 3786996"/>
                  <a:gd name="connsiteY26" fmla="*/ 144254 h 3774867"/>
                  <a:gd name="connsiteX27" fmla="*/ 1105375 w 3786996"/>
                  <a:gd name="connsiteY27" fmla="*/ 461754 h 3774867"/>
                  <a:gd name="connsiteX28" fmla="*/ 1116486 w 3786996"/>
                  <a:gd name="connsiteY28" fmla="*/ 707816 h 3774867"/>
                  <a:gd name="connsiteX29" fmla="*/ 1019650 w 3786996"/>
                  <a:gd name="connsiteY29" fmla="*/ 739567 h 3774867"/>
                  <a:gd name="connsiteX30" fmla="*/ 668813 w 3786996"/>
                  <a:gd name="connsiteY30" fmla="*/ 755441 h 3774867"/>
                  <a:gd name="connsiteX31" fmla="*/ 513237 w 3786996"/>
                  <a:gd name="connsiteY31" fmla="*/ 755442 h 3774867"/>
                  <a:gd name="connsiteX32" fmla="*/ 475 w 3786996"/>
                  <a:gd name="connsiteY32" fmla="*/ 747504 h 3774867"/>
                  <a:gd name="connsiteX33" fmla="*/ 432274 w 3786996"/>
                  <a:gd name="connsiteY33" fmla="*/ 798303 h 3774867"/>
                  <a:gd name="connsiteX34" fmla="*/ 1035525 w 3786996"/>
                  <a:gd name="connsiteY34" fmla="*/ 803066 h 3774867"/>
                  <a:gd name="connsiteX35" fmla="*/ 1586387 w 3786996"/>
                  <a:gd name="connsiteY35" fmla="*/ 807829 h 3774867"/>
                  <a:gd name="connsiteX36" fmla="*/ 1925319 w 3786996"/>
                  <a:gd name="connsiteY36" fmla="*/ 831641 h 3774867"/>
                  <a:gd name="connsiteX37" fmla="*/ 1972943 w 3786996"/>
                  <a:gd name="connsiteY37" fmla="*/ 881647 h 3774867"/>
                  <a:gd name="connsiteX38" fmla="*/ 2026124 w 3786996"/>
                  <a:gd name="connsiteY38" fmla="*/ 1165016 h 3774867"/>
                  <a:gd name="connsiteX39" fmla="*/ 2445224 w 3786996"/>
                  <a:gd name="connsiteY39" fmla="*/ 1241216 h 3774867"/>
                  <a:gd name="connsiteX40" fmla="*/ 3659661 w 3786996"/>
                  <a:gd name="connsiteY40" fmla="*/ 1212641 h 3774867"/>
                  <a:gd name="connsiteX41" fmla="*/ 3673949 w 3786996"/>
                  <a:gd name="connsiteY41" fmla="*/ 1360279 h 3774867"/>
                  <a:gd name="connsiteX42" fmla="*/ 3116737 w 3786996"/>
                  <a:gd name="connsiteY42" fmla="*/ 1355516 h 3774867"/>
                  <a:gd name="connsiteX43" fmla="*/ 2645249 w 3786996"/>
                  <a:gd name="connsiteY43" fmla="*/ 1350753 h 3774867"/>
                  <a:gd name="connsiteX44" fmla="*/ 2206306 w 3786996"/>
                  <a:gd name="connsiteY44" fmla="*/ 1375359 h 3774867"/>
                  <a:gd name="connsiteX45" fmla="*/ 2059461 w 3786996"/>
                  <a:gd name="connsiteY45" fmla="*/ 1546016 h 3774867"/>
                  <a:gd name="connsiteX46" fmla="*/ 2295207 w 3786996"/>
                  <a:gd name="connsiteY46" fmla="*/ 1773028 h 3774867"/>
                  <a:gd name="connsiteX47" fmla="*/ 2959575 w 3786996"/>
                  <a:gd name="connsiteY47" fmla="*/ 1774615 h 3774867"/>
                  <a:gd name="connsiteX48" fmla="*/ 3508056 w 3786996"/>
                  <a:gd name="connsiteY48" fmla="*/ 1768267 h 3774867"/>
                  <a:gd name="connsiteX49" fmla="*/ 3737449 w 3786996"/>
                  <a:gd name="connsiteY49" fmla="*/ 1782553 h 3774867"/>
                  <a:gd name="connsiteX50" fmla="*/ 3615212 w 3786996"/>
                  <a:gd name="connsiteY50" fmla="*/ 1934161 h 3774867"/>
                  <a:gd name="connsiteX51" fmla="*/ 2086449 w 3786996"/>
                  <a:gd name="connsiteY51" fmla="*/ 2001628 h 3774867"/>
                  <a:gd name="connsiteX52" fmla="*/ 3740625 w 3786996"/>
                  <a:gd name="connsiteY52" fmla="*/ 2322304 h 3774867"/>
                  <a:gd name="connsiteX53" fmla="*/ 3092925 w 3786996"/>
                  <a:gd name="connsiteY53" fmla="*/ 2384216 h 3774867"/>
                  <a:gd name="connsiteX54" fmla="*/ 2952431 w 3786996"/>
                  <a:gd name="connsiteY54" fmla="*/ 2391359 h 3774867"/>
                  <a:gd name="connsiteX55" fmla="*/ 2780982 w 3786996"/>
                  <a:gd name="connsiteY55" fmla="*/ 2322305 h 3774867"/>
                  <a:gd name="connsiteX56" fmla="*/ 2637312 w 3786996"/>
                  <a:gd name="connsiteY56" fmla="*/ 2419141 h 3774867"/>
                  <a:gd name="connsiteX57" fmla="*/ 2471419 w 3786996"/>
                  <a:gd name="connsiteY57" fmla="*/ 2331828 h 3774867"/>
                  <a:gd name="connsiteX58" fmla="*/ 2309493 w 3786996"/>
                  <a:gd name="connsiteY58" fmla="*/ 2393742 h 3774867"/>
                  <a:gd name="connsiteX59" fmla="*/ 2390456 w 3786996"/>
                  <a:gd name="connsiteY59" fmla="*/ 2608848 h 3774867"/>
                  <a:gd name="connsiteX60" fmla="*/ 2292826 w 3786996"/>
                  <a:gd name="connsiteY60" fmla="*/ 2769979 h 3774867"/>
                  <a:gd name="connsiteX61" fmla="*/ 2416650 w 3786996"/>
                  <a:gd name="connsiteY61" fmla="*/ 2931903 h 3774867"/>
                  <a:gd name="connsiteX62" fmla="*/ 2307114 w 3786996"/>
                  <a:gd name="connsiteY62" fmla="*/ 3090654 h 3774867"/>
                  <a:gd name="connsiteX63" fmla="*/ 2435700 w 3786996"/>
                  <a:gd name="connsiteY63" fmla="*/ 3229560 h 3774867"/>
                  <a:gd name="connsiteX64" fmla="*/ 2339655 w 3786996"/>
                  <a:gd name="connsiteY64" fmla="*/ 3329573 h 3774867"/>
                  <a:gd name="connsiteX65" fmla="*/ 2411888 w 3786996"/>
                  <a:gd name="connsiteY65" fmla="*/ 3486735 h 3774867"/>
                  <a:gd name="connsiteX66" fmla="*/ 2564287 w 3786996"/>
                  <a:gd name="connsiteY66" fmla="*/ 3496261 h 3774867"/>
                  <a:gd name="connsiteX67" fmla="*/ 2623819 w 3786996"/>
                  <a:gd name="connsiteY67" fmla="*/ 3398628 h 3774867"/>
                  <a:gd name="connsiteX68" fmla="*/ 2711925 w 3786996"/>
                  <a:gd name="connsiteY68" fmla="*/ 3455777 h 3774867"/>
                  <a:gd name="connsiteX69" fmla="*/ 2838132 w 3786996"/>
                  <a:gd name="connsiteY69" fmla="*/ 3355766 h 3774867"/>
                  <a:gd name="connsiteX70" fmla="*/ 2931001 w 3786996"/>
                  <a:gd name="connsiteY70" fmla="*/ 3351005 h 3774867"/>
                  <a:gd name="connsiteX71" fmla="*/ 2892900 w 3786996"/>
                  <a:gd name="connsiteY71" fmla="*/ 3465304 h 3774867"/>
                  <a:gd name="connsiteX72" fmla="*/ 2964340 w 3786996"/>
                  <a:gd name="connsiteY72" fmla="*/ 3684379 h 3774867"/>
                  <a:gd name="connsiteX73" fmla="*/ 2984975 w 3786996"/>
                  <a:gd name="connsiteY73" fmla="*/ 3774867 h 3774867"/>
                  <a:gd name="connsiteX0" fmla="*/ 1962625 w 3766353"/>
                  <a:gd name="connsiteY0" fmla="*/ 730041 h 3774867"/>
                  <a:gd name="connsiteX1" fmla="*/ 1687987 w 3766353"/>
                  <a:gd name="connsiteY1" fmla="*/ 731629 h 3774867"/>
                  <a:gd name="connsiteX2" fmla="*/ 1443512 w 3766353"/>
                  <a:gd name="connsiteY2" fmla="*/ 725279 h 3774867"/>
                  <a:gd name="connsiteX3" fmla="*/ 1240312 w 3766353"/>
                  <a:gd name="connsiteY3" fmla="*/ 707816 h 3774867"/>
                  <a:gd name="connsiteX4" fmla="*/ 1219675 w 3766353"/>
                  <a:gd name="connsiteY4" fmla="*/ 499059 h 3774867"/>
                  <a:gd name="connsiteX5" fmla="*/ 1339532 w 3766353"/>
                  <a:gd name="connsiteY5" fmla="*/ 479216 h 3774867"/>
                  <a:gd name="connsiteX6" fmla="*/ 1438750 w 3766353"/>
                  <a:gd name="connsiteY6" fmla="*/ 487153 h 3774867"/>
                  <a:gd name="connsiteX7" fmla="*/ 1466531 w 3766353"/>
                  <a:gd name="connsiteY7" fmla="*/ 557797 h 3774867"/>
                  <a:gd name="connsiteX8" fmla="*/ 1580831 w 3766353"/>
                  <a:gd name="connsiteY8" fmla="*/ 598278 h 3774867"/>
                  <a:gd name="connsiteX9" fmla="*/ 1659412 w 3766353"/>
                  <a:gd name="connsiteY9" fmla="*/ 543510 h 3774867"/>
                  <a:gd name="connsiteX10" fmla="*/ 1693543 w 3766353"/>
                  <a:gd name="connsiteY10" fmla="*/ 445878 h 3774867"/>
                  <a:gd name="connsiteX11" fmla="*/ 1666556 w 3766353"/>
                  <a:gd name="connsiteY11" fmla="*/ 343484 h 3774867"/>
                  <a:gd name="connsiteX12" fmla="*/ 1564163 w 3766353"/>
                  <a:gd name="connsiteY12" fmla="*/ 276809 h 3774867"/>
                  <a:gd name="connsiteX13" fmla="*/ 1452244 w 3766353"/>
                  <a:gd name="connsiteY13" fmla="*/ 341103 h 3774867"/>
                  <a:gd name="connsiteX14" fmla="*/ 1435575 w 3766353"/>
                  <a:gd name="connsiteY14" fmla="*/ 430003 h 3774867"/>
                  <a:gd name="connsiteX15" fmla="*/ 1342706 w 3766353"/>
                  <a:gd name="connsiteY15" fmla="*/ 430797 h 3774867"/>
                  <a:gd name="connsiteX16" fmla="*/ 1218881 w 3766353"/>
                  <a:gd name="connsiteY16" fmla="*/ 418891 h 3774867"/>
                  <a:gd name="connsiteX17" fmla="*/ 1219675 w 3766353"/>
                  <a:gd name="connsiteY17" fmla="*/ 309354 h 3774867"/>
                  <a:gd name="connsiteX18" fmla="*/ 1283175 w 3766353"/>
                  <a:gd name="connsiteY18" fmla="*/ 118854 h 3774867"/>
                  <a:gd name="connsiteX19" fmla="*/ 1486375 w 3766353"/>
                  <a:gd name="connsiteY19" fmla="*/ 68054 h 3774867"/>
                  <a:gd name="connsiteX20" fmla="*/ 1751488 w 3766353"/>
                  <a:gd name="connsiteY20" fmla="*/ 4554 h 3774867"/>
                  <a:gd name="connsiteX21" fmla="*/ 1268888 w 3766353"/>
                  <a:gd name="connsiteY21" fmla="*/ 45035 h 3774867"/>
                  <a:gd name="connsiteX22" fmla="*/ 1154588 w 3766353"/>
                  <a:gd name="connsiteY22" fmla="*/ 151398 h 3774867"/>
                  <a:gd name="connsiteX23" fmla="*/ 1027588 w 3766353"/>
                  <a:gd name="connsiteY23" fmla="*/ 49004 h 3774867"/>
                  <a:gd name="connsiteX24" fmla="*/ 635475 w 3766353"/>
                  <a:gd name="connsiteY24" fmla="*/ 4554 h 3774867"/>
                  <a:gd name="connsiteX25" fmla="*/ 622775 w 3766353"/>
                  <a:gd name="connsiteY25" fmla="*/ 17254 h 3774867"/>
                  <a:gd name="connsiteX26" fmla="*/ 1029175 w 3766353"/>
                  <a:gd name="connsiteY26" fmla="*/ 144254 h 3774867"/>
                  <a:gd name="connsiteX27" fmla="*/ 1105375 w 3766353"/>
                  <a:gd name="connsiteY27" fmla="*/ 461754 h 3774867"/>
                  <a:gd name="connsiteX28" fmla="*/ 1116486 w 3766353"/>
                  <a:gd name="connsiteY28" fmla="*/ 707816 h 3774867"/>
                  <a:gd name="connsiteX29" fmla="*/ 1019650 w 3766353"/>
                  <a:gd name="connsiteY29" fmla="*/ 739567 h 3774867"/>
                  <a:gd name="connsiteX30" fmla="*/ 668813 w 3766353"/>
                  <a:gd name="connsiteY30" fmla="*/ 755441 h 3774867"/>
                  <a:gd name="connsiteX31" fmla="*/ 513237 w 3766353"/>
                  <a:gd name="connsiteY31" fmla="*/ 755442 h 3774867"/>
                  <a:gd name="connsiteX32" fmla="*/ 475 w 3766353"/>
                  <a:gd name="connsiteY32" fmla="*/ 747504 h 3774867"/>
                  <a:gd name="connsiteX33" fmla="*/ 432274 w 3766353"/>
                  <a:gd name="connsiteY33" fmla="*/ 798303 h 3774867"/>
                  <a:gd name="connsiteX34" fmla="*/ 1035525 w 3766353"/>
                  <a:gd name="connsiteY34" fmla="*/ 803066 h 3774867"/>
                  <a:gd name="connsiteX35" fmla="*/ 1586387 w 3766353"/>
                  <a:gd name="connsiteY35" fmla="*/ 807829 h 3774867"/>
                  <a:gd name="connsiteX36" fmla="*/ 1925319 w 3766353"/>
                  <a:gd name="connsiteY36" fmla="*/ 831641 h 3774867"/>
                  <a:gd name="connsiteX37" fmla="*/ 1972943 w 3766353"/>
                  <a:gd name="connsiteY37" fmla="*/ 881647 h 3774867"/>
                  <a:gd name="connsiteX38" fmla="*/ 2026124 w 3766353"/>
                  <a:gd name="connsiteY38" fmla="*/ 1165016 h 3774867"/>
                  <a:gd name="connsiteX39" fmla="*/ 2445224 w 3766353"/>
                  <a:gd name="connsiteY39" fmla="*/ 1241216 h 3774867"/>
                  <a:gd name="connsiteX40" fmla="*/ 3659661 w 3766353"/>
                  <a:gd name="connsiteY40" fmla="*/ 1212641 h 3774867"/>
                  <a:gd name="connsiteX41" fmla="*/ 3673949 w 3766353"/>
                  <a:gd name="connsiteY41" fmla="*/ 1360279 h 3774867"/>
                  <a:gd name="connsiteX42" fmla="*/ 3116737 w 3766353"/>
                  <a:gd name="connsiteY42" fmla="*/ 1355516 h 3774867"/>
                  <a:gd name="connsiteX43" fmla="*/ 2645249 w 3766353"/>
                  <a:gd name="connsiteY43" fmla="*/ 1350753 h 3774867"/>
                  <a:gd name="connsiteX44" fmla="*/ 2206306 w 3766353"/>
                  <a:gd name="connsiteY44" fmla="*/ 1375359 h 3774867"/>
                  <a:gd name="connsiteX45" fmla="*/ 2059461 w 3766353"/>
                  <a:gd name="connsiteY45" fmla="*/ 1546016 h 3774867"/>
                  <a:gd name="connsiteX46" fmla="*/ 2295207 w 3766353"/>
                  <a:gd name="connsiteY46" fmla="*/ 1773028 h 3774867"/>
                  <a:gd name="connsiteX47" fmla="*/ 2959575 w 3766353"/>
                  <a:gd name="connsiteY47" fmla="*/ 1774615 h 3774867"/>
                  <a:gd name="connsiteX48" fmla="*/ 3508056 w 3766353"/>
                  <a:gd name="connsiteY48" fmla="*/ 1768267 h 3774867"/>
                  <a:gd name="connsiteX49" fmla="*/ 3737449 w 3766353"/>
                  <a:gd name="connsiteY49" fmla="*/ 1782553 h 3774867"/>
                  <a:gd name="connsiteX50" fmla="*/ 3615212 w 3766353"/>
                  <a:gd name="connsiteY50" fmla="*/ 1934161 h 3774867"/>
                  <a:gd name="connsiteX51" fmla="*/ 2086449 w 3766353"/>
                  <a:gd name="connsiteY51" fmla="*/ 2001628 h 3774867"/>
                  <a:gd name="connsiteX52" fmla="*/ 3740625 w 3766353"/>
                  <a:gd name="connsiteY52" fmla="*/ 2322304 h 3774867"/>
                  <a:gd name="connsiteX53" fmla="*/ 3092925 w 3766353"/>
                  <a:gd name="connsiteY53" fmla="*/ 2384216 h 3774867"/>
                  <a:gd name="connsiteX54" fmla="*/ 2952431 w 3766353"/>
                  <a:gd name="connsiteY54" fmla="*/ 2391359 h 3774867"/>
                  <a:gd name="connsiteX55" fmla="*/ 2780982 w 3766353"/>
                  <a:gd name="connsiteY55" fmla="*/ 2322305 h 3774867"/>
                  <a:gd name="connsiteX56" fmla="*/ 2637312 w 3766353"/>
                  <a:gd name="connsiteY56" fmla="*/ 2419141 h 3774867"/>
                  <a:gd name="connsiteX57" fmla="*/ 2471419 w 3766353"/>
                  <a:gd name="connsiteY57" fmla="*/ 2331828 h 3774867"/>
                  <a:gd name="connsiteX58" fmla="*/ 2309493 w 3766353"/>
                  <a:gd name="connsiteY58" fmla="*/ 2393742 h 3774867"/>
                  <a:gd name="connsiteX59" fmla="*/ 2390456 w 3766353"/>
                  <a:gd name="connsiteY59" fmla="*/ 2608848 h 3774867"/>
                  <a:gd name="connsiteX60" fmla="*/ 2292826 w 3766353"/>
                  <a:gd name="connsiteY60" fmla="*/ 2769979 h 3774867"/>
                  <a:gd name="connsiteX61" fmla="*/ 2416650 w 3766353"/>
                  <a:gd name="connsiteY61" fmla="*/ 2931903 h 3774867"/>
                  <a:gd name="connsiteX62" fmla="*/ 2307114 w 3766353"/>
                  <a:gd name="connsiteY62" fmla="*/ 3090654 h 3774867"/>
                  <a:gd name="connsiteX63" fmla="*/ 2435700 w 3766353"/>
                  <a:gd name="connsiteY63" fmla="*/ 3229560 h 3774867"/>
                  <a:gd name="connsiteX64" fmla="*/ 2339655 w 3766353"/>
                  <a:gd name="connsiteY64" fmla="*/ 3329573 h 3774867"/>
                  <a:gd name="connsiteX65" fmla="*/ 2411888 w 3766353"/>
                  <a:gd name="connsiteY65" fmla="*/ 3486735 h 3774867"/>
                  <a:gd name="connsiteX66" fmla="*/ 2564287 w 3766353"/>
                  <a:gd name="connsiteY66" fmla="*/ 3496261 h 3774867"/>
                  <a:gd name="connsiteX67" fmla="*/ 2623819 w 3766353"/>
                  <a:gd name="connsiteY67" fmla="*/ 3398628 h 3774867"/>
                  <a:gd name="connsiteX68" fmla="*/ 2711925 w 3766353"/>
                  <a:gd name="connsiteY68" fmla="*/ 3455777 h 3774867"/>
                  <a:gd name="connsiteX69" fmla="*/ 2838132 w 3766353"/>
                  <a:gd name="connsiteY69" fmla="*/ 3355766 h 3774867"/>
                  <a:gd name="connsiteX70" fmla="*/ 2931001 w 3766353"/>
                  <a:gd name="connsiteY70" fmla="*/ 3351005 h 3774867"/>
                  <a:gd name="connsiteX71" fmla="*/ 2892900 w 3766353"/>
                  <a:gd name="connsiteY71" fmla="*/ 3465304 h 3774867"/>
                  <a:gd name="connsiteX72" fmla="*/ 2964340 w 3766353"/>
                  <a:gd name="connsiteY72" fmla="*/ 3684379 h 3774867"/>
                  <a:gd name="connsiteX73" fmla="*/ 2984975 w 3766353"/>
                  <a:gd name="connsiteY73" fmla="*/ 3774867 h 3774867"/>
                  <a:gd name="connsiteX0" fmla="*/ 1962625 w 3787729"/>
                  <a:gd name="connsiteY0" fmla="*/ 730041 h 3774867"/>
                  <a:gd name="connsiteX1" fmla="*/ 1687987 w 3787729"/>
                  <a:gd name="connsiteY1" fmla="*/ 731629 h 3774867"/>
                  <a:gd name="connsiteX2" fmla="*/ 1443512 w 3787729"/>
                  <a:gd name="connsiteY2" fmla="*/ 725279 h 3774867"/>
                  <a:gd name="connsiteX3" fmla="*/ 1240312 w 3787729"/>
                  <a:gd name="connsiteY3" fmla="*/ 707816 h 3774867"/>
                  <a:gd name="connsiteX4" fmla="*/ 1219675 w 3787729"/>
                  <a:gd name="connsiteY4" fmla="*/ 499059 h 3774867"/>
                  <a:gd name="connsiteX5" fmla="*/ 1339532 w 3787729"/>
                  <a:gd name="connsiteY5" fmla="*/ 479216 h 3774867"/>
                  <a:gd name="connsiteX6" fmla="*/ 1438750 w 3787729"/>
                  <a:gd name="connsiteY6" fmla="*/ 487153 h 3774867"/>
                  <a:gd name="connsiteX7" fmla="*/ 1466531 w 3787729"/>
                  <a:gd name="connsiteY7" fmla="*/ 557797 h 3774867"/>
                  <a:gd name="connsiteX8" fmla="*/ 1580831 w 3787729"/>
                  <a:gd name="connsiteY8" fmla="*/ 598278 h 3774867"/>
                  <a:gd name="connsiteX9" fmla="*/ 1659412 w 3787729"/>
                  <a:gd name="connsiteY9" fmla="*/ 543510 h 3774867"/>
                  <a:gd name="connsiteX10" fmla="*/ 1693543 w 3787729"/>
                  <a:gd name="connsiteY10" fmla="*/ 445878 h 3774867"/>
                  <a:gd name="connsiteX11" fmla="*/ 1666556 w 3787729"/>
                  <a:gd name="connsiteY11" fmla="*/ 343484 h 3774867"/>
                  <a:gd name="connsiteX12" fmla="*/ 1564163 w 3787729"/>
                  <a:gd name="connsiteY12" fmla="*/ 276809 h 3774867"/>
                  <a:gd name="connsiteX13" fmla="*/ 1452244 w 3787729"/>
                  <a:gd name="connsiteY13" fmla="*/ 341103 h 3774867"/>
                  <a:gd name="connsiteX14" fmla="*/ 1435575 w 3787729"/>
                  <a:gd name="connsiteY14" fmla="*/ 430003 h 3774867"/>
                  <a:gd name="connsiteX15" fmla="*/ 1342706 w 3787729"/>
                  <a:gd name="connsiteY15" fmla="*/ 430797 h 3774867"/>
                  <a:gd name="connsiteX16" fmla="*/ 1218881 w 3787729"/>
                  <a:gd name="connsiteY16" fmla="*/ 418891 h 3774867"/>
                  <a:gd name="connsiteX17" fmla="*/ 1219675 w 3787729"/>
                  <a:gd name="connsiteY17" fmla="*/ 309354 h 3774867"/>
                  <a:gd name="connsiteX18" fmla="*/ 1283175 w 3787729"/>
                  <a:gd name="connsiteY18" fmla="*/ 118854 h 3774867"/>
                  <a:gd name="connsiteX19" fmla="*/ 1486375 w 3787729"/>
                  <a:gd name="connsiteY19" fmla="*/ 68054 h 3774867"/>
                  <a:gd name="connsiteX20" fmla="*/ 1751488 w 3787729"/>
                  <a:gd name="connsiteY20" fmla="*/ 4554 h 3774867"/>
                  <a:gd name="connsiteX21" fmla="*/ 1268888 w 3787729"/>
                  <a:gd name="connsiteY21" fmla="*/ 45035 h 3774867"/>
                  <a:gd name="connsiteX22" fmla="*/ 1154588 w 3787729"/>
                  <a:gd name="connsiteY22" fmla="*/ 151398 h 3774867"/>
                  <a:gd name="connsiteX23" fmla="*/ 1027588 w 3787729"/>
                  <a:gd name="connsiteY23" fmla="*/ 49004 h 3774867"/>
                  <a:gd name="connsiteX24" fmla="*/ 635475 w 3787729"/>
                  <a:gd name="connsiteY24" fmla="*/ 4554 h 3774867"/>
                  <a:gd name="connsiteX25" fmla="*/ 622775 w 3787729"/>
                  <a:gd name="connsiteY25" fmla="*/ 17254 h 3774867"/>
                  <a:gd name="connsiteX26" fmla="*/ 1029175 w 3787729"/>
                  <a:gd name="connsiteY26" fmla="*/ 144254 h 3774867"/>
                  <a:gd name="connsiteX27" fmla="*/ 1105375 w 3787729"/>
                  <a:gd name="connsiteY27" fmla="*/ 461754 h 3774867"/>
                  <a:gd name="connsiteX28" fmla="*/ 1116486 w 3787729"/>
                  <a:gd name="connsiteY28" fmla="*/ 707816 h 3774867"/>
                  <a:gd name="connsiteX29" fmla="*/ 1019650 w 3787729"/>
                  <a:gd name="connsiteY29" fmla="*/ 739567 h 3774867"/>
                  <a:gd name="connsiteX30" fmla="*/ 668813 w 3787729"/>
                  <a:gd name="connsiteY30" fmla="*/ 755441 h 3774867"/>
                  <a:gd name="connsiteX31" fmla="*/ 513237 w 3787729"/>
                  <a:gd name="connsiteY31" fmla="*/ 755442 h 3774867"/>
                  <a:gd name="connsiteX32" fmla="*/ 475 w 3787729"/>
                  <a:gd name="connsiteY32" fmla="*/ 747504 h 3774867"/>
                  <a:gd name="connsiteX33" fmla="*/ 432274 w 3787729"/>
                  <a:gd name="connsiteY33" fmla="*/ 798303 h 3774867"/>
                  <a:gd name="connsiteX34" fmla="*/ 1035525 w 3787729"/>
                  <a:gd name="connsiteY34" fmla="*/ 803066 h 3774867"/>
                  <a:gd name="connsiteX35" fmla="*/ 1586387 w 3787729"/>
                  <a:gd name="connsiteY35" fmla="*/ 807829 h 3774867"/>
                  <a:gd name="connsiteX36" fmla="*/ 1925319 w 3787729"/>
                  <a:gd name="connsiteY36" fmla="*/ 831641 h 3774867"/>
                  <a:gd name="connsiteX37" fmla="*/ 1972943 w 3787729"/>
                  <a:gd name="connsiteY37" fmla="*/ 881647 h 3774867"/>
                  <a:gd name="connsiteX38" fmla="*/ 2026124 w 3787729"/>
                  <a:gd name="connsiteY38" fmla="*/ 1165016 h 3774867"/>
                  <a:gd name="connsiteX39" fmla="*/ 2445224 w 3787729"/>
                  <a:gd name="connsiteY39" fmla="*/ 1241216 h 3774867"/>
                  <a:gd name="connsiteX40" fmla="*/ 3659661 w 3787729"/>
                  <a:gd name="connsiteY40" fmla="*/ 1212641 h 3774867"/>
                  <a:gd name="connsiteX41" fmla="*/ 3673949 w 3787729"/>
                  <a:gd name="connsiteY41" fmla="*/ 1360279 h 3774867"/>
                  <a:gd name="connsiteX42" fmla="*/ 3116737 w 3787729"/>
                  <a:gd name="connsiteY42" fmla="*/ 1355516 h 3774867"/>
                  <a:gd name="connsiteX43" fmla="*/ 2645249 w 3787729"/>
                  <a:gd name="connsiteY43" fmla="*/ 1350753 h 3774867"/>
                  <a:gd name="connsiteX44" fmla="*/ 2206306 w 3787729"/>
                  <a:gd name="connsiteY44" fmla="*/ 1375359 h 3774867"/>
                  <a:gd name="connsiteX45" fmla="*/ 2059461 w 3787729"/>
                  <a:gd name="connsiteY45" fmla="*/ 1546016 h 3774867"/>
                  <a:gd name="connsiteX46" fmla="*/ 2295207 w 3787729"/>
                  <a:gd name="connsiteY46" fmla="*/ 1773028 h 3774867"/>
                  <a:gd name="connsiteX47" fmla="*/ 2959575 w 3787729"/>
                  <a:gd name="connsiteY47" fmla="*/ 1774615 h 3774867"/>
                  <a:gd name="connsiteX48" fmla="*/ 3508056 w 3787729"/>
                  <a:gd name="connsiteY48" fmla="*/ 1768267 h 3774867"/>
                  <a:gd name="connsiteX49" fmla="*/ 3737449 w 3787729"/>
                  <a:gd name="connsiteY49" fmla="*/ 1782553 h 3774867"/>
                  <a:gd name="connsiteX50" fmla="*/ 3736656 w 3787729"/>
                  <a:gd name="connsiteY50" fmla="*/ 1922255 h 3774867"/>
                  <a:gd name="connsiteX51" fmla="*/ 2086449 w 3787729"/>
                  <a:gd name="connsiteY51" fmla="*/ 2001628 h 3774867"/>
                  <a:gd name="connsiteX52" fmla="*/ 3740625 w 3787729"/>
                  <a:gd name="connsiteY52" fmla="*/ 2322304 h 3774867"/>
                  <a:gd name="connsiteX53" fmla="*/ 3092925 w 3787729"/>
                  <a:gd name="connsiteY53" fmla="*/ 2384216 h 3774867"/>
                  <a:gd name="connsiteX54" fmla="*/ 2952431 w 3787729"/>
                  <a:gd name="connsiteY54" fmla="*/ 2391359 h 3774867"/>
                  <a:gd name="connsiteX55" fmla="*/ 2780982 w 3787729"/>
                  <a:gd name="connsiteY55" fmla="*/ 2322305 h 3774867"/>
                  <a:gd name="connsiteX56" fmla="*/ 2637312 w 3787729"/>
                  <a:gd name="connsiteY56" fmla="*/ 2419141 h 3774867"/>
                  <a:gd name="connsiteX57" fmla="*/ 2471419 w 3787729"/>
                  <a:gd name="connsiteY57" fmla="*/ 2331828 h 3774867"/>
                  <a:gd name="connsiteX58" fmla="*/ 2309493 w 3787729"/>
                  <a:gd name="connsiteY58" fmla="*/ 2393742 h 3774867"/>
                  <a:gd name="connsiteX59" fmla="*/ 2390456 w 3787729"/>
                  <a:gd name="connsiteY59" fmla="*/ 2608848 h 3774867"/>
                  <a:gd name="connsiteX60" fmla="*/ 2292826 w 3787729"/>
                  <a:gd name="connsiteY60" fmla="*/ 2769979 h 3774867"/>
                  <a:gd name="connsiteX61" fmla="*/ 2416650 w 3787729"/>
                  <a:gd name="connsiteY61" fmla="*/ 2931903 h 3774867"/>
                  <a:gd name="connsiteX62" fmla="*/ 2307114 w 3787729"/>
                  <a:gd name="connsiteY62" fmla="*/ 3090654 h 3774867"/>
                  <a:gd name="connsiteX63" fmla="*/ 2435700 w 3787729"/>
                  <a:gd name="connsiteY63" fmla="*/ 3229560 h 3774867"/>
                  <a:gd name="connsiteX64" fmla="*/ 2339655 w 3787729"/>
                  <a:gd name="connsiteY64" fmla="*/ 3329573 h 3774867"/>
                  <a:gd name="connsiteX65" fmla="*/ 2411888 w 3787729"/>
                  <a:gd name="connsiteY65" fmla="*/ 3486735 h 3774867"/>
                  <a:gd name="connsiteX66" fmla="*/ 2564287 w 3787729"/>
                  <a:gd name="connsiteY66" fmla="*/ 3496261 h 3774867"/>
                  <a:gd name="connsiteX67" fmla="*/ 2623819 w 3787729"/>
                  <a:gd name="connsiteY67" fmla="*/ 3398628 h 3774867"/>
                  <a:gd name="connsiteX68" fmla="*/ 2711925 w 3787729"/>
                  <a:gd name="connsiteY68" fmla="*/ 3455777 h 3774867"/>
                  <a:gd name="connsiteX69" fmla="*/ 2838132 w 3787729"/>
                  <a:gd name="connsiteY69" fmla="*/ 3355766 h 3774867"/>
                  <a:gd name="connsiteX70" fmla="*/ 2931001 w 3787729"/>
                  <a:gd name="connsiteY70" fmla="*/ 3351005 h 3774867"/>
                  <a:gd name="connsiteX71" fmla="*/ 2892900 w 3787729"/>
                  <a:gd name="connsiteY71" fmla="*/ 3465304 h 3774867"/>
                  <a:gd name="connsiteX72" fmla="*/ 2964340 w 3787729"/>
                  <a:gd name="connsiteY72" fmla="*/ 3684379 h 3774867"/>
                  <a:gd name="connsiteX73" fmla="*/ 2984975 w 3787729"/>
                  <a:gd name="connsiteY73" fmla="*/ 3774867 h 3774867"/>
                  <a:gd name="connsiteX0" fmla="*/ 1962625 w 3766881"/>
                  <a:gd name="connsiteY0" fmla="*/ 730041 h 3774867"/>
                  <a:gd name="connsiteX1" fmla="*/ 1687987 w 3766881"/>
                  <a:gd name="connsiteY1" fmla="*/ 731629 h 3774867"/>
                  <a:gd name="connsiteX2" fmla="*/ 1443512 w 3766881"/>
                  <a:gd name="connsiteY2" fmla="*/ 725279 h 3774867"/>
                  <a:gd name="connsiteX3" fmla="*/ 1240312 w 3766881"/>
                  <a:gd name="connsiteY3" fmla="*/ 707816 h 3774867"/>
                  <a:gd name="connsiteX4" fmla="*/ 1219675 w 3766881"/>
                  <a:gd name="connsiteY4" fmla="*/ 499059 h 3774867"/>
                  <a:gd name="connsiteX5" fmla="*/ 1339532 w 3766881"/>
                  <a:gd name="connsiteY5" fmla="*/ 479216 h 3774867"/>
                  <a:gd name="connsiteX6" fmla="*/ 1438750 w 3766881"/>
                  <a:gd name="connsiteY6" fmla="*/ 487153 h 3774867"/>
                  <a:gd name="connsiteX7" fmla="*/ 1466531 w 3766881"/>
                  <a:gd name="connsiteY7" fmla="*/ 557797 h 3774867"/>
                  <a:gd name="connsiteX8" fmla="*/ 1580831 w 3766881"/>
                  <a:gd name="connsiteY8" fmla="*/ 598278 h 3774867"/>
                  <a:gd name="connsiteX9" fmla="*/ 1659412 w 3766881"/>
                  <a:gd name="connsiteY9" fmla="*/ 543510 h 3774867"/>
                  <a:gd name="connsiteX10" fmla="*/ 1693543 w 3766881"/>
                  <a:gd name="connsiteY10" fmla="*/ 445878 h 3774867"/>
                  <a:gd name="connsiteX11" fmla="*/ 1666556 w 3766881"/>
                  <a:gd name="connsiteY11" fmla="*/ 343484 h 3774867"/>
                  <a:gd name="connsiteX12" fmla="*/ 1564163 w 3766881"/>
                  <a:gd name="connsiteY12" fmla="*/ 276809 h 3774867"/>
                  <a:gd name="connsiteX13" fmla="*/ 1452244 w 3766881"/>
                  <a:gd name="connsiteY13" fmla="*/ 341103 h 3774867"/>
                  <a:gd name="connsiteX14" fmla="*/ 1435575 w 3766881"/>
                  <a:gd name="connsiteY14" fmla="*/ 430003 h 3774867"/>
                  <a:gd name="connsiteX15" fmla="*/ 1342706 w 3766881"/>
                  <a:gd name="connsiteY15" fmla="*/ 430797 h 3774867"/>
                  <a:gd name="connsiteX16" fmla="*/ 1218881 w 3766881"/>
                  <a:gd name="connsiteY16" fmla="*/ 418891 h 3774867"/>
                  <a:gd name="connsiteX17" fmla="*/ 1219675 w 3766881"/>
                  <a:gd name="connsiteY17" fmla="*/ 309354 h 3774867"/>
                  <a:gd name="connsiteX18" fmla="*/ 1283175 w 3766881"/>
                  <a:gd name="connsiteY18" fmla="*/ 118854 h 3774867"/>
                  <a:gd name="connsiteX19" fmla="*/ 1486375 w 3766881"/>
                  <a:gd name="connsiteY19" fmla="*/ 68054 h 3774867"/>
                  <a:gd name="connsiteX20" fmla="*/ 1751488 w 3766881"/>
                  <a:gd name="connsiteY20" fmla="*/ 4554 h 3774867"/>
                  <a:gd name="connsiteX21" fmla="*/ 1268888 w 3766881"/>
                  <a:gd name="connsiteY21" fmla="*/ 45035 h 3774867"/>
                  <a:gd name="connsiteX22" fmla="*/ 1154588 w 3766881"/>
                  <a:gd name="connsiteY22" fmla="*/ 151398 h 3774867"/>
                  <a:gd name="connsiteX23" fmla="*/ 1027588 w 3766881"/>
                  <a:gd name="connsiteY23" fmla="*/ 49004 h 3774867"/>
                  <a:gd name="connsiteX24" fmla="*/ 635475 w 3766881"/>
                  <a:gd name="connsiteY24" fmla="*/ 4554 h 3774867"/>
                  <a:gd name="connsiteX25" fmla="*/ 622775 w 3766881"/>
                  <a:gd name="connsiteY25" fmla="*/ 17254 h 3774867"/>
                  <a:gd name="connsiteX26" fmla="*/ 1029175 w 3766881"/>
                  <a:gd name="connsiteY26" fmla="*/ 144254 h 3774867"/>
                  <a:gd name="connsiteX27" fmla="*/ 1105375 w 3766881"/>
                  <a:gd name="connsiteY27" fmla="*/ 461754 h 3774867"/>
                  <a:gd name="connsiteX28" fmla="*/ 1116486 w 3766881"/>
                  <a:gd name="connsiteY28" fmla="*/ 707816 h 3774867"/>
                  <a:gd name="connsiteX29" fmla="*/ 1019650 w 3766881"/>
                  <a:gd name="connsiteY29" fmla="*/ 739567 h 3774867"/>
                  <a:gd name="connsiteX30" fmla="*/ 668813 w 3766881"/>
                  <a:gd name="connsiteY30" fmla="*/ 755441 h 3774867"/>
                  <a:gd name="connsiteX31" fmla="*/ 513237 w 3766881"/>
                  <a:gd name="connsiteY31" fmla="*/ 755442 h 3774867"/>
                  <a:gd name="connsiteX32" fmla="*/ 475 w 3766881"/>
                  <a:gd name="connsiteY32" fmla="*/ 747504 h 3774867"/>
                  <a:gd name="connsiteX33" fmla="*/ 432274 w 3766881"/>
                  <a:gd name="connsiteY33" fmla="*/ 798303 h 3774867"/>
                  <a:gd name="connsiteX34" fmla="*/ 1035525 w 3766881"/>
                  <a:gd name="connsiteY34" fmla="*/ 803066 h 3774867"/>
                  <a:gd name="connsiteX35" fmla="*/ 1586387 w 3766881"/>
                  <a:gd name="connsiteY35" fmla="*/ 807829 h 3774867"/>
                  <a:gd name="connsiteX36" fmla="*/ 1925319 w 3766881"/>
                  <a:gd name="connsiteY36" fmla="*/ 831641 h 3774867"/>
                  <a:gd name="connsiteX37" fmla="*/ 1972943 w 3766881"/>
                  <a:gd name="connsiteY37" fmla="*/ 881647 h 3774867"/>
                  <a:gd name="connsiteX38" fmla="*/ 2026124 w 3766881"/>
                  <a:gd name="connsiteY38" fmla="*/ 1165016 h 3774867"/>
                  <a:gd name="connsiteX39" fmla="*/ 2445224 w 3766881"/>
                  <a:gd name="connsiteY39" fmla="*/ 1241216 h 3774867"/>
                  <a:gd name="connsiteX40" fmla="*/ 3659661 w 3766881"/>
                  <a:gd name="connsiteY40" fmla="*/ 1212641 h 3774867"/>
                  <a:gd name="connsiteX41" fmla="*/ 3673949 w 3766881"/>
                  <a:gd name="connsiteY41" fmla="*/ 1360279 h 3774867"/>
                  <a:gd name="connsiteX42" fmla="*/ 3116737 w 3766881"/>
                  <a:gd name="connsiteY42" fmla="*/ 1355516 h 3774867"/>
                  <a:gd name="connsiteX43" fmla="*/ 2645249 w 3766881"/>
                  <a:gd name="connsiteY43" fmla="*/ 1350753 h 3774867"/>
                  <a:gd name="connsiteX44" fmla="*/ 2206306 w 3766881"/>
                  <a:gd name="connsiteY44" fmla="*/ 1375359 h 3774867"/>
                  <a:gd name="connsiteX45" fmla="*/ 2059461 w 3766881"/>
                  <a:gd name="connsiteY45" fmla="*/ 1546016 h 3774867"/>
                  <a:gd name="connsiteX46" fmla="*/ 2295207 w 3766881"/>
                  <a:gd name="connsiteY46" fmla="*/ 1773028 h 3774867"/>
                  <a:gd name="connsiteX47" fmla="*/ 2959575 w 3766881"/>
                  <a:gd name="connsiteY47" fmla="*/ 1774615 h 3774867"/>
                  <a:gd name="connsiteX48" fmla="*/ 3508056 w 3766881"/>
                  <a:gd name="connsiteY48" fmla="*/ 1768267 h 3774867"/>
                  <a:gd name="connsiteX49" fmla="*/ 3737449 w 3766881"/>
                  <a:gd name="connsiteY49" fmla="*/ 1782553 h 3774867"/>
                  <a:gd name="connsiteX50" fmla="*/ 3736656 w 3766881"/>
                  <a:gd name="connsiteY50" fmla="*/ 1922255 h 3774867"/>
                  <a:gd name="connsiteX51" fmla="*/ 2086449 w 3766881"/>
                  <a:gd name="connsiteY51" fmla="*/ 2001628 h 3774867"/>
                  <a:gd name="connsiteX52" fmla="*/ 3740625 w 3766881"/>
                  <a:gd name="connsiteY52" fmla="*/ 2322304 h 3774867"/>
                  <a:gd name="connsiteX53" fmla="*/ 3092925 w 3766881"/>
                  <a:gd name="connsiteY53" fmla="*/ 2384216 h 3774867"/>
                  <a:gd name="connsiteX54" fmla="*/ 2952431 w 3766881"/>
                  <a:gd name="connsiteY54" fmla="*/ 2391359 h 3774867"/>
                  <a:gd name="connsiteX55" fmla="*/ 2780982 w 3766881"/>
                  <a:gd name="connsiteY55" fmla="*/ 2322305 h 3774867"/>
                  <a:gd name="connsiteX56" fmla="*/ 2637312 w 3766881"/>
                  <a:gd name="connsiteY56" fmla="*/ 2419141 h 3774867"/>
                  <a:gd name="connsiteX57" fmla="*/ 2471419 w 3766881"/>
                  <a:gd name="connsiteY57" fmla="*/ 2331828 h 3774867"/>
                  <a:gd name="connsiteX58" fmla="*/ 2309493 w 3766881"/>
                  <a:gd name="connsiteY58" fmla="*/ 2393742 h 3774867"/>
                  <a:gd name="connsiteX59" fmla="*/ 2390456 w 3766881"/>
                  <a:gd name="connsiteY59" fmla="*/ 2608848 h 3774867"/>
                  <a:gd name="connsiteX60" fmla="*/ 2292826 w 3766881"/>
                  <a:gd name="connsiteY60" fmla="*/ 2769979 h 3774867"/>
                  <a:gd name="connsiteX61" fmla="*/ 2416650 w 3766881"/>
                  <a:gd name="connsiteY61" fmla="*/ 2931903 h 3774867"/>
                  <a:gd name="connsiteX62" fmla="*/ 2307114 w 3766881"/>
                  <a:gd name="connsiteY62" fmla="*/ 3090654 h 3774867"/>
                  <a:gd name="connsiteX63" fmla="*/ 2435700 w 3766881"/>
                  <a:gd name="connsiteY63" fmla="*/ 3229560 h 3774867"/>
                  <a:gd name="connsiteX64" fmla="*/ 2339655 w 3766881"/>
                  <a:gd name="connsiteY64" fmla="*/ 3329573 h 3774867"/>
                  <a:gd name="connsiteX65" fmla="*/ 2411888 w 3766881"/>
                  <a:gd name="connsiteY65" fmla="*/ 3486735 h 3774867"/>
                  <a:gd name="connsiteX66" fmla="*/ 2564287 w 3766881"/>
                  <a:gd name="connsiteY66" fmla="*/ 3496261 h 3774867"/>
                  <a:gd name="connsiteX67" fmla="*/ 2623819 w 3766881"/>
                  <a:gd name="connsiteY67" fmla="*/ 3398628 h 3774867"/>
                  <a:gd name="connsiteX68" fmla="*/ 2711925 w 3766881"/>
                  <a:gd name="connsiteY68" fmla="*/ 3455777 h 3774867"/>
                  <a:gd name="connsiteX69" fmla="*/ 2838132 w 3766881"/>
                  <a:gd name="connsiteY69" fmla="*/ 3355766 h 3774867"/>
                  <a:gd name="connsiteX70" fmla="*/ 2931001 w 3766881"/>
                  <a:gd name="connsiteY70" fmla="*/ 3351005 h 3774867"/>
                  <a:gd name="connsiteX71" fmla="*/ 2892900 w 3766881"/>
                  <a:gd name="connsiteY71" fmla="*/ 3465304 h 3774867"/>
                  <a:gd name="connsiteX72" fmla="*/ 2964340 w 3766881"/>
                  <a:gd name="connsiteY72" fmla="*/ 3684379 h 3774867"/>
                  <a:gd name="connsiteX73" fmla="*/ 2984975 w 3766881"/>
                  <a:gd name="connsiteY73" fmla="*/ 3774867 h 3774867"/>
                  <a:gd name="connsiteX0" fmla="*/ 1962625 w 3766353"/>
                  <a:gd name="connsiteY0" fmla="*/ 730041 h 3774867"/>
                  <a:gd name="connsiteX1" fmla="*/ 1687987 w 3766353"/>
                  <a:gd name="connsiteY1" fmla="*/ 731629 h 3774867"/>
                  <a:gd name="connsiteX2" fmla="*/ 1443512 w 3766353"/>
                  <a:gd name="connsiteY2" fmla="*/ 725279 h 3774867"/>
                  <a:gd name="connsiteX3" fmla="*/ 1240312 w 3766353"/>
                  <a:gd name="connsiteY3" fmla="*/ 707816 h 3774867"/>
                  <a:gd name="connsiteX4" fmla="*/ 1219675 w 3766353"/>
                  <a:gd name="connsiteY4" fmla="*/ 499059 h 3774867"/>
                  <a:gd name="connsiteX5" fmla="*/ 1339532 w 3766353"/>
                  <a:gd name="connsiteY5" fmla="*/ 479216 h 3774867"/>
                  <a:gd name="connsiteX6" fmla="*/ 1438750 w 3766353"/>
                  <a:gd name="connsiteY6" fmla="*/ 487153 h 3774867"/>
                  <a:gd name="connsiteX7" fmla="*/ 1466531 w 3766353"/>
                  <a:gd name="connsiteY7" fmla="*/ 557797 h 3774867"/>
                  <a:gd name="connsiteX8" fmla="*/ 1580831 w 3766353"/>
                  <a:gd name="connsiteY8" fmla="*/ 598278 h 3774867"/>
                  <a:gd name="connsiteX9" fmla="*/ 1659412 w 3766353"/>
                  <a:gd name="connsiteY9" fmla="*/ 543510 h 3774867"/>
                  <a:gd name="connsiteX10" fmla="*/ 1693543 w 3766353"/>
                  <a:gd name="connsiteY10" fmla="*/ 445878 h 3774867"/>
                  <a:gd name="connsiteX11" fmla="*/ 1666556 w 3766353"/>
                  <a:gd name="connsiteY11" fmla="*/ 343484 h 3774867"/>
                  <a:gd name="connsiteX12" fmla="*/ 1564163 w 3766353"/>
                  <a:gd name="connsiteY12" fmla="*/ 276809 h 3774867"/>
                  <a:gd name="connsiteX13" fmla="*/ 1452244 w 3766353"/>
                  <a:gd name="connsiteY13" fmla="*/ 341103 h 3774867"/>
                  <a:gd name="connsiteX14" fmla="*/ 1435575 w 3766353"/>
                  <a:gd name="connsiteY14" fmla="*/ 430003 h 3774867"/>
                  <a:gd name="connsiteX15" fmla="*/ 1342706 w 3766353"/>
                  <a:gd name="connsiteY15" fmla="*/ 430797 h 3774867"/>
                  <a:gd name="connsiteX16" fmla="*/ 1218881 w 3766353"/>
                  <a:gd name="connsiteY16" fmla="*/ 418891 h 3774867"/>
                  <a:gd name="connsiteX17" fmla="*/ 1219675 w 3766353"/>
                  <a:gd name="connsiteY17" fmla="*/ 309354 h 3774867"/>
                  <a:gd name="connsiteX18" fmla="*/ 1283175 w 3766353"/>
                  <a:gd name="connsiteY18" fmla="*/ 118854 h 3774867"/>
                  <a:gd name="connsiteX19" fmla="*/ 1486375 w 3766353"/>
                  <a:gd name="connsiteY19" fmla="*/ 68054 h 3774867"/>
                  <a:gd name="connsiteX20" fmla="*/ 1751488 w 3766353"/>
                  <a:gd name="connsiteY20" fmla="*/ 4554 h 3774867"/>
                  <a:gd name="connsiteX21" fmla="*/ 1268888 w 3766353"/>
                  <a:gd name="connsiteY21" fmla="*/ 45035 h 3774867"/>
                  <a:gd name="connsiteX22" fmla="*/ 1154588 w 3766353"/>
                  <a:gd name="connsiteY22" fmla="*/ 151398 h 3774867"/>
                  <a:gd name="connsiteX23" fmla="*/ 1027588 w 3766353"/>
                  <a:gd name="connsiteY23" fmla="*/ 49004 h 3774867"/>
                  <a:gd name="connsiteX24" fmla="*/ 635475 w 3766353"/>
                  <a:gd name="connsiteY24" fmla="*/ 4554 h 3774867"/>
                  <a:gd name="connsiteX25" fmla="*/ 622775 w 3766353"/>
                  <a:gd name="connsiteY25" fmla="*/ 17254 h 3774867"/>
                  <a:gd name="connsiteX26" fmla="*/ 1029175 w 3766353"/>
                  <a:gd name="connsiteY26" fmla="*/ 144254 h 3774867"/>
                  <a:gd name="connsiteX27" fmla="*/ 1105375 w 3766353"/>
                  <a:gd name="connsiteY27" fmla="*/ 461754 h 3774867"/>
                  <a:gd name="connsiteX28" fmla="*/ 1116486 w 3766353"/>
                  <a:gd name="connsiteY28" fmla="*/ 707816 h 3774867"/>
                  <a:gd name="connsiteX29" fmla="*/ 1019650 w 3766353"/>
                  <a:gd name="connsiteY29" fmla="*/ 739567 h 3774867"/>
                  <a:gd name="connsiteX30" fmla="*/ 668813 w 3766353"/>
                  <a:gd name="connsiteY30" fmla="*/ 755441 h 3774867"/>
                  <a:gd name="connsiteX31" fmla="*/ 513237 w 3766353"/>
                  <a:gd name="connsiteY31" fmla="*/ 755442 h 3774867"/>
                  <a:gd name="connsiteX32" fmla="*/ 475 w 3766353"/>
                  <a:gd name="connsiteY32" fmla="*/ 747504 h 3774867"/>
                  <a:gd name="connsiteX33" fmla="*/ 432274 w 3766353"/>
                  <a:gd name="connsiteY33" fmla="*/ 798303 h 3774867"/>
                  <a:gd name="connsiteX34" fmla="*/ 1035525 w 3766353"/>
                  <a:gd name="connsiteY34" fmla="*/ 803066 h 3774867"/>
                  <a:gd name="connsiteX35" fmla="*/ 1586387 w 3766353"/>
                  <a:gd name="connsiteY35" fmla="*/ 807829 h 3774867"/>
                  <a:gd name="connsiteX36" fmla="*/ 1925319 w 3766353"/>
                  <a:gd name="connsiteY36" fmla="*/ 831641 h 3774867"/>
                  <a:gd name="connsiteX37" fmla="*/ 1972943 w 3766353"/>
                  <a:gd name="connsiteY37" fmla="*/ 881647 h 3774867"/>
                  <a:gd name="connsiteX38" fmla="*/ 2026124 w 3766353"/>
                  <a:gd name="connsiteY38" fmla="*/ 1165016 h 3774867"/>
                  <a:gd name="connsiteX39" fmla="*/ 2445224 w 3766353"/>
                  <a:gd name="connsiteY39" fmla="*/ 1241216 h 3774867"/>
                  <a:gd name="connsiteX40" fmla="*/ 3659661 w 3766353"/>
                  <a:gd name="connsiteY40" fmla="*/ 1212641 h 3774867"/>
                  <a:gd name="connsiteX41" fmla="*/ 3673949 w 3766353"/>
                  <a:gd name="connsiteY41" fmla="*/ 1360279 h 3774867"/>
                  <a:gd name="connsiteX42" fmla="*/ 3116737 w 3766353"/>
                  <a:gd name="connsiteY42" fmla="*/ 1355516 h 3774867"/>
                  <a:gd name="connsiteX43" fmla="*/ 2645249 w 3766353"/>
                  <a:gd name="connsiteY43" fmla="*/ 1350753 h 3774867"/>
                  <a:gd name="connsiteX44" fmla="*/ 2206306 w 3766353"/>
                  <a:gd name="connsiteY44" fmla="*/ 1375359 h 3774867"/>
                  <a:gd name="connsiteX45" fmla="*/ 2059461 w 3766353"/>
                  <a:gd name="connsiteY45" fmla="*/ 1546016 h 3774867"/>
                  <a:gd name="connsiteX46" fmla="*/ 2295207 w 3766353"/>
                  <a:gd name="connsiteY46" fmla="*/ 1773028 h 3774867"/>
                  <a:gd name="connsiteX47" fmla="*/ 2959575 w 3766353"/>
                  <a:gd name="connsiteY47" fmla="*/ 1774615 h 3774867"/>
                  <a:gd name="connsiteX48" fmla="*/ 3508056 w 3766353"/>
                  <a:gd name="connsiteY48" fmla="*/ 1768267 h 3774867"/>
                  <a:gd name="connsiteX49" fmla="*/ 3737449 w 3766353"/>
                  <a:gd name="connsiteY49" fmla="*/ 1782553 h 3774867"/>
                  <a:gd name="connsiteX50" fmla="*/ 3736656 w 3766353"/>
                  <a:gd name="connsiteY50" fmla="*/ 1922255 h 3774867"/>
                  <a:gd name="connsiteX51" fmla="*/ 3502500 w 3766353"/>
                  <a:gd name="connsiteY51" fmla="*/ 1948447 h 3774867"/>
                  <a:gd name="connsiteX52" fmla="*/ 2086449 w 3766353"/>
                  <a:gd name="connsiteY52" fmla="*/ 2001628 h 3774867"/>
                  <a:gd name="connsiteX53" fmla="*/ 3740625 w 3766353"/>
                  <a:gd name="connsiteY53" fmla="*/ 2322304 h 3774867"/>
                  <a:gd name="connsiteX54" fmla="*/ 3092925 w 3766353"/>
                  <a:gd name="connsiteY54" fmla="*/ 2384216 h 3774867"/>
                  <a:gd name="connsiteX55" fmla="*/ 2952431 w 3766353"/>
                  <a:gd name="connsiteY55" fmla="*/ 2391359 h 3774867"/>
                  <a:gd name="connsiteX56" fmla="*/ 2780982 w 3766353"/>
                  <a:gd name="connsiteY56" fmla="*/ 2322305 h 3774867"/>
                  <a:gd name="connsiteX57" fmla="*/ 2637312 w 3766353"/>
                  <a:gd name="connsiteY57" fmla="*/ 2419141 h 3774867"/>
                  <a:gd name="connsiteX58" fmla="*/ 2471419 w 3766353"/>
                  <a:gd name="connsiteY58" fmla="*/ 2331828 h 3774867"/>
                  <a:gd name="connsiteX59" fmla="*/ 2309493 w 3766353"/>
                  <a:gd name="connsiteY59" fmla="*/ 2393742 h 3774867"/>
                  <a:gd name="connsiteX60" fmla="*/ 2390456 w 3766353"/>
                  <a:gd name="connsiteY60" fmla="*/ 2608848 h 3774867"/>
                  <a:gd name="connsiteX61" fmla="*/ 2292826 w 3766353"/>
                  <a:gd name="connsiteY61" fmla="*/ 2769979 h 3774867"/>
                  <a:gd name="connsiteX62" fmla="*/ 2416650 w 3766353"/>
                  <a:gd name="connsiteY62" fmla="*/ 2931903 h 3774867"/>
                  <a:gd name="connsiteX63" fmla="*/ 2307114 w 3766353"/>
                  <a:gd name="connsiteY63" fmla="*/ 3090654 h 3774867"/>
                  <a:gd name="connsiteX64" fmla="*/ 2435700 w 3766353"/>
                  <a:gd name="connsiteY64" fmla="*/ 3229560 h 3774867"/>
                  <a:gd name="connsiteX65" fmla="*/ 2339655 w 3766353"/>
                  <a:gd name="connsiteY65" fmla="*/ 3329573 h 3774867"/>
                  <a:gd name="connsiteX66" fmla="*/ 2411888 w 3766353"/>
                  <a:gd name="connsiteY66" fmla="*/ 3486735 h 3774867"/>
                  <a:gd name="connsiteX67" fmla="*/ 2564287 w 3766353"/>
                  <a:gd name="connsiteY67" fmla="*/ 3496261 h 3774867"/>
                  <a:gd name="connsiteX68" fmla="*/ 2623819 w 3766353"/>
                  <a:gd name="connsiteY68" fmla="*/ 3398628 h 3774867"/>
                  <a:gd name="connsiteX69" fmla="*/ 2711925 w 3766353"/>
                  <a:gd name="connsiteY69" fmla="*/ 3455777 h 3774867"/>
                  <a:gd name="connsiteX70" fmla="*/ 2838132 w 3766353"/>
                  <a:gd name="connsiteY70" fmla="*/ 3355766 h 3774867"/>
                  <a:gd name="connsiteX71" fmla="*/ 2931001 w 3766353"/>
                  <a:gd name="connsiteY71" fmla="*/ 3351005 h 3774867"/>
                  <a:gd name="connsiteX72" fmla="*/ 2892900 w 3766353"/>
                  <a:gd name="connsiteY72" fmla="*/ 3465304 h 3774867"/>
                  <a:gd name="connsiteX73" fmla="*/ 2964340 w 3766353"/>
                  <a:gd name="connsiteY73" fmla="*/ 3684379 h 3774867"/>
                  <a:gd name="connsiteX74" fmla="*/ 2984975 w 3766353"/>
                  <a:gd name="connsiteY74" fmla="*/ 3774867 h 3774867"/>
                  <a:gd name="connsiteX0" fmla="*/ 1962625 w 3766353"/>
                  <a:gd name="connsiteY0" fmla="*/ 730041 h 3774867"/>
                  <a:gd name="connsiteX1" fmla="*/ 1687987 w 3766353"/>
                  <a:gd name="connsiteY1" fmla="*/ 731629 h 3774867"/>
                  <a:gd name="connsiteX2" fmla="*/ 1443512 w 3766353"/>
                  <a:gd name="connsiteY2" fmla="*/ 725279 h 3774867"/>
                  <a:gd name="connsiteX3" fmla="*/ 1240312 w 3766353"/>
                  <a:gd name="connsiteY3" fmla="*/ 707816 h 3774867"/>
                  <a:gd name="connsiteX4" fmla="*/ 1219675 w 3766353"/>
                  <a:gd name="connsiteY4" fmla="*/ 499059 h 3774867"/>
                  <a:gd name="connsiteX5" fmla="*/ 1339532 w 3766353"/>
                  <a:gd name="connsiteY5" fmla="*/ 479216 h 3774867"/>
                  <a:gd name="connsiteX6" fmla="*/ 1438750 w 3766353"/>
                  <a:gd name="connsiteY6" fmla="*/ 487153 h 3774867"/>
                  <a:gd name="connsiteX7" fmla="*/ 1466531 w 3766353"/>
                  <a:gd name="connsiteY7" fmla="*/ 557797 h 3774867"/>
                  <a:gd name="connsiteX8" fmla="*/ 1580831 w 3766353"/>
                  <a:gd name="connsiteY8" fmla="*/ 598278 h 3774867"/>
                  <a:gd name="connsiteX9" fmla="*/ 1659412 w 3766353"/>
                  <a:gd name="connsiteY9" fmla="*/ 543510 h 3774867"/>
                  <a:gd name="connsiteX10" fmla="*/ 1693543 w 3766353"/>
                  <a:gd name="connsiteY10" fmla="*/ 445878 h 3774867"/>
                  <a:gd name="connsiteX11" fmla="*/ 1666556 w 3766353"/>
                  <a:gd name="connsiteY11" fmla="*/ 343484 h 3774867"/>
                  <a:gd name="connsiteX12" fmla="*/ 1564163 w 3766353"/>
                  <a:gd name="connsiteY12" fmla="*/ 276809 h 3774867"/>
                  <a:gd name="connsiteX13" fmla="*/ 1452244 w 3766353"/>
                  <a:gd name="connsiteY13" fmla="*/ 341103 h 3774867"/>
                  <a:gd name="connsiteX14" fmla="*/ 1435575 w 3766353"/>
                  <a:gd name="connsiteY14" fmla="*/ 430003 h 3774867"/>
                  <a:gd name="connsiteX15" fmla="*/ 1342706 w 3766353"/>
                  <a:gd name="connsiteY15" fmla="*/ 430797 h 3774867"/>
                  <a:gd name="connsiteX16" fmla="*/ 1218881 w 3766353"/>
                  <a:gd name="connsiteY16" fmla="*/ 418891 h 3774867"/>
                  <a:gd name="connsiteX17" fmla="*/ 1219675 w 3766353"/>
                  <a:gd name="connsiteY17" fmla="*/ 309354 h 3774867"/>
                  <a:gd name="connsiteX18" fmla="*/ 1283175 w 3766353"/>
                  <a:gd name="connsiteY18" fmla="*/ 118854 h 3774867"/>
                  <a:gd name="connsiteX19" fmla="*/ 1486375 w 3766353"/>
                  <a:gd name="connsiteY19" fmla="*/ 68054 h 3774867"/>
                  <a:gd name="connsiteX20" fmla="*/ 1751488 w 3766353"/>
                  <a:gd name="connsiteY20" fmla="*/ 4554 h 3774867"/>
                  <a:gd name="connsiteX21" fmla="*/ 1268888 w 3766353"/>
                  <a:gd name="connsiteY21" fmla="*/ 45035 h 3774867"/>
                  <a:gd name="connsiteX22" fmla="*/ 1154588 w 3766353"/>
                  <a:gd name="connsiteY22" fmla="*/ 151398 h 3774867"/>
                  <a:gd name="connsiteX23" fmla="*/ 1027588 w 3766353"/>
                  <a:gd name="connsiteY23" fmla="*/ 49004 h 3774867"/>
                  <a:gd name="connsiteX24" fmla="*/ 635475 w 3766353"/>
                  <a:gd name="connsiteY24" fmla="*/ 4554 h 3774867"/>
                  <a:gd name="connsiteX25" fmla="*/ 622775 w 3766353"/>
                  <a:gd name="connsiteY25" fmla="*/ 17254 h 3774867"/>
                  <a:gd name="connsiteX26" fmla="*/ 1029175 w 3766353"/>
                  <a:gd name="connsiteY26" fmla="*/ 144254 h 3774867"/>
                  <a:gd name="connsiteX27" fmla="*/ 1105375 w 3766353"/>
                  <a:gd name="connsiteY27" fmla="*/ 461754 h 3774867"/>
                  <a:gd name="connsiteX28" fmla="*/ 1116486 w 3766353"/>
                  <a:gd name="connsiteY28" fmla="*/ 707816 h 3774867"/>
                  <a:gd name="connsiteX29" fmla="*/ 1019650 w 3766353"/>
                  <a:gd name="connsiteY29" fmla="*/ 739567 h 3774867"/>
                  <a:gd name="connsiteX30" fmla="*/ 668813 w 3766353"/>
                  <a:gd name="connsiteY30" fmla="*/ 755441 h 3774867"/>
                  <a:gd name="connsiteX31" fmla="*/ 513237 w 3766353"/>
                  <a:gd name="connsiteY31" fmla="*/ 755442 h 3774867"/>
                  <a:gd name="connsiteX32" fmla="*/ 475 w 3766353"/>
                  <a:gd name="connsiteY32" fmla="*/ 747504 h 3774867"/>
                  <a:gd name="connsiteX33" fmla="*/ 432274 w 3766353"/>
                  <a:gd name="connsiteY33" fmla="*/ 798303 h 3774867"/>
                  <a:gd name="connsiteX34" fmla="*/ 1035525 w 3766353"/>
                  <a:gd name="connsiteY34" fmla="*/ 803066 h 3774867"/>
                  <a:gd name="connsiteX35" fmla="*/ 1586387 w 3766353"/>
                  <a:gd name="connsiteY35" fmla="*/ 807829 h 3774867"/>
                  <a:gd name="connsiteX36" fmla="*/ 1925319 w 3766353"/>
                  <a:gd name="connsiteY36" fmla="*/ 831641 h 3774867"/>
                  <a:gd name="connsiteX37" fmla="*/ 1972943 w 3766353"/>
                  <a:gd name="connsiteY37" fmla="*/ 881647 h 3774867"/>
                  <a:gd name="connsiteX38" fmla="*/ 2026124 w 3766353"/>
                  <a:gd name="connsiteY38" fmla="*/ 1165016 h 3774867"/>
                  <a:gd name="connsiteX39" fmla="*/ 2445224 w 3766353"/>
                  <a:gd name="connsiteY39" fmla="*/ 1241216 h 3774867"/>
                  <a:gd name="connsiteX40" fmla="*/ 3659661 w 3766353"/>
                  <a:gd name="connsiteY40" fmla="*/ 1212641 h 3774867"/>
                  <a:gd name="connsiteX41" fmla="*/ 3673949 w 3766353"/>
                  <a:gd name="connsiteY41" fmla="*/ 1360279 h 3774867"/>
                  <a:gd name="connsiteX42" fmla="*/ 3116737 w 3766353"/>
                  <a:gd name="connsiteY42" fmla="*/ 1355516 h 3774867"/>
                  <a:gd name="connsiteX43" fmla="*/ 2645249 w 3766353"/>
                  <a:gd name="connsiteY43" fmla="*/ 1350753 h 3774867"/>
                  <a:gd name="connsiteX44" fmla="*/ 2206306 w 3766353"/>
                  <a:gd name="connsiteY44" fmla="*/ 1375359 h 3774867"/>
                  <a:gd name="connsiteX45" fmla="*/ 2059461 w 3766353"/>
                  <a:gd name="connsiteY45" fmla="*/ 1546016 h 3774867"/>
                  <a:gd name="connsiteX46" fmla="*/ 2295207 w 3766353"/>
                  <a:gd name="connsiteY46" fmla="*/ 1773028 h 3774867"/>
                  <a:gd name="connsiteX47" fmla="*/ 2959575 w 3766353"/>
                  <a:gd name="connsiteY47" fmla="*/ 1774615 h 3774867"/>
                  <a:gd name="connsiteX48" fmla="*/ 3508056 w 3766353"/>
                  <a:gd name="connsiteY48" fmla="*/ 1768267 h 3774867"/>
                  <a:gd name="connsiteX49" fmla="*/ 3737449 w 3766353"/>
                  <a:gd name="connsiteY49" fmla="*/ 1782553 h 3774867"/>
                  <a:gd name="connsiteX50" fmla="*/ 3736656 w 3766353"/>
                  <a:gd name="connsiteY50" fmla="*/ 1922255 h 3774867"/>
                  <a:gd name="connsiteX51" fmla="*/ 3502500 w 3766353"/>
                  <a:gd name="connsiteY51" fmla="*/ 1948447 h 3774867"/>
                  <a:gd name="connsiteX52" fmla="*/ 2395219 w 3766353"/>
                  <a:gd name="connsiteY52" fmla="*/ 1931778 h 3774867"/>
                  <a:gd name="connsiteX53" fmla="*/ 2086449 w 3766353"/>
                  <a:gd name="connsiteY53" fmla="*/ 2001628 h 3774867"/>
                  <a:gd name="connsiteX54" fmla="*/ 3740625 w 3766353"/>
                  <a:gd name="connsiteY54" fmla="*/ 2322304 h 3774867"/>
                  <a:gd name="connsiteX55" fmla="*/ 3092925 w 3766353"/>
                  <a:gd name="connsiteY55" fmla="*/ 2384216 h 3774867"/>
                  <a:gd name="connsiteX56" fmla="*/ 2952431 w 3766353"/>
                  <a:gd name="connsiteY56" fmla="*/ 2391359 h 3774867"/>
                  <a:gd name="connsiteX57" fmla="*/ 2780982 w 3766353"/>
                  <a:gd name="connsiteY57" fmla="*/ 2322305 h 3774867"/>
                  <a:gd name="connsiteX58" fmla="*/ 2637312 w 3766353"/>
                  <a:gd name="connsiteY58" fmla="*/ 2419141 h 3774867"/>
                  <a:gd name="connsiteX59" fmla="*/ 2471419 w 3766353"/>
                  <a:gd name="connsiteY59" fmla="*/ 2331828 h 3774867"/>
                  <a:gd name="connsiteX60" fmla="*/ 2309493 w 3766353"/>
                  <a:gd name="connsiteY60" fmla="*/ 2393742 h 3774867"/>
                  <a:gd name="connsiteX61" fmla="*/ 2390456 w 3766353"/>
                  <a:gd name="connsiteY61" fmla="*/ 2608848 h 3774867"/>
                  <a:gd name="connsiteX62" fmla="*/ 2292826 w 3766353"/>
                  <a:gd name="connsiteY62" fmla="*/ 2769979 h 3774867"/>
                  <a:gd name="connsiteX63" fmla="*/ 2416650 w 3766353"/>
                  <a:gd name="connsiteY63" fmla="*/ 2931903 h 3774867"/>
                  <a:gd name="connsiteX64" fmla="*/ 2307114 w 3766353"/>
                  <a:gd name="connsiteY64" fmla="*/ 3090654 h 3774867"/>
                  <a:gd name="connsiteX65" fmla="*/ 2435700 w 3766353"/>
                  <a:gd name="connsiteY65" fmla="*/ 3229560 h 3774867"/>
                  <a:gd name="connsiteX66" fmla="*/ 2339655 w 3766353"/>
                  <a:gd name="connsiteY66" fmla="*/ 3329573 h 3774867"/>
                  <a:gd name="connsiteX67" fmla="*/ 2411888 w 3766353"/>
                  <a:gd name="connsiteY67" fmla="*/ 3486735 h 3774867"/>
                  <a:gd name="connsiteX68" fmla="*/ 2564287 w 3766353"/>
                  <a:gd name="connsiteY68" fmla="*/ 3496261 h 3774867"/>
                  <a:gd name="connsiteX69" fmla="*/ 2623819 w 3766353"/>
                  <a:gd name="connsiteY69" fmla="*/ 3398628 h 3774867"/>
                  <a:gd name="connsiteX70" fmla="*/ 2711925 w 3766353"/>
                  <a:gd name="connsiteY70" fmla="*/ 3455777 h 3774867"/>
                  <a:gd name="connsiteX71" fmla="*/ 2838132 w 3766353"/>
                  <a:gd name="connsiteY71" fmla="*/ 3355766 h 3774867"/>
                  <a:gd name="connsiteX72" fmla="*/ 2931001 w 3766353"/>
                  <a:gd name="connsiteY72" fmla="*/ 3351005 h 3774867"/>
                  <a:gd name="connsiteX73" fmla="*/ 2892900 w 3766353"/>
                  <a:gd name="connsiteY73" fmla="*/ 3465304 h 3774867"/>
                  <a:gd name="connsiteX74" fmla="*/ 2964340 w 3766353"/>
                  <a:gd name="connsiteY74" fmla="*/ 3684379 h 3774867"/>
                  <a:gd name="connsiteX75" fmla="*/ 2984975 w 3766353"/>
                  <a:gd name="connsiteY75" fmla="*/ 3774867 h 3774867"/>
                  <a:gd name="connsiteX0" fmla="*/ 1962625 w 3766353"/>
                  <a:gd name="connsiteY0" fmla="*/ 730041 h 3774867"/>
                  <a:gd name="connsiteX1" fmla="*/ 1687987 w 3766353"/>
                  <a:gd name="connsiteY1" fmla="*/ 731629 h 3774867"/>
                  <a:gd name="connsiteX2" fmla="*/ 1443512 w 3766353"/>
                  <a:gd name="connsiteY2" fmla="*/ 725279 h 3774867"/>
                  <a:gd name="connsiteX3" fmla="*/ 1240312 w 3766353"/>
                  <a:gd name="connsiteY3" fmla="*/ 707816 h 3774867"/>
                  <a:gd name="connsiteX4" fmla="*/ 1219675 w 3766353"/>
                  <a:gd name="connsiteY4" fmla="*/ 499059 h 3774867"/>
                  <a:gd name="connsiteX5" fmla="*/ 1339532 w 3766353"/>
                  <a:gd name="connsiteY5" fmla="*/ 479216 h 3774867"/>
                  <a:gd name="connsiteX6" fmla="*/ 1438750 w 3766353"/>
                  <a:gd name="connsiteY6" fmla="*/ 487153 h 3774867"/>
                  <a:gd name="connsiteX7" fmla="*/ 1466531 w 3766353"/>
                  <a:gd name="connsiteY7" fmla="*/ 557797 h 3774867"/>
                  <a:gd name="connsiteX8" fmla="*/ 1580831 w 3766353"/>
                  <a:gd name="connsiteY8" fmla="*/ 598278 h 3774867"/>
                  <a:gd name="connsiteX9" fmla="*/ 1659412 w 3766353"/>
                  <a:gd name="connsiteY9" fmla="*/ 543510 h 3774867"/>
                  <a:gd name="connsiteX10" fmla="*/ 1693543 w 3766353"/>
                  <a:gd name="connsiteY10" fmla="*/ 445878 h 3774867"/>
                  <a:gd name="connsiteX11" fmla="*/ 1666556 w 3766353"/>
                  <a:gd name="connsiteY11" fmla="*/ 343484 h 3774867"/>
                  <a:gd name="connsiteX12" fmla="*/ 1564163 w 3766353"/>
                  <a:gd name="connsiteY12" fmla="*/ 276809 h 3774867"/>
                  <a:gd name="connsiteX13" fmla="*/ 1452244 w 3766353"/>
                  <a:gd name="connsiteY13" fmla="*/ 341103 h 3774867"/>
                  <a:gd name="connsiteX14" fmla="*/ 1435575 w 3766353"/>
                  <a:gd name="connsiteY14" fmla="*/ 430003 h 3774867"/>
                  <a:gd name="connsiteX15" fmla="*/ 1342706 w 3766353"/>
                  <a:gd name="connsiteY15" fmla="*/ 430797 h 3774867"/>
                  <a:gd name="connsiteX16" fmla="*/ 1218881 w 3766353"/>
                  <a:gd name="connsiteY16" fmla="*/ 418891 h 3774867"/>
                  <a:gd name="connsiteX17" fmla="*/ 1219675 w 3766353"/>
                  <a:gd name="connsiteY17" fmla="*/ 309354 h 3774867"/>
                  <a:gd name="connsiteX18" fmla="*/ 1283175 w 3766353"/>
                  <a:gd name="connsiteY18" fmla="*/ 118854 h 3774867"/>
                  <a:gd name="connsiteX19" fmla="*/ 1486375 w 3766353"/>
                  <a:gd name="connsiteY19" fmla="*/ 68054 h 3774867"/>
                  <a:gd name="connsiteX20" fmla="*/ 1751488 w 3766353"/>
                  <a:gd name="connsiteY20" fmla="*/ 4554 h 3774867"/>
                  <a:gd name="connsiteX21" fmla="*/ 1268888 w 3766353"/>
                  <a:gd name="connsiteY21" fmla="*/ 45035 h 3774867"/>
                  <a:gd name="connsiteX22" fmla="*/ 1154588 w 3766353"/>
                  <a:gd name="connsiteY22" fmla="*/ 151398 h 3774867"/>
                  <a:gd name="connsiteX23" fmla="*/ 1027588 w 3766353"/>
                  <a:gd name="connsiteY23" fmla="*/ 49004 h 3774867"/>
                  <a:gd name="connsiteX24" fmla="*/ 635475 w 3766353"/>
                  <a:gd name="connsiteY24" fmla="*/ 4554 h 3774867"/>
                  <a:gd name="connsiteX25" fmla="*/ 622775 w 3766353"/>
                  <a:gd name="connsiteY25" fmla="*/ 17254 h 3774867"/>
                  <a:gd name="connsiteX26" fmla="*/ 1029175 w 3766353"/>
                  <a:gd name="connsiteY26" fmla="*/ 144254 h 3774867"/>
                  <a:gd name="connsiteX27" fmla="*/ 1105375 w 3766353"/>
                  <a:gd name="connsiteY27" fmla="*/ 461754 h 3774867"/>
                  <a:gd name="connsiteX28" fmla="*/ 1116486 w 3766353"/>
                  <a:gd name="connsiteY28" fmla="*/ 707816 h 3774867"/>
                  <a:gd name="connsiteX29" fmla="*/ 1019650 w 3766353"/>
                  <a:gd name="connsiteY29" fmla="*/ 739567 h 3774867"/>
                  <a:gd name="connsiteX30" fmla="*/ 668813 w 3766353"/>
                  <a:gd name="connsiteY30" fmla="*/ 755441 h 3774867"/>
                  <a:gd name="connsiteX31" fmla="*/ 513237 w 3766353"/>
                  <a:gd name="connsiteY31" fmla="*/ 755442 h 3774867"/>
                  <a:gd name="connsiteX32" fmla="*/ 475 w 3766353"/>
                  <a:gd name="connsiteY32" fmla="*/ 747504 h 3774867"/>
                  <a:gd name="connsiteX33" fmla="*/ 432274 w 3766353"/>
                  <a:gd name="connsiteY33" fmla="*/ 798303 h 3774867"/>
                  <a:gd name="connsiteX34" fmla="*/ 1035525 w 3766353"/>
                  <a:gd name="connsiteY34" fmla="*/ 803066 h 3774867"/>
                  <a:gd name="connsiteX35" fmla="*/ 1586387 w 3766353"/>
                  <a:gd name="connsiteY35" fmla="*/ 807829 h 3774867"/>
                  <a:gd name="connsiteX36" fmla="*/ 1925319 w 3766353"/>
                  <a:gd name="connsiteY36" fmla="*/ 831641 h 3774867"/>
                  <a:gd name="connsiteX37" fmla="*/ 1972943 w 3766353"/>
                  <a:gd name="connsiteY37" fmla="*/ 881647 h 3774867"/>
                  <a:gd name="connsiteX38" fmla="*/ 2026124 w 3766353"/>
                  <a:gd name="connsiteY38" fmla="*/ 1165016 h 3774867"/>
                  <a:gd name="connsiteX39" fmla="*/ 2445224 w 3766353"/>
                  <a:gd name="connsiteY39" fmla="*/ 1241216 h 3774867"/>
                  <a:gd name="connsiteX40" fmla="*/ 3659661 w 3766353"/>
                  <a:gd name="connsiteY40" fmla="*/ 1212641 h 3774867"/>
                  <a:gd name="connsiteX41" fmla="*/ 3673949 w 3766353"/>
                  <a:gd name="connsiteY41" fmla="*/ 1360279 h 3774867"/>
                  <a:gd name="connsiteX42" fmla="*/ 3116737 w 3766353"/>
                  <a:gd name="connsiteY42" fmla="*/ 1355516 h 3774867"/>
                  <a:gd name="connsiteX43" fmla="*/ 2645249 w 3766353"/>
                  <a:gd name="connsiteY43" fmla="*/ 1350753 h 3774867"/>
                  <a:gd name="connsiteX44" fmla="*/ 2206306 w 3766353"/>
                  <a:gd name="connsiteY44" fmla="*/ 1375359 h 3774867"/>
                  <a:gd name="connsiteX45" fmla="*/ 2059461 w 3766353"/>
                  <a:gd name="connsiteY45" fmla="*/ 1546016 h 3774867"/>
                  <a:gd name="connsiteX46" fmla="*/ 2295207 w 3766353"/>
                  <a:gd name="connsiteY46" fmla="*/ 1773028 h 3774867"/>
                  <a:gd name="connsiteX47" fmla="*/ 2959575 w 3766353"/>
                  <a:gd name="connsiteY47" fmla="*/ 1774615 h 3774867"/>
                  <a:gd name="connsiteX48" fmla="*/ 3508056 w 3766353"/>
                  <a:gd name="connsiteY48" fmla="*/ 1768267 h 3774867"/>
                  <a:gd name="connsiteX49" fmla="*/ 3737449 w 3766353"/>
                  <a:gd name="connsiteY49" fmla="*/ 1782553 h 3774867"/>
                  <a:gd name="connsiteX50" fmla="*/ 3736656 w 3766353"/>
                  <a:gd name="connsiteY50" fmla="*/ 1922255 h 3774867"/>
                  <a:gd name="connsiteX51" fmla="*/ 3502500 w 3766353"/>
                  <a:gd name="connsiteY51" fmla="*/ 1948447 h 3774867"/>
                  <a:gd name="connsiteX52" fmla="*/ 2395219 w 3766353"/>
                  <a:gd name="connsiteY52" fmla="*/ 1931778 h 3774867"/>
                  <a:gd name="connsiteX53" fmla="*/ 2086449 w 3766353"/>
                  <a:gd name="connsiteY53" fmla="*/ 2001628 h 3774867"/>
                  <a:gd name="connsiteX54" fmla="*/ 3740625 w 3766353"/>
                  <a:gd name="connsiteY54" fmla="*/ 2322304 h 3774867"/>
                  <a:gd name="connsiteX55" fmla="*/ 3092925 w 3766353"/>
                  <a:gd name="connsiteY55" fmla="*/ 2384216 h 3774867"/>
                  <a:gd name="connsiteX56" fmla="*/ 2952431 w 3766353"/>
                  <a:gd name="connsiteY56" fmla="*/ 2391359 h 3774867"/>
                  <a:gd name="connsiteX57" fmla="*/ 2780982 w 3766353"/>
                  <a:gd name="connsiteY57" fmla="*/ 2322305 h 3774867"/>
                  <a:gd name="connsiteX58" fmla="*/ 2637312 w 3766353"/>
                  <a:gd name="connsiteY58" fmla="*/ 2419141 h 3774867"/>
                  <a:gd name="connsiteX59" fmla="*/ 2471419 w 3766353"/>
                  <a:gd name="connsiteY59" fmla="*/ 2331828 h 3774867"/>
                  <a:gd name="connsiteX60" fmla="*/ 2309493 w 3766353"/>
                  <a:gd name="connsiteY60" fmla="*/ 2393742 h 3774867"/>
                  <a:gd name="connsiteX61" fmla="*/ 2390456 w 3766353"/>
                  <a:gd name="connsiteY61" fmla="*/ 2608848 h 3774867"/>
                  <a:gd name="connsiteX62" fmla="*/ 2292826 w 3766353"/>
                  <a:gd name="connsiteY62" fmla="*/ 2769979 h 3774867"/>
                  <a:gd name="connsiteX63" fmla="*/ 2416650 w 3766353"/>
                  <a:gd name="connsiteY63" fmla="*/ 2931903 h 3774867"/>
                  <a:gd name="connsiteX64" fmla="*/ 2307114 w 3766353"/>
                  <a:gd name="connsiteY64" fmla="*/ 3090654 h 3774867"/>
                  <a:gd name="connsiteX65" fmla="*/ 2435700 w 3766353"/>
                  <a:gd name="connsiteY65" fmla="*/ 3229560 h 3774867"/>
                  <a:gd name="connsiteX66" fmla="*/ 2339655 w 3766353"/>
                  <a:gd name="connsiteY66" fmla="*/ 3329573 h 3774867"/>
                  <a:gd name="connsiteX67" fmla="*/ 2411888 w 3766353"/>
                  <a:gd name="connsiteY67" fmla="*/ 3486735 h 3774867"/>
                  <a:gd name="connsiteX68" fmla="*/ 2564287 w 3766353"/>
                  <a:gd name="connsiteY68" fmla="*/ 3496261 h 3774867"/>
                  <a:gd name="connsiteX69" fmla="*/ 2623819 w 3766353"/>
                  <a:gd name="connsiteY69" fmla="*/ 3398628 h 3774867"/>
                  <a:gd name="connsiteX70" fmla="*/ 2711925 w 3766353"/>
                  <a:gd name="connsiteY70" fmla="*/ 3455777 h 3774867"/>
                  <a:gd name="connsiteX71" fmla="*/ 2838132 w 3766353"/>
                  <a:gd name="connsiteY71" fmla="*/ 3355766 h 3774867"/>
                  <a:gd name="connsiteX72" fmla="*/ 2931001 w 3766353"/>
                  <a:gd name="connsiteY72" fmla="*/ 3351005 h 3774867"/>
                  <a:gd name="connsiteX73" fmla="*/ 2892900 w 3766353"/>
                  <a:gd name="connsiteY73" fmla="*/ 3465304 h 3774867"/>
                  <a:gd name="connsiteX74" fmla="*/ 2964340 w 3766353"/>
                  <a:gd name="connsiteY74" fmla="*/ 3684379 h 3774867"/>
                  <a:gd name="connsiteX75" fmla="*/ 2984975 w 3766353"/>
                  <a:gd name="connsiteY75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95219 w 3762812"/>
                  <a:gd name="connsiteY52" fmla="*/ 1931778 h 3774867"/>
                  <a:gd name="connsiteX53" fmla="*/ 2172174 w 3762812"/>
                  <a:gd name="connsiteY53" fmla="*/ 2051634 h 3774867"/>
                  <a:gd name="connsiteX54" fmla="*/ 3740625 w 3762812"/>
                  <a:gd name="connsiteY54" fmla="*/ 2322304 h 3774867"/>
                  <a:gd name="connsiteX55" fmla="*/ 3092925 w 3762812"/>
                  <a:gd name="connsiteY55" fmla="*/ 2384216 h 3774867"/>
                  <a:gd name="connsiteX56" fmla="*/ 2952431 w 3762812"/>
                  <a:gd name="connsiteY56" fmla="*/ 2391359 h 3774867"/>
                  <a:gd name="connsiteX57" fmla="*/ 2780982 w 3762812"/>
                  <a:gd name="connsiteY57" fmla="*/ 2322305 h 3774867"/>
                  <a:gd name="connsiteX58" fmla="*/ 2637312 w 3762812"/>
                  <a:gd name="connsiteY58" fmla="*/ 2419141 h 3774867"/>
                  <a:gd name="connsiteX59" fmla="*/ 2471419 w 3762812"/>
                  <a:gd name="connsiteY59" fmla="*/ 2331828 h 3774867"/>
                  <a:gd name="connsiteX60" fmla="*/ 2309493 w 3762812"/>
                  <a:gd name="connsiteY60" fmla="*/ 2393742 h 3774867"/>
                  <a:gd name="connsiteX61" fmla="*/ 2390456 w 3762812"/>
                  <a:gd name="connsiteY61" fmla="*/ 2608848 h 3774867"/>
                  <a:gd name="connsiteX62" fmla="*/ 2292826 w 3762812"/>
                  <a:gd name="connsiteY62" fmla="*/ 2769979 h 3774867"/>
                  <a:gd name="connsiteX63" fmla="*/ 2416650 w 3762812"/>
                  <a:gd name="connsiteY63" fmla="*/ 2931903 h 3774867"/>
                  <a:gd name="connsiteX64" fmla="*/ 2307114 w 3762812"/>
                  <a:gd name="connsiteY64" fmla="*/ 3090654 h 3774867"/>
                  <a:gd name="connsiteX65" fmla="*/ 2435700 w 3762812"/>
                  <a:gd name="connsiteY65" fmla="*/ 3229560 h 3774867"/>
                  <a:gd name="connsiteX66" fmla="*/ 2339655 w 3762812"/>
                  <a:gd name="connsiteY66" fmla="*/ 3329573 h 3774867"/>
                  <a:gd name="connsiteX67" fmla="*/ 2411888 w 3762812"/>
                  <a:gd name="connsiteY67" fmla="*/ 3486735 h 3774867"/>
                  <a:gd name="connsiteX68" fmla="*/ 2564287 w 3762812"/>
                  <a:gd name="connsiteY68" fmla="*/ 3496261 h 3774867"/>
                  <a:gd name="connsiteX69" fmla="*/ 2623819 w 3762812"/>
                  <a:gd name="connsiteY69" fmla="*/ 3398628 h 3774867"/>
                  <a:gd name="connsiteX70" fmla="*/ 2711925 w 3762812"/>
                  <a:gd name="connsiteY70" fmla="*/ 3455777 h 3774867"/>
                  <a:gd name="connsiteX71" fmla="*/ 2838132 w 3762812"/>
                  <a:gd name="connsiteY71" fmla="*/ 3355766 h 3774867"/>
                  <a:gd name="connsiteX72" fmla="*/ 2931001 w 3762812"/>
                  <a:gd name="connsiteY72" fmla="*/ 3351005 h 3774867"/>
                  <a:gd name="connsiteX73" fmla="*/ 2892900 w 3762812"/>
                  <a:gd name="connsiteY73" fmla="*/ 3465304 h 3774867"/>
                  <a:gd name="connsiteX74" fmla="*/ 2964340 w 3762812"/>
                  <a:gd name="connsiteY74" fmla="*/ 3684379 h 3774867"/>
                  <a:gd name="connsiteX75" fmla="*/ 2984975 w 3762812"/>
                  <a:gd name="connsiteY75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95219 w 3762812"/>
                  <a:gd name="connsiteY52" fmla="*/ 1931778 h 3774867"/>
                  <a:gd name="connsiteX53" fmla="*/ 2133281 w 3762812"/>
                  <a:gd name="connsiteY53" fmla="*/ 1946066 h 3774867"/>
                  <a:gd name="connsiteX54" fmla="*/ 2172174 w 3762812"/>
                  <a:gd name="connsiteY54" fmla="*/ 2051634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95219 w 3762812"/>
                  <a:gd name="connsiteY52" fmla="*/ 1931778 h 3774867"/>
                  <a:gd name="connsiteX53" fmla="*/ 2133281 w 3762812"/>
                  <a:gd name="connsiteY53" fmla="*/ 1946066 h 3774867"/>
                  <a:gd name="connsiteX54" fmla="*/ 2172174 w 3762812"/>
                  <a:gd name="connsiteY54" fmla="*/ 2051634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334"/>
                  <a:gd name="connsiteY0" fmla="*/ 730041 h 3774867"/>
                  <a:gd name="connsiteX1" fmla="*/ 1687987 w 3762334"/>
                  <a:gd name="connsiteY1" fmla="*/ 731629 h 3774867"/>
                  <a:gd name="connsiteX2" fmla="*/ 1443512 w 3762334"/>
                  <a:gd name="connsiteY2" fmla="*/ 725279 h 3774867"/>
                  <a:gd name="connsiteX3" fmla="*/ 1240312 w 3762334"/>
                  <a:gd name="connsiteY3" fmla="*/ 707816 h 3774867"/>
                  <a:gd name="connsiteX4" fmla="*/ 1219675 w 3762334"/>
                  <a:gd name="connsiteY4" fmla="*/ 499059 h 3774867"/>
                  <a:gd name="connsiteX5" fmla="*/ 1339532 w 3762334"/>
                  <a:gd name="connsiteY5" fmla="*/ 479216 h 3774867"/>
                  <a:gd name="connsiteX6" fmla="*/ 1438750 w 3762334"/>
                  <a:gd name="connsiteY6" fmla="*/ 487153 h 3774867"/>
                  <a:gd name="connsiteX7" fmla="*/ 1466531 w 3762334"/>
                  <a:gd name="connsiteY7" fmla="*/ 557797 h 3774867"/>
                  <a:gd name="connsiteX8" fmla="*/ 1580831 w 3762334"/>
                  <a:gd name="connsiteY8" fmla="*/ 598278 h 3774867"/>
                  <a:gd name="connsiteX9" fmla="*/ 1659412 w 3762334"/>
                  <a:gd name="connsiteY9" fmla="*/ 543510 h 3774867"/>
                  <a:gd name="connsiteX10" fmla="*/ 1693543 w 3762334"/>
                  <a:gd name="connsiteY10" fmla="*/ 445878 h 3774867"/>
                  <a:gd name="connsiteX11" fmla="*/ 1666556 w 3762334"/>
                  <a:gd name="connsiteY11" fmla="*/ 343484 h 3774867"/>
                  <a:gd name="connsiteX12" fmla="*/ 1564163 w 3762334"/>
                  <a:gd name="connsiteY12" fmla="*/ 276809 h 3774867"/>
                  <a:gd name="connsiteX13" fmla="*/ 1452244 w 3762334"/>
                  <a:gd name="connsiteY13" fmla="*/ 341103 h 3774867"/>
                  <a:gd name="connsiteX14" fmla="*/ 1435575 w 3762334"/>
                  <a:gd name="connsiteY14" fmla="*/ 430003 h 3774867"/>
                  <a:gd name="connsiteX15" fmla="*/ 1342706 w 3762334"/>
                  <a:gd name="connsiteY15" fmla="*/ 430797 h 3774867"/>
                  <a:gd name="connsiteX16" fmla="*/ 1218881 w 3762334"/>
                  <a:gd name="connsiteY16" fmla="*/ 418891 h 3774867"/>
                  <a:gd name="connsiteX17" fmla="*/ 1219675 w 3762334"/>
                  <a:gd name="connsiteY17" fmla="*/ 309354 h 3774867"/>
                  <a:gd name="connsiteX18" fmla="*/ 1283175 w 3762334"/>
                  <a:gd name="connsiteY18" fmla="*/ 118854 h 3774867"/>
                  <a:gd name="connsiteX19" fmla="*/ 1486375 w 3762334"/>
                  <a:gd name="connsiteY19" fmla="*/ 68054 h 3774867"/>
                  <a:gd name="connsiteX20" fmla="*/ 1751488 w 3762334"/>
                  <a:gd name="connsiteY20" fmla="*/ 4554 h 3774867"/>
                  <a:gd name="connsiteX21" fmla="*/ 1268888 w 3762334"/>
                  <a:gd name="connsiteY21" fmla="*/ 45035 h 3774867"/>
                  <a:gd name="connsiteX22" fmla="*/ 1154588 w 3762334"/>
                  <a:gd name="connsiteY22" fmla="*/ 151398 h 3774867"/>
                  <a:gd name="connsiteX23" fmla="*/ 1027588 w 3762334"/>
                  <a:gd name="connsiteY23" fmla="*/ 49004 h 3774867"/>
                  <a:gd name="connsiteX24" fmla="*/ 635475 w 3762334"/>
                  <a:gd name="connsiteY24" fmla="*/ 4554 h 3774867"/>
                  <a:gd name="connsiteX25" fmla="*/ 622775 w 3762334"/>
                  <a:gd name="connsiteY25" fmla="*/ 17254 h 3774867"/>
                  <a:gd name="connsiteX26" fmla="*/ 1029175 w 3762334"/>
                  <a:gd name="connsiteY26" fmla="*/ 144254 h 3774867"/>
                  <a:gd name="connsiteX27" fmla="*/ 1105375 w 3762334"/>
                  <a:gd name="connsiteY27" fmla="*/ 461754 h 3774867"/>
                  <a:gd name="connsiteX28" fmla="*/ 1116486 w 3762334"/>
                  <a:gd name="connsiteY28" fmla="*/ 707816 h 3774867"/>
                  <a:gd name="connsiteX29" fmla="*/ 1019650 w 3762334"/>
                  <a:gd name="connsiteY29" fmla="*/ 739567 h 3774867"/>
                  <a:gd name="connsiteX30" fmla="*/ 668813 w 3762334"/>
                  <a:gd name="connsiteY30" fmla="*/ 755441 h 3774867"/>
                  <a:gd name="connsiteX31" fmla="*/ 513237 w 3762334"/>
                  <a:gd name="connsiteY31" fmla="*/ 755442 h 3774867"/>
                  <a:gd name="connsiteX32" fmla="*/ 475 w 3762334"/>
                  <a:gd name="connsiteY32" fmla="*/ 747504 h 3774867"/>
                  <a:gd name="connsiteX33" fmla="*/ 432274 w 3762334"/>
                  <a:gd name="connsiteY33" fmla="*/ 798303 h 3774867"/>
                  <a:gd name="connsiteX34" fmla="*/ 1035525 w 3762334"/>
                  <a:gd name="connsiteY34" fmla="*/ 803066 h 3774867"/>
                  <a:gd name="connsiteX35" fmla="*/ 1586387 w 3762334"/>
                  <a:gd name="connsiteY35" fmla="*/ 807829 h 3774867"/>
                  <a:gd name="connsiteX36" fmla="*/ 1925319 w 3762334"/>
                  <a:gd name="connsiteY36" fmla="*/ 831641 h 3774867"/>
                  <a:gd name="connsiteX37" fmla="*/ 1972943 w 3762334"/>
                  <a:gd name="connsiteY37" fmla="*/ 881647 h 3774867"/>
                  <a:gd name="connsiteX38" fmla="*/ 2026124 w 3762334"/>
                  <a:gd name="connsiteY38" fmla="*/ 1165016 h 3774867"/>
                  <a:gd name="connsiteX39" fmla="*/ 2445224 w 3762334"/>
                  <a:gd name="connsiteY39" fmla="*/ 1241216 h 3774867"/>
                  <a:gd name="connsiteX40" fmla="*/ 3659661 w 3762334"/>
                  <a:gd name="connsiteY40" fmla="*/ 1212641 h 3774867"/>
                  <a:gd name="connsiteX41" fmla="*/ 3673949 w 3762334"/>
                  <a:gd name="connsiteY41" fmla="*/ 1360279 h 3774867"/>
                  <a:gd name="connsiteX42" fmla="*/ 3116737 w 3762334"/>
                  <a:gd name="connsiteY42" fmla="*/ 1355516 h 3774867"/>
                  <a:gd name="connsiteX43" fmla="*/ 2645249 w 3762334"/>
                  <a:gd name="connsiteY43" fmla="*/ 1350753 h 3774867"/>
                  <a:gd name="connsiteX44" fmla="*/ 2206306 w 3762334"/>
                  <a:gd name="connsiteY44" fmla="*/ 1375359 h 3774867"/>
                  <a:gd name="connsiteX45" fmla="*/ 2059461 w 3762334"/>
                  <a:gd name="connsiteY45" fmla="*/ 1546016 h 3774867"/>
                  <a:gd name="connsiteX46" fmla="*/ 2295207 w 3762334"/>
                  <a:gd name="connsiteY46" fmla="*/ 1773028 h 3774867"/>
                  <a:gd name="connsiteX47" fmla="*/ 2959575 w 3762334"/>
                  <a:gd name="connsiteY47" fmla="*/ 1774615 h 3774867"/>
                  <a:gd name="connsiteX48" fmla="*/ 3508056 w 3762334"/>
                  <a:gd name="connsiteY48" fmla="*/ 1768267 h 3774867"/>
                  <a:gd name="connsiteX49" fmla="*/ 3737449 w 3762334"/>
                  <a:gd name="connsiteY49" fmla="*/ 1782553 h 3774867"/>
                  <a:gd name="connsiteX50" fmla="*/ 3736656 w 3762334"/>
                  <a:gd name="connsiteY50" fmla="*/ 1922255 h 3774867"/>
                  <a:gd name="connsiteX51" fmla="*/ 3502500 w 3762334"/>
                  <a:gd name="connsiteY51" fmla="*/ 1948447 h 3774867"/>
                  <a:gd name="connsiteX52" fmla="*/ 2395219 w 3762334"/>
                  <a:gd name="connsiteY52" fmla="*/ 1931778 h 3774867"/>
                  <a:gd name="connsiteX53" fmla="*/ 2133281 w 3762334"/>
                  <a:gd name="connsiteY53" fmla="*/ 1946066 h 3774867"/>
                  <a:gd name="connsiteX54" fmla="*/ 2184080 w 3762334"/>
                  <a:gd name="connsiteY54" fmla="*/ 2058778 h 3774867"/>
                  <a:gd name="connsiteX55" fmla="*/ 3740625 w 3762334"/>
                  <a:gd name="connsiteY55" fmla="*/ 2322304 h 3774867"/>
                  <a:gd name="connsiteX56" fmla="*/ 3092925 w 3762334"/>
                  <a:gd name="connsiteY56" fmla="*/ 2384216 h 3774867"/>
                  <a:gd name="connsiteX57" fmla="*/ 2952431 w 3762334"/>
                  <a:gd name="connsiteY57" fmla="*/ 2391359 h 3774867"/>
                  <a:gd name="connsiteX58" fmla="*/ 2780982 w 3762334"/>
                  <a:gd name="connsiteY58" fmla="*/ 2322305 h 3774867"/>
                  <a:gd name="connsiteX59" fmla="*/ 2637312 w 3762334"/>
                  <a:gd name="connsiteY59" fmla="*/ 2419141 h 3774867"/>
                  <a:gd name="connsiteX60" fmla="*/ 2471419 w 3762334"/>
                  <a:gd name="connsiteY60" fmla="*/ 2331828 h 3774867"/>
                  <a:gd name="connsiteX61" fmla="*/ 2309493 w 3762334"/>
                  <a:gd name="connsiteY61" fmla="*/ 2393742 h 3774867"/>
                  <a:gd name="connsiteX62" fmla="*/ 2390456 w 3762334"/>
                  <a:gd name="connsiteY62" fmla="*/ 2608848 h 3774867"/>
                  <a:gd name="connsiteX63" fmla="*/ 2292826 w 3762334"/>
                  <a:gd name="connsiteY63" fmla="*/ 2769979 h 3774867"/>
                  <a:gd name="connsiteX64" fmla="*/ 2416650 w 3762334"/>
                  <a:gd name="connsiteY64" fmla="*/ 2931903 h 3774867"/>
                  <a:gd name="connsiteX65" fmla="*/ 2307114 w 3762334"/>
                  <a:gd name="connsiteY65" fmla="*/ 3090654 h 3774867"/>
                  <a:gd name="connsiteX66" fmla="*/ 2435700 w 3762334"/>
                  <a:gd name="connsiteY66" fmla="*/ 3229560 h 3774867"/>
                  <a:gd name="connsiteX67" fmla="*/ 2339655 w 3762334"/>
                  <a:gd name="connsiteY67" fmla="*/ 3329573 h 3774867"/>
                  <a:gd name="connsiteX68" fmla="*/ 2411888 w 3762334"/>
                  <a:gd name="connsiteY68" fmla="*/ 3486735 h 3774867"/>
                  <a:gd name="connsiteX69" fmla="*/ 2564287 w 3762334"/>
                  <a:gd name="connsiteY69" fmla="*/ 3496261 h 3774867"/>
                  <a:gd name="connsiteX70" fmla="*/ 2623819 w 3762334"/>
                  <a:gd name="connsiteY70" fmla="*/ 3398628 h 3774867"/>
                  <a:gd name="connsiteX71" fmla="*/ 2711925 w 3762334"/>
                  <a:gd name="connsiteY71" fmla="*/ 3455777 h 3774867"/>
                  <a:gd name="connsiteX72" fmla="*/ 2838132 w 3762334"/>
                  <a:gd name="connsiteY72" fmla="*/ 3355766 h 3774867"/>
                  <a:gd name="connsiteX73" fmla="*/ 2931001 w 3762334"/>
                  <a:gd name="connsiteY73" fmla="*/ 3351005 h 3774867"/>
                  <a:gd name="connsiteX74" fmla="*/ 2892900 w 3762334"/>
                  <a:gd name="connsiteY74" fmla="*/ 3465304 h 3774867"/>
                  <a:gd name="connsiteX75" fmla="*/ 2964340 w 3762334"/>
                  <a:gd name="connsiteY75" fmla="*/ 3684379 h 3774867"/>
                  <a:gd name="connsiteX76" fmla="*/ 2984975 w 3762334"/>
                  <a:gd name="connsiteY76" fmla="*/ 3774867 h 3774867"/>
                  <a:gd name="connsiteX0" fmla="*/ 1962625 w 3762334"/>
                  <a:gd name="connsiteY0" fmla="*/ 730041 h 3774867"/>
                  <a:gd name="connsiteX1" fmla="*/ 1687987 w 3762334"/>
                  <a:gd name="connsiteY1" fmla="*/ 731629 h 3774867"/>
                  <a:gd name="connsiteX2" fmla="*/ 1443512 w 3762334"/>
                  <a:gd name="connsiteY2" fmla="*/ 725279 h 3774867"/>
                  <a:gd name="connsiteX3" fmla="*/ 1240312 w 3762334"/>
                  <a:gd name="connsiteY3" fmla="*/ 707816 h 3774867"/>
                  <a:gd name="connsiteX4" fmla="*/ 1219675 w 3762334"/>
                  <a:gd name="connsiteY4" fmla="*/ 499059 h 3774867"/>
                  <a:gd name="connsiteX5" fmla="*/ 1339532 w 3762334"/>
                  <a:gd name="connsiteY5" fmla="*/ 479216 h 3774867"/>
                  <a:gd name="connsiteX6" fmla="*/ 1438750 w 3762334"/>
                  <a:gd name="connsiteY6" fmla="*/ 487153 h 3774867"/>
                  <a:gd name="connsiteX7" fmla="*/ 1466531 w 3762334"/>
                  <a:gd name="connsiteY7" fmla="*/ 557797 h 3774867"/>
                  <a:gd name="connsiteX8" fmla="*/ 1580831 w 3762334"/>
                  <a:gd name="connsiteY8" fmla="*/ 598278 h 3774867"/>
                  <a:gd name="connsiteX9" fmla="*/ 1659412 w 3762334"/>
                  <a:gd name="connsiteY9" fmla="*/ 543510 h 3774867"/>
                  <a:gd name="connsiteX10" fmla="*/ 1693543 w 3762334"/>
                  <a:gd name="connsiteY10" fmla="*/ 445878 h 3774867"/>
                  <a:gd name="connsiteX11" fmla="*/ 1666556 w 3762334"/>
                  <a:gd name="connsiteY11" fmla="*/ 343484 h 3774867"/>
                  <a:gd name="connsiteX12" fmla="*/ 1564163 w 3762334"/>
                  <a:gd name="connsiteY12" fmla="*/ 276809 h 3774867"/>
                  <a:gd name="connsiteX13" fmla="*/ 1452244 w 3762334"/>
                  <a:gd name="connsiteY13" fmla="*/ 341103 h 3774867"/>
                  <a:gd name="connsiteX14" fmla="*/ 1435575 w 3762334"/>
                  <a:gd name="connsiteY14" fmla="*/ 430003 h 3774867"/>
                  <a:gd name="connsiteX15" fmla="*/ 1342706 w 3762334"/>
                  <a:gd name="connsiteY15" fmla="*/ 430797 h 3774867"/>
                  <a:gd name="connsiteX16" fmla="*/ 1218881 w 3762334"/>
                  <a:gd name="connsiteY16" fmla="*/ 418891 h 3774867"/>
                  <a:gd name="connsiteX17" fmla="*/ 1219675 w 3762334"/>
                  <a:gd name="connsiteY17" fmla="*/ 309354 h 3774867"/>
                  <a:gd name="connsiteX18" fmla="*/ 1283175 w 3762334"/>
                  <a:gd name="connsiteY18" fmla="*/ 118854 h 3774867"/>
                  <a:gd name="connsiteX19" fmla="*/ 1486375 w 3762334"/>
                  <a:gd name="connsiteY19" fmla="*/ 68054 h 3774867"/>
                  <a:gd name="connsiteX20" fmla="*/ 1751488 w 3762334"/>
                  <a:gd name="connsiteY20" fmla="*/ 4554 h 3774867"/>
                  <a:gd name="connsiteX21" fmla="*/ 1268888 w 3762334"/>
                  <a:gd name="connsiteY21" fmla="*/ 45035 h 3774867"/>
                  <a:gd name="connsiteX22" fmla="*/ 1154588 w 3762334"/>
                  <a:gd name="connsiteY22" fmla="*/ 151398 h 3774867"/>
                  <a:gd name="connsiteX23" fmla="*/ 1027588 w 3762334"/>
                  <a:gd name="connsiteY23" fmla="*/ 49004 h 3774867"/>
                  <a:gd name="connsiteX24" fmla="*/ 635475 w 3762334"/>
                  <a:gd name="connsiteY24" fmla="*/ 4554 h 3774867"/>
                  <a:gd name="connsiteX25" fmla="*/ 622775 w 3762334"/>
                  <a:gd name="connsiteY25" fmla="*/ 17254 h 3774867"/>
                  <a:gd name="connsiteX26" fmla="*/ 1029175 w 3762334"/>
                  <a:gd name="connsiteY26" fmla="*/ 144254 h 3774867"/>
                  <a:gd name="connsiteX27" fmla="*/ 1105375 w 3762334"/>
                  <a:gd name="connsiteY27" fmla="*/ 461754 h 3774867"/>
                  <a:gd name="connsiteX28" fmla="*/ 1116486 w 3762334"/>
                  <a:gd name="connsiteY28" fmla="*/ 707816 h 3774867"/>
                  <a:gd name="connsiteX29" fmla="*/ 1019650 w 3762334"/>
                  <a:gd name="connsiteY29" fmla="*/ 739567 h 3774867"/>
                  <a:gd name="connsiteX30" fmla="*/ 668813 w 3762334"/>
                  <a:gd name="connsiteY30" fmla="*/ 755441 h 3774867"/>
                  <a:gd name="connsiteX31" fmla="*/ 513237 w 3762334"/>
                  <a:gd name="connsiteY31" fmla="*/ 755442 h 3774867"/>
                  <a:gd name="connsiteX32" fmla="*/ 475 w 3762334"/>
                  <a:gd name="connsiteY32" fmla="*/ 747504 h 3774867"/>
                  <a:gd name="connsiteX33" fmla="*/ 432274 w 3762334"/>
                  <a:gd name="connsiteY33" fmla="*/ 798303 h 3774867"/>
                  <a:gd name="connsiteX34" fmla="*/ 1035525 w 3762334"/>
                  <a:gd name="connsiteY34" fmla="*/ 803066 h 3774867"/>
                  <a:gd name="connsiteX35" fmla="*/ 1586387 w 3762334"/>
                  <a:gd name="connsiteY35" fmla="*/ 807829 h 3774867"/>
                  <a:gd name="connsiteX36" fmla="*/ 1925319 w 3762334"/>
                  <a:gd name="connsiteY36" fmla="*/ 831641 h 3774867"/>
                  <a:gd name="connsiteX37" fmla="*/ 1972943 w 3762334"/>
                  <a:gd name="connsiteY37" fmla="*/ 881647 h 3774867"/>
                  <a:gd name="connsiteX38" fmla="*/ 2026124 w 3762334"/>
                  <a:gd name="connsiteY38" fmla="*/ 1165016 h 3774867"/>
                  <a:gd name="connsiteX39" fmla="*/ 2445224 w 3762334"/>
                  <a:gd name="connsiteY39" fmla="*/ 1241216 h 3774867"/>
                  <a:gd name="connsiteX40" fmla="*/ 3659661 w 3762334"/>
                  <a:gd name="connsiteY40" fmla="*/ 1212641 h 3774867"/>
                  <a:gd name="connsiteX41" fmla="*/ 3673949 w 3762334"/>
                  <a:gd name="connsiteY41" fmla="*/ 1360279 h 3774867"/>
                  <a:gd name="connsiteX42" fmla="*/ 3116737 w 3762334"/>
                  <a:gd name="connsiteY42" fmla="*/ 1355516 h 3774867"/>
                  <a:gd name="connsiteX43" fmla="*/ 2645249 w 3762334"/>
                  <a:gd name="connsiteY43" fmla="*/ 1350753 h 3774867"/>
                  <a:gd name="connsiteX44" fmla="*/ 2206306 w 3762334"/>
                  <a:gd name="connsiteY44" fmla="*/ 1375359 h 3774867"/>
                  <a:gd name="connsiteX45" fmla="*/ 2059461 w 3762334"/>
                  <a:gd name="connsiteY45" fmla="*/ 1546016 h 3774867"/>
                  <a:gd name="connsiteX46" fmla="*/ 2295207 w 3762334"/>
                  <a:gd name="connsiteY46" fmla="*/ 1773028 h 3774867"/>
                  <a:gd name="connsiteX47" fmla="*/ 2959575 w 3762334"/>
                  <a:gd name="connsiteY47" fmla="*/ 1774615 h 3774867"/>
                  <a:gd name="connsiteX48" fmla="*/ 3508056 w 3762334"/>
                  <a:gd name="connsiteY48" fmla="*/ 1768267 h 3774867"/>
                  <a:gd name="connsiteX49" fmla="*/ 3737449 w 3762334"/>
                  <a:gd name="connsiteY49" fmla="*/ 1782553 h 3774867"/>
                  <a:gd name="connsiteX50" fmla="*/ 3736656 w 3762334"/>
                  <a:gd name="connsiteY50" fmla="*/ 1922255 h 3774867"/>
                  <a:gd name="connsiteX51" fmla="*/ 3502500 w 3762334"/>
                  <a:gd name="connsiteY51" fmla="*/ 1948447 h 3774867"/>
                  <a:gd name="connsiteX52" fmla="*/ 2395219 w 3762334"/>
                  <a:gd name="connsiteY52" fmla="*/ 1931778 h 3774867"/>
                  <a:gd name="connsiteX53" fmla="*/ 2133281 w 3762334"/>
                  <a:gd name="connsiteY53" fmla="*/ 1946066 h 3774867"/>
                  <a:gd name="connsiteX54" fmla="*/ 2184080 w 3762334"/>
                  <a:gd name="connsiteY54" fmla="*/ 2058778 h 3774867"/>
                  <a:gd name="connsiteX55" fmla="*/ 3740625 w 3762334"/>
                  <a:gd name="connsiteY55" fmla="*/ 2322304 h 3774867"/>
                  <a:gd name="connsiteX56" fmla="*/ 3092925 w 3762334"/>
                  <a:gd name="connsiteY56" fmla="*/ 2384216 h 3774867"/>
                  <a:gd name="connsiteX57" fmla="*/ 2952431 w 3762334"/>
                  <a:gd name="connsiteY57" fmla="*/ 2391359 h 3774867"/>
                  <a:gd name="connsiteX58" fmla="*/ 2780982 w 3762334"/>
                  <a:gd name="connsiteY58" fmla="*/ 2322305 h 3774867"/>
                  <a:gd name="connsiteX59" fmla="*/ 2637312 w 3762334"/>
                  <a:gd name="connsiteY59" fmla="*/ 2419141 h 3774867"/>
                  <a:gd name="connsiteX60" fmla="*/ 2471419 w 3762334"/>
                  <a:gd name="connsiteY60" fmla="*/ 2331828 h 3774867"/>
                  <a:gd name="connsiteX61" fmla="*/ 2309493 w 3762334"/>
                  <a:gd name="connsiteY61" fmla="*/ 2393742 h 3774867"/>
                  <a:gd name="connsiteX62" fmla="*/ 2390456 w 3762334"/>
                  <a:gd name="connsiteY62" fmla="*/ 2608848 h 3774867"/>
                  <a:gd name="connsiteX63" fmla="*/ 2292826 w 3762334"/>
                  <a:gd name="connsiteY63" fmla="*/ 2769979 h 3774867"/>
                  <a:gd name="connsiteX64" fmla="*/ 2416650 w 3762334"/>
                  <a:gd name="connsiteY64" fmla="*/ 2931903 h 3774867"/>
                  <a:gd name="connsiteX65" fmla="*/ 2307114 w 3762334"/>
                  <a:gd name="connsiteY65" fmla="*/ 3090654 h 3774867"/>
                  <a:gd name="connsiteX66" fmla="*/ 2435700 w 3762334"/>
                  <a:gd name="connsiteY66" fmla="*/ 3229560 h 3774867"/>
                  <a:gd name="connsiteX67" fmla="*/ 2339655 w 3762334"/>
                  <a:gd name="connsiteY67" fmla="*/ 3329573 h 3774867"/>
                  <a:gd name="connsiteX68" fmla="*/ 2411888 w 3762334"/>
                  <a:gd name="connsiteY68" fmla="*/ 3486735 h 3774867"/>
                  <a:gd name="connsiteX69" fmla="*/ 2564287 w 3762334"/>
                  <a:gd name="connsiteY69" fmla="*/ 3496261 h 3774867"/>
                  <a:gd name="connsiteX70" fmla="*/ 2623819 w 3762334"/>
                  <a:gd name="connsiteY70" fmla="*/ 3398628 h 3774867"/>
                  <a:gd name="connsiteX71" fmla="*/ 2711925 w 3762334"/>
                  <a:gd name="connsiteY71" fmla="*/ 3455777 h 3774867"/>
                  <a:gd name="connsiteX72" fmla="*/ 2838132 w 3762334"/>
                  <a:gd name="connsiteY72" fmla="*/ 3355766 h 3774867"/>
                  <a:gd name="connsiteX73" fmla="*/ 2931001 w 3762334"/>
                  <a:gd name="connsiteY73" fmla="*/ 3351005 h 3774867"/>
                  <a:gd name="connsiteX74" fmla="*/ 2892900 w 3762334"/>
                  <a:gd name="connsiteY74" fmla="*/ 3465304 h 3774867"/>
                  <a:gd name="connsiteX75" fmla="*/ 2964340 w 3762334"/>
                  <a:gd name="connsiteY75" fmla="*/ 3684379 h 3774867"/>
                  <a:gd name="connsiteX76" fmla="*/ 2984975 w 3762334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95219 w 3762909"/>
                  <a:gd name="connsiteY52" fmla="*/ 1931778 h 3774867"/>
                  <a:gd name="connsiteX53" fmla="*/ 2133281 w 3762909"/>
                  <a:gd name="connsiteY53" fmla="*/ 1946066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95219 w 3762909"/>
                  <a:gd name="connsiteY52" fmla="*/ 1931778 h 3774867"/>
                  <a:gd name="connsiteX53" fmla="*/ 2107087 w 3762909"/>
                  <a:gd name="connsiteY53" fmla="*/ 1919872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07087 w 3762909"/>
                  <a:gd name="connsiteY53" fmla="*/ 1919872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16612 w 3762909"/>
                  <a:gd name="connsiteY53" fmla="*/ 1934159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09469 w 3762909"/>
                  <a:gd name="connsiteY53" fmla="*/ 1917491 h 3774867"/>
                  <a:gd name="connsiteX54" fmla="*/ 2116612 w 3762909"/>
                  <a:gd name="connsiteY54" fmla="*/ 1934159 h 3774867"/>
                  <a:gd name="connsiteX55" fmla="*/ 2169793 w 3762909"/>
                  <a:gd name="connsiteY55" fmla="*/ 2111165 h 3774867"/>
                  <a:gd name="connsiteX56" fmla="*/ 3740625 w 3762909"/>
                  <a:gd name="connsiteY56" fmla="*/ 2322304 h 3774867"/>
                  <a:gd name="connsiteX57" fmla="*/ 3092925 w 3762909"/>
                  <a:gd name="connsiteY57" fmla="*/ 2384216 h 3774867"/>
                  <a:gd name="connsiteX58" fmla="*/ 2952431 w 3762909"/>
                  <a:gd name="connsiteY58" fmla="*/ 2391359 h 3774867"/>
                  <a:gd name="connsiteX59" fmla="*/ 2780982 w 3762909"/>
                  <a:gd name="connsiteY59" fmla="*/ 2322305 h 3774867"/>
                  <a:gd name="connsiteX60" fmla="*/ 2637312 w 3762909"/>
                  <a:gd name="connsiteY60" fmla="*/ 2419141 h 3774867"/>
                  <a:gd name="connsiteX61" fmla="*/ 2471419 w 3762909"/>
                  <a:gd name="connsiteY61" fmla="*/ 2331828 h 3774867"/>
                  <a:gd name="connsiteX62" fmla="*/ 2309493 w 3762909"/>
                  <a:gd name="connsiteY62" fmla="*/ 2393742 h 3774867"/>
                  <a:gd name="connsiteX63" fmla="*/ 2390456 w 3762909"/>
                  <a:gd name="connsiteY63" fmla="*/ 2608848 h 3774867"/>
                  <a:gd name="connsiteX64" fmla="*/ 2292826 w 3762909"/>
                  <a:gd name="connsiteY64" fmla="*/ 2769979 h 3774867"/>
                  <a:gd name="connsiteX65" fmla="*/ 2416650 w 3762909"/>
                  <a:gd name="connsiteY65" fmla="*/ 2931903 h 3774867"/>
                  <a:gd name="connsiteX66" fmla="*/ 2307114 w 3762909"/>
                  <a:gd name="connsiteY66" fmla="*/ 3090654 h 3774867"/>
                  <a:gd name="connsiteX67" fmla="*/ 2435700 w 3762909"/>
                  <a:gd name="connsiteY67" fmla="*/ 3229560 h 3774867"/>
                  <a:gd name="connsiteX68" fmla="*/ 2339655 w 3762909"/>
                  <a:gd name="connsiteY68" fmla="*/ 3329573 h 3774867"/>
                  <a:gd name="connsiteX69" fmla="*/ 2411888 w 3762909"/>
                  <a:gd name="connsiteY69" fmla="*/ 3486735 h 3774867"/>
                  <a:gd name="connsiteX70" fmla="*/ 2564287 w 3762909"/>
                  <a:gd name="connsiteY70" fmla="*/ 3496261 h 3774867"/>
                  <a:gd name="connsiteX71" fmla="*/ 2623819 w 3762909"/>
                  <a:gd name="connsiteY71" fmla="*/ 3398628 h 3774867"/>
                  <a:gd name="connsiteX72" fmla="*/ 2711925 w 3762909"/>
                  <a:gd name="connsiteY72" fmla="*/ 3455777 h 3774867"/>
                  <a:gd name="connsiteX73" fmla="*/ 2838132 w 3762909"/>
                  <a:gd name="connsiteY73" fmla="*/ 3355766 h 3774867"/>
                  <a:gd name="connsiteX74" fmla="*/ 2931001 w 3762909"/>
                  <a:gd name="connsiteY74" fmla="*/ 3351005 h 3774867"/>
                  <a:gd name="connsiteX75" fmla="*/ 2892900 w 3762909"/>
                  <a:gd name="connsiteY75" fmla="*/ 3465304 h 3774867"/>
                  <a:gd name="connsiteX76" fmla="*/ 2964340 w 3762909"/>
                  <a:gd name="connsiteY76" fmla="*/ 3684379 h 3774867"/>
                  <a:gd name="connsiteX77" fmla="*/ 2984975 w 3762909"/>
                  <a:gd name="connsiteY77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09469 w 3762909"/>
                  <a:gd name="connsiteY53" fmla="*/ 1917491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09469 w 3762909"/>
                  <a:gd name="connsiteY53" fmla="*/ 1917491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909"/>
                  <a:gd name="connsiteY0" fmla="*/ 730041 h 3774867"/>
                  <a:gd name="connsiteX1" fmla="*/ 1687987 w 3762909"/>
                  <a:gd name="connsiteY1" fmla="*/ 731629 h 3774867"/>
                  <a:gd name="connsiteX2" fmla="*/ 1443512 w 3762909"/>
                  <a:gd name="connsiteY2" fmla="*/ 725279 h 3774867"/>
                  <a:gd name="connsiteX3" fmla="*/ 1240312 w 3762909"/>
                  <a:gd name="connsiteY3" fmla="*/ 707816 h 3774867"/>
                  <a:gd name="connsiteX4" fmla="*/ 1219675 w 3762909"/>
                  <a:gd name="connsiteY4" fmla="*/ 499059 h 3774867"/>
                  <a:gd name="connsiteX5" fmla="*/ 1339532 w 3762909"/>
                  <a:gd name="connsiteY5" fmla="*/ 479216 h 3774867"/>
                  <a:gd name="connsiteX6" fmla="*/ 1438750 w 3762909"/>
                  <a:gd name="connsiteY6" fmla="*/ 487153 h 3774867"/>
                  <a:gd name="connsiteX7" fmla="*/ 1466531 w 3762909"/>
                  <a:gd name="connsiteY7" fmla="*/ 557797 h 3774867"/>
                  <a:gd name="connsiteX8" fmla="*/ 1580831 w 3762909"/>
                  <a:gd name="connsiteY8" fmla="*/ 598278 h 3774867"/>
                  <a:gd name="connsiteX9" fmla="*/ 1659412 w 3762909"/>
                  <a:gd name="connsiteY9" fmla="*/ 543510 h 3774867"/>
                  <a:gd name="connsiteX10" fmla="*/ 1693543 w 3762909"/>
                  <a:gd name="connsiteY10" fmla="*/ 445878 h 3774867"/>
                  <a:gd name="connsiteX11" fmla="*/ 1666556 w 3762909"/>
                  <a:gd name="connsiteY11" fmla="*/ 343484 h 3774867"/>
                  <a:gd name="connsiteX12" fmla="*/ 1564163 w 3762909"/>
                  <a:gd name="connsiteY12" fmla="*/ 276809 h 3774867"/>
                  <a:gd name="connsiteX13" fmla="*/ 1452244 w 3762909"/>
                  <a:gd name="connsiteY13" fmla="*/ 341103 h 3774867"/>
                  <a:gd name="connsiteX14" fmla="*/ 1435575 w 3762909"/>
                  <a:gd name="connsiteY14" fmla="*/ 430003 h 3774867"/>
                  <a:gd name="connsiteX15" fmla="*/ 1342706 w 3762909"/>
                  <a:gd name="connsiteY15" fmla="*/ 430797 h 3774867"/>
                  <a:gd name="connsiteX16" fmla="*/ 1218881 w 3762909"/>
                  <a:gd name="connsiteY16" fmla="*/ 418891 h 3774867"/>
                  <a:gd name="connsiteX17" fmla="*/ 1219675 w 3762909"/>
                  <a:gd name="connsiteY17" fmla="*/ 309354 h 3774867"/>
                  <a:gd name="connsiteX18" fmla="*/ 1283175 w 3762909"/>
                  <a:gd name="connsiteY18" fmla="*/ 118854 h 3774867"/>
                  <a:gd name="connsiteX19" fmla="*/ 1486375 w 3762909"/>
                  <a:gd name="connsiteY19" fmla="*/ 68054 h 3774867"/>
                  <a:gd name="connsiteX20" fmla="*/ 1751488 w 3762909"/>
                  <a:gd name="connsiteY20" fmla="*/ 4554 h 3774867"/>
                  <a:gd name="connsiteX21" fmla="*/ 1268888 w 3762909"/>
                  <a:gd name="connsiteY21" fmla="*/ 45035 h 3774867"/>
                  <a:gd name="connsiteX22" fmla="*/ 1154588 w 3762909"/>
                  <a:gd name="connsiteY22" fmla="*/ 151398 h 3774867"/>
                  <a:gd name="connsiteX23" fmla="*/ 1027588 w 3762909"/>
                  <a:gd name="connsiteY23" fmla="*/ 49004 h 3774867"/>
                  <a:gd name="connsiteX24" fmla="*/ 635475 w 3762909"/>
                  <a:gd name="connsiteY24" fmla="*/ 4554 h 3774867"/>
                  <a:gd name="connsiteX25" fmla="*/ 622775 w 3762909"/>
                  <a:gd name="connsiteY25" fmla="*/ 17254 h 3774867"/>
                  <a:gd name="connsiteX26" fmla="*/ 1029175 w 3762909"/>
                  <a:gd name="connsiteY26" fmla="*/ 144254 h 3774867"/>
                  <a:gd name="connsiteX27" fmla="*/ 1105375 w 3762909"/>
                  <a:gd name="connsiteY27" fmla="*/ 461754 h 3774867"/>
                  <a:gd name="connsiteX28" fmla="*/ 1116486 w 3762909"/>
                  <a:gd name="connsiteY28" fmla="*/ 707816 h 3774867"/>
                  <a:gd name="connsiteX29" fmla="*/ 1019650 w 3762909"/>
                  <a:gd name="connsiteY29" fmla="*/ 739567 h 3774867"/>
                  <a:gd name="connsiteX30" fmla="*/ 668813 w 3762909"/>
                  <a:gd name="connsiteY30" fmla="*/ 755441 h 3774867"/>
                  <a:gd name="connsiteX31" fmla="*/ 513237 w 3762909"/>
                  <a:gd name="connsiteY31" fmla="*/ 755442 h 3774867"/>
                  <a:gd name="connsiteX32" fmla="*/ 475 w 3762909"/>
                  <a:gd name="connsiteY32" fmla="*/ 747504 h 3774867"/>
                  <a:gd name="connsiteX33" fmla="*/ 432274 w 3762909"/>
                  <a:gd name="connsiteY33" fmla="*/ 798303 h 3774867"/>
                  <a:gd name="connsiteX34" fmla="*/ 1035525 w 3762909"/>
                  <a:gd name="connsiteY34" fmla="*/ 803066 h 3774867"/>
                  <a:gd name="connsiteX35" fmla="*/ 1586387 w 3762909"/>
                  <a:gd name="connsiteY35" fmla="*/ 807829 h 3774867"/>
                  <a:gd name="connsiteX36" fmla="*/ 1925319 w 3762909"/>
                  <a:gd name="connsiteY36" fmla="*/ 831641 h 3774867"/>
                  <a:gd name="connsiteX37" fmla="*/ 1972943 w 3762909"/>
                  <a:gd name="connsiteY37" fmla="*/ 881647 h 3774867"/>
                  <a:gd name="connsiteX38" fmla="*/ 2026124 w 3762909"/>
                  <a:gd name="connsiteY38" fmla="*/ 1165016 h 3774867"/>
                  <a:gd name="connsiteX39" fmla="*/ 2445224 w 3762909"/>
                  <a:gd name="connsiteY39" fmla="*/ 1241216 h 3774867"/>
                  <a:gd name="connsiteX40" fmla="*/ 3659661 w 3762909"/>
                  <a:gd name="connsiteY40" fmla="*/ 1212641 h 3774867"/>
                  <a:gd name="connsiteX41" fmla="*/ 3673949 w 3762909"/>
                  <a:gd name="connsiteY41" fmla="*/ 1360279 h 3774867"/>
                  <a:gd name="connsiteX42" fmla="*/ 3116737 w 3762909"/>
                  <a:gd name="connsiteY42" fmla="*/ 1355516 h 3774867"/>
                  <a:gd name="connsiteX43" fmla="*/ 2645249 w 3762909"/>
                  <a:gd name="connsiteY43" fmla="*/ 1350753 h 3774867"/>
                  <a:gd name="connsiteX44" fmla="*/ 2206306 w 3762909"/>
                  <a:gd name="connsiteY44" fmla="*/ 1375359 h 3774867"/>
                  <a:gd name="connsiteX45" fmla="*/ 2059461 w 3762909"/>
                  <a:gd name="connsiteY45" fmla="*/ 1546016 h 3774867"/>
                  <a:gd name="connsiteX46" fmla="*/ 2295207 w 3762909"/>
                  <a:gd name="connsiteY46" fmla="*/ 1773028 h 3774867"/>
                  <a:gd name="connsiteX47" fmla="*/ 2959575 w 3762909"/>
                  <a:gd name="connsiteY47" fmla="*/ 1774615 h 3774867"/>
                  <a:gd name="connsiteX48" fmla="*/ 3508056 w 3762909"/>
                  <a:gd name="connsiteY48" fmla="*/ 1768267 h 3774867"/>
                  <a:gd name="connsiteX49" fmla="*/ 3737449 w 3762909"/>
                  <a:gd name="connsiteY49" fmla="*/ 1782553 h 3774867"/>
                  <a:gd name="connsiteX50" fmla="*/ 3736656 w 3762909"/>
                  <a:gd name="connsiteY50" fmla="*/ 1922255 h 3774867"/>
                  <a:gd name="connsiteX51" fmla="*/ 3502500 w 3762909"/>
                  <a:gd name="connsiteY51" fmla="*/ 1948447 h 3774867"/>
                  <a:gd name="connsiteX52" fmla="*/ 2378550 w 3762909"/>
                  <a:gd name="connsiteY52" fmla="*/ 1903203 h 3774867"/>
                  <a:gd name="connsiteX53" fmla="*/ 2109469 w 3762909"/>
                  <a:gd name="connsiteY53" fmla="*/ 1917491 h 3774867"/>
                  <a:gd name="connsiteX54" fmla="*/ 2169793 w 3762909"/>
                  <a:gd name="connsiteY54" fmla="*/ 2111165 h 3774867"/>
                  <a:gd name="connsiteX55" fmla="*/ 3740625 w 3762909"/>
                  <a:gd name="connsiteY55" fmla="*/ 2322304 h 3774867"/>
                  <a:gd name="connsiteX56" fmla="*/ 3092925 w 3762909"/>
                  <a:gd name="connsiteY56" fmla="*/ 2384216 h 3774867"/>
                  <a:gd name="connsiteX57" fmla="*/ 2952431 w 3762909"/>
                  <a:gd name="connsiteY57" fmla="*/ 2391359 h 3774867"/>
                  <a:gd name="connsiteX58" fmla="*/ 2780982 w 3762909"/>
                  <a:gd name="connsiteY58" fmla="*/ 2322305 h 3774867"/>
                  <a:gd name="connsiteX59" fmla="*/ 2637312 w 3762909"/>
                  <a:gd name="connsiteY59" fmla="*/ 2419141 h 3774867"/>
                  <a:gd name="connsiteX60" fmla="*/ 2471419 w 3762909"/>
                  <a:gd name="connsiteY60" fmla="*/ 2331828 h 3774867"/>
                  <a:gd name="connsiteX61" fmla="*/ 2309493 w 3762909"/>
                  <a:gd name="connsiteY61" fmla="*/ 2393742 h 3774867"/>
                  <a:gd name="connsiteX62" fmla="*/ 2390456 w 3762909"/>
                  <a:gd name="connsiteY62" fmla="*/ 2608848 h 3774867"/>
                  <a:gd name="connsiteX63" fmla="*/ 2292826 w 3762909"/>
                  <a:gd name="connsiteY63" fmla="*/ 2769979 h 3774867"/>
                  <a:gd name="connsiteX64" fmla="*/ 2416650 w 3762909"/>
                  <a:gd name="connsiteY64" fmla="*/ 2931903 h 3774867"/>
                  <a:gd name="connsiteX65" fmla="*/ 2307114 w 3762909"/>
                  <a:gd name="connsiteY65" fmla="*/ 3090654 h 3774867"/>
                  <a:gd name="connsiteX66" fmla="*/ 2435700 w 3762909"/>
                  <a:gd name="connsiteY66" fmla="*/ 3229560 h 3774867"/>
                  <a:gd name="connsiteX67" fmla="*/ 2339655 w 3762909"/>
                  <a:gd name="connsiteY67" fmla="*/ 3329573 h 3774867"/>
                  <a:gd name="connsiteX68" fmla="*/ 2411888 w 3762909"/>
                  <a:gd name="connsiteY68" fmla="*/ 3486735 h 3774867"/>
                  <a:gd name="connsiteX69" fmla="*/ 2564287 w 3762909"/>
                  <a:gd name="connsiteY69" fmla="*/ 3496261 h 3774867"/>
                  <a:gd name="connsiteX70" fmla="*/ 2623819 w 3762909"/>
                  <a:gd name="connsiteY70" fmla="*/ 3398628 h 3774867"/>
                  <a:gd name="connsiteX71" fmla="*/ 2711925 w 3762909"/>
                  <a:gd name="connsiteY71" fmla="*/ 3455777 h 3774867"/>
                  <a:gd name="connsiteX72" fmla="*/ 2838132 w 3762909"/>
                  <a:gd name="connsiteY72" fmla="*/ 3355766 h 3774867"/>
                  <a:gd name="connsiteX73" fmla="*/ 2931001 w 3762909"/>
                  <a:gd name="connsiteY73" fmla="*/ 3351005 h 3774867"/>
                  <a:gd name="connsiteX74" fmla="*/ 2892900 w 3762909"/>
                  <a:gd name="connsiteY74" fmla="*/ 3465304 h 3774867"/>
                  <a:gd name="connsiteX75" fmla="*/ 2964340 w 3762909"/>
                  <a:gd name="connsiteY75" fmla="*/ 3684379 h 3774867"/>
                  <a:gd name="connsiteX76" fmla="*/ 2984975 w 3762909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9469 w 3762812"/>
                  <a:gd name="connsiteY53" fmla="*/ 1917491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9469 w 3762812"/>
                  <a:gd name="connsiteY53" fmla="*/ 1917491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1921350 w 3762812"/>
                  <a:gd name="connsiteY54" fmla="*/ 2017503 h 3774867"/>
                  <a:gd name="connsiteX55" fmla="*/ 2172175 w 3762812"/>
                  <a:gd name="connsiteY55" fmla="*/ 2120690 h 3774867"/>
                  <a:gd name="connsiteX56" fmla="*/ 3740625 w 3762812"/>
                  <a:gd name="connsiteY56" fmla="*/ 2322304 h 3774867"/>
                  <a:gd name="connsiteX57" fmla="*/ 3092925 w 3762812"/>
                  <a:gd name="connsiteY57" fmla="*/ 2384216 h 3774867"/>
                  <a:gd name="connsiteX58" fmla="*/ 2952431 w 3762812"/>
                  <a:gd name="connsiteY58" fmla="*/ 2391359 h 3774867"/>
                  <a:gd name="connsiteX59" fmla="*/ 2780982 w 3762812"/>
                  <a:gd name="connsiteY59" fmla="*/ 2322305 h 3774867"/>
                  <a:gd name="connsiteX60" fmla="*/ 2637312 w 3762812"/>
                  <a:gd name="connsiteY60" fmla="*/ 2419141 h 3774867"/>
                  <a:gd name="connsiteX61" fmla="*/ 2471419 w 3762812"/>
                  <a:gd name="connsiteY61" fmla="*/ 2331828 h 3774867"/>
                  <a:gd name="connsiteX62" fmla="*/ 2309493 w 3762812"/>
                  <a:gd name="connsiteY62" fmla="*/ 2393742 h 3774867"/>
                  <a:gd name="connsiteX63" fmla="*/ 2390456 w 3762812"/>
                  <a:gd name="connsiteY63" fmla="*/ 2608848 h 3774867"/>
                  <a:gd name="connsiteX64" fmla="*/ 2292826 w 3762812"/>
                  <a:gd name="connsiteY64" fmla="*/ 2769979 h 3774867"/>
                  <a:gd name="connsiteX65" fmla="*/ 2416650 w 3762812"/>
                  <a:gd name="connsiteY65" fmla="*/ 2931903 h 3774867"/>
                  <a:gd name="connsiteX66" fmla="*/ 2307114 w 3762812"/>
                  <a:gd name="connsiteY66" fmla="*/ 3090654 h 3774867"/>
                  <a:gd name="connsiteX67" fmla="*/ 2435700 w 3762812"/>
                  <a:gd name="connsiteY67" fmla="*/ 3229560 h 3774867"/>
                  <a:gd name="connsiteX68" fmla="*/ 2339655 w 3762812"/>
                  <a:gd name="connsiteY68" fmla="*/ 3329573 h 3774867"/>
                  <a:gd name="connsiteX69" fmla="*/ 2411888 w 3762812"/>
                  <a:gd name="connsiteY69" fmla="*/ 3486735 h 3774867"/>
                  <a:gd name="connsiteX70" fmla="*/ 2564287 w 3762812"/>
                  <a:gd name="connsiteY70" fmla="*/ 3496261 h 3774867"/>
                  <a:gd name="connsiteX71" fmla="*/ 2623819 w 3762812"/>
                  <a:gd name="connsiteY71" fmla="*/ 3398628 h 3774867"/>
                  <a:gd name="connsiteX72" fmla="*/ 2711925 w 3762812"/>
                  <a:gd name="connsiteY72" fmla="*/ 3455777 h 3774867"/>
                  <a:gd name="connsiteX73" fmla="*/ 2838132 w 3762812"/>
                  <a:gd name="connsiteY73" fmla="*/ 3355766 h 3774867"/>
                  <a:gd name="connsiteX74" fmla="*/ 2931001 w 3762812"/>
                  <a:gd name="connsiteY74" fmla="*/ 3351005 h 3774867"/>
                  <a:gd name="connsiteX75" fmla="*/ 2892900 w 3762812"/>
                  <a:gd name="connsiteY75" fmla="*/ 3465304 h 3774867"/>
                  <a:gd name="connsiteX76" fmla="*/ 2964340 w 3762812"/>
                  <a:gd name="connsiteY76" fmla="*/ 3684379 h 3774867"/>
                  <a:gd name="connsiteX77" fmla="*/ 2984975 w 3762812"/>
                  <a:gd name="connsiteY77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1921350 w 3762812"/>
                  <a:gd name="connsiteY54" fmla="*/ 2017503 h 3774867"/>
                  <a:gd name="connsiteX55" fmla="*/ 2172175 w 3762812"/>
                  <a:gd name="connsiteY55" fmla="*/ 2120690 h 3774867"/>
                  <a:gd name="connsiteX56" fmla="*/ 3740625 w 3762812"/>
                  <a:gd name="connsiteY56" fmla="*/ 2322304 h 3774867"/>
                  <a:gd name="connsiteX57" fmla="*/ 3092925 w 3762812"/>
                  <a:gd name="connsiteY57" fmla="*/ 2384216 h 3774867"/>
                  <a:gd name="connsiteX58" fmla="*/ 2952431 w 3762812"/>
                  <a:gd name="connsiteY58" fmla="*/ 2391359 h 3774867"/>
                  <a:gd name="connsiteX59" fmla="*/ 2780982 w 3762812"/>
                  <a:gd name="connsiteY59" fmla="*/ 2322305 h 3774867"/>
                  <a:gd name="connsiteX60" fmla="*/ 2637312 w 3762812"/>
                  <a:gd name="connsiteY60" fmla="*/ 2419141 h 3774867"/>
                  <a:gd name="connsiteX61" fmla="*/ 2471419 w 3762812"/>
                  <a:gd name="connsiteY61" fmla="*/ 2331828 h 3774867"/>
                  <a:gd name="connsiteX62" fmla="*/ 2309493 w 3762812"/>
                  <a:gd name="connsiteY62" fmla="*/ 2393742 h 3774867"/>
                  <a:gd name="connsiteX63" fmla="*/ 2390456 w 3762812"/>
                  <a:gd name="connsiteY63" fmla="*/ 2608848 h 3774867"/>
                  <a:gd name="connsiteX64" fmla="*/ 2292826 w 3762812"/>
                  <a:gd name="connsiteY64" fmla="*/ 2769979 h 3774867"/>
                  <a:gd name="connsiteX65" fmla="*/ 2416650 w 3762812"/>
                  <a:gd name="connsiteY65" fmla="*/ 2931903 h 3774867"/>
                  <a:gd name="connsiteX66" fmla="*/ 2307114 w 3762812"/>
                  <a:gd name="connsiteY66" fmla="*/ 3090654 h 3774867"/>
                  <a:gd name="connsiteX67" fmla="*/ 2435700 w 3762812"/>
                  <a:gd name="connsiteY67" fmla="*/ 3229560 h 3774867"/>
                  <a:gd name="connsiteX68" fmla="*/ 2339655 w 3762812"/>
                  <a:gd name="connsiteY68" fmla="*/ 3329573 h 3774867"/>
                  <a:gd name="connsiteX69" fmla="*/ 2411888 w 3762812"/>
                  <a:gd name="connsiteY69" fmla="*/ 3486735 h 3774867"/>
                  <a:gd name="connsiteX70" fmla="*/ 2564287 w 3762812"/>
                  <a:gd name="connsiteY70" fmla="*/ 3496261 h 3774867"/>
                  <a:gd name="connsiteX71" fmla="*/ 2623819 w 3762812"/>
                  <a:gd name="connsiteY71" fmla="*/ 3398628 h 3774867"/>
                  <a:gd name="connsiteX72" fmla="*/ 2711925 w 3762812"/>
                  <a:gd name="connsiteY72" fmla="*/ 3455777 h 3774867"/>
                  <a:gd name="connsiteX73" fmla="*/ 2838132 w 3762812"/>
                  <a:gd name="connsiteY73" fmla="*/ 3355766 h 3774867"/>
                  <a:gd name="connsiteX74" fmla="*/ 2931001 w 3762812"/>
                  <a:gd name="connsiteY74" fmla="*/ 3351005 h 3774867"/>
                  <a:gd name="connsiteX75" fmla="*/ 2892900 w 3762812"/>
                  <a:gd name="connsiteY75" fmla="*/ 3465304 h 3774867"/>
                  <a:gd name="connsiteX76" fmla="*/ 2964340 w 3762812"/>
                  <a:gd name="connsiteY76" fmla="*/ 3684379 h 3774867"/>
                  <a:gd name="connsiteX77" fmla="*/ 2984975 w 3762812"/>
                  <a:gd name="connsiteY77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04706 w 3762812"/>
                  <a:gd name="connsiteY53" fmla="*/ 1907966 h 3774867"/>
                  <a:gd name="connsiteX54" fmla="*/ 2172175 w 3762812"/>
                  <a:gd name="connsiteY54" fmla="*/ 2120690 h 3774867"/>
                  <a:gd name="connsiteX55" fmla="*/ 3740625 w 3762812"/>
                  <a:gd name="connsiteY55" fmla="*/ 2322304 h 3774867"/>
                  <a:gd name="connsiteX56" fmla="*/ 3092925 w 3762812"/>
                  <a:gd name="connsiteY56" fmla="*/ 2384216 h 3774867"/>
                  <a:gd name="connsiteX57" fmla="*/ 2952431 w 3762812"/>
                  <a:gd name="connsiteY57" fmla="*/ 2391359 h 3774867"/>
                  <a:gd name="connsiteX58" fmla="*/ 2780982 w 3762812"/>
                  <a:gd name="connsiteY58" fmla="*/ 2322305 h 3774867"/>
                  <a:gd name="connsiteX59" fmla="*/ 2637312 w 3762812"/>
                  <a:gd name="connsiteY59" fmla="*/ 2419141 h 3774867"/>
                  <a:gd name="connsiteX60" fmla="*/ 2471419 w 3762812"/>
                  <a:gd name="connsiteY60" fmla="*/ 2331828 h 3774867"/>
                  <a:gd name="connsiteX61" fmla="*/ 2309493 w 3762812"/>
                  <a:gd name="connsiteY61" fmla="*/ 2393742 h 3774867"/>
                  <a:gd name="connsiteX62" fmla="*/ 2390456 w 3762812"/>
                  <a:gd name="connsiteY62" fmla="*/ 2608848 h 3774867"/>
                  <a:gd name="connsiteX63" fmla="*/ 2292826 w 3762812"/>
                  <a:gd name="connsiteY63" fmla="*/ 2769979 h 3774867"/>
                  <a:gd name="connsiteX64" fmla="*/ 2416650 w 3762812"/>
                  <a:gd name="connsiteY64" fmla="*/ 2931903 h 3774867"/>
                  <a:gd name="connsiteX65" fmla="*/ 2307114 w 3762812"/>
                  <a:gd name="connsiteY65" fmla="*/ 3090654 h 3774867"/>
                  <a:gd name="connsiteX66" fmla="*/ 2435700 w 3762812"/>
                  <a:gd name="connsiteY66" fmla="*/ 3229560 h 3774867"/>
                  <a:gd name="connsiteX67" fmla="*/ 2339655 w 3762812"/>
                  <a:gd name="connsiteY67" fmla="*/ 3329573 h 3774867"/>
                  <a:gd name="connsiteX68" fmla="*/ 2411888 w 3762812"/>
                  <a:gd name="connsiteY68" fmla="*/ 3486735 h 3774867"/>
                  <a:gd name="connsiteX69" fmla="*/ 2564287 w 3762812"/>
                  <a:gd name="connsiteY69" fmla="*/ 3496261 h 3774867"/>
                  <a:gd name="connsiteX70" fmla="*/ 2623819 w 3762812"/>
                  <a:gd name="connsiteY70" fmla="*/ 3398628 h 3774867"/>
                  <a:gd name="connsiteX71" fmla="*/ 2711925 w 3762812"/>
                  <a:gd name="connsiteY71" fmla="*/ 3455777 h 3774867"/>
                  <a:gd name="connsiteX72" fmla="*/ 2838132 w 3762812"/>
                  <a:gd name="connsiteY72" fmla="*/ 3355766 h 3774867"/>
                  <a:gd name="connsiteX73" fmla="*/ 2931001 w 3762812"/>
                  <a:gd name="connsiteY73" fmla="*/ 3351005 h 3774867"/>
                  <a:gd name="connsiteX74" fmla="*/ 2892900 w 3762812"/>
                  <a:gd name="connsiteY74" fmla="*/ 3465304 h 3774867"/>
                  <a:gd name="connsiteX75" fmla="*/ 2964340 w 3762812"/>
                  <a:gd name="connsiteY75" fmla="*/ 3684379 h 3774867"/>
                  <a:gd name="connsiteX76" fmla="*/ 2984975 w 3762812"/>
                  <a:gd name="connsiteY76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378550 w 3762812"/>
                  <a:gd name="connsiteY52" fmla="*/ 1903203 h 3774867"/>
                  <a:gd name="connsiteX53" fmla="*/ 2172175 w 3762812"/>
                  <a:gd name="connsiteY53" fmla="*/ 2120690 h 3774867"/>
                  <a:gd name="connsiteX54" fmla="*/ 3740625 w 3762812"/>
                  <a:gd name="connsiteY54" fmla="*/ 2322304 h 3774867"/>
                  <a:gd name="connsiteX55" fmla="*/ 3092925 w 3762812"/>
                  <a:gd name="connsiteY55" fmla="*/ 2384216 h 3774867"/>
                  <a:gd name="connsiteX56" fmla="*/ 2952431 w 3762812"/>
                  <a:gd name="connsiteY56" fmla="*/ 2391359 h 3774867"/>
                  <a:gd name="connsiteX57" fmla="*/ 2780982 w 3762812"/>
                  <a:gd name="connsiteY57" fmla="*/ 2322305 h 3774867"/>
                  <a:gd name="connsiteX58" fmla="*/ 2637312 w 3762812"/>
                  <a:gd name="connsiteY58" fmla="*/ 2419141 h 3774867"/>
                  <a:gd name="connsiteX59" fmla="*/ 2471419 w 3762812"/>
                  <a:gd name="connsiteY59" fmla="*/ 2331828 h 3774867"/>
                  <a:gd name="connsiteX60" fmla="*/ 2309493 w 3762812"/>
                  <a:gd name="connsiteY60" fmla="*/ 2393742 h 3774867"/>
                  <a:gd name="connsiteX61" fmla="*/ 2390456 w 3762812"/>
                  <a:gd name="connsiteY61" fmla="*/ 2608848 h 3774867"/>
                  <a:gd name="connsiteX62" fmla="*/ 2292826 w 3762812"/>
                  <a:gd name="connsiteY62" fmla="*/ 2769979 h 3774867"/>
                  <a:gd name="connsiteX63" fmla="*/ 2416650 w 3762812"/>
                  <a:gd name="connsiteY63" fmla="*/ 2931903 h 3774867"/>
                  <a:gd name="connsiteX64" fmla="*/ 2307114 w 3762812"/>
                  <a:gd name="connsiteY64" fmla="*/ 3090654 h 3774867"/>
                  <a:gd name="connsiteX65" fmla="*/ 2435700 w 3762812"/>
                  <a:gd name="connsiteY65" fmla="*/ 3229560 h 3774867"/>
                  <a:gd name="connsiteX66" fmla="*/ 2339655 w 3762812"/>
                  <a:gd name="connsiteY66" fmla="*/ 3329573 h 3774867"/>
                  <a:gd name="connsiteX67" fmla="*/ 2411888 w 3762812"/>
                  <a:gd name="connsiteY67" fmla="*/ 3486735 h 3774867"/>
                  <a:gd name="connsiteX68" fmla="*/ 2564287 w 3762812"/>
                  <a:gd name="connsiteY68" fmla="*/ 3496261 h 3774867"/>
                  <a:gd name="connsiteX69" fmla="*/ 2623819 w 3762812"/>
                  <a:gd name="connsiteY69" fmla="*/ 3398628 h 3774867"/>
                  <a:gd name="connsiteX70" fmla="*/ 2711925 w 3762812"/>
                  <a:gd name="connsiteY70" fmla="*/ 3455777 h 3774867"/>
                  <a:gd name="connsiteX71" fmla="*/ 2838132 w 3762812"/>
                  <a:gd name="connsiteY71" fmla="*/ 3355766 h 3774867"/>
                  <a:gd name="connsiteX72" fmla="*/ 2931001 w 3762812"/>
                  <a:gd name="connsiteY72" fmla="*/ 3351005 h 3774867"/>
                  <a:gd name="connsiteX73" fmla="*/ 2892900 w 3762812"/>
                  <a:gd name="connsiteY73" fmla="*/ 3465304 h 3774867"/>
                  <a:gd name="connsiteX74" fmla="*/ 2964340 w 3762812"/>
                  <a:gd name="connsiteY74" fmla="*/ 3684379 h 3774867"/>
                  <a:gd name="connsiteX75" fmla="*/ 2984975 w 3762812"/>
                  <a:gd name="connsiteY75" fmla="*/ 3774867 h 3774867"/>
                  <a:gd name="connsiteX0" fmla="*/ 1962625 w 3762812"/>
                  <a:gd name="connsiteY0" fmla="*/ 730041 h 3774867"/>
                  <a:gd name="connsiteX1" fmla="*/ 1687987 w 3762812"/>
                  <a:gd name="connsiteY1" fmla="*/ 731629 h 3774867"/>
                  <a:gd name="connsiteX2" fmla="*/ 1443512 w 3762812"/>
                  <a:gd name="connsiteY2" fmla="*/ 725279 h 3774867"/>
                  <a:gd name="connsiteX3" fmla="*/ 1240312 w 3762812"/>
                  <a:gd name="connsiteY3" fmla="*/ 707816 h 3774867"/>
                  <a:gd name="connsiteX4" fmla="*/ 1219675 w 3762812"/>
                  <a:gd name="connsiteY4" fmla="*/ 499059 h 3774867"/>
                  <a:gd name="connsiteX5" fmla="*/ 1339532 w 3762812"/>
                  <a:gd name="connsiteY5" fmla="*/ 479216 h 3774867"/>
                  <a:gd name="connsiteX6" fmla="*/ 1438750 w 3762812"/>
                  <a:gd name="connsiteY6" fmla="*/ 487153 h 3774867"/>
                  <a:gd name="connsiteX7" fmla="*/ 1466531 w 3762812"/>
                  <a:gd name="connsiteY7" fmla="*/ 557797 h 3774867"/>
                  <a:gd name="connsiteX8" fmla="*/ 1580831 w 3762812"/>
                  <a:gd name="connsiteY8" fmla="*/ 598278 h 3774867"/>
                  <a:gd name="connsiteX9" fmla="*/ 1659412 w 3762812"/>
                  <a:gd name="connsiteY9" fmla="*/ 543510 h 3774867"/>
                  <a:gd name="connsiteX10" fmla="*/ 1693543 w 3762812"/>
                  <a:gd name="connsiteY10" fmla="*/ 445878 h 3774867"/>
                  <a:gd name="connsiteX11" fmla="*/ 1666556 w 3762812"/>
                  <a:gd name="connsiteY11" fmla="*/ 343484 h 3774867"/>
                  <a:gd name="connsiteX12" fmla="*/ 1564163 w 3762812"/>
                  <a:gd name="connsiteY12" fmla="*/ 276809 h 3774867"/>
                  <a:gd name="connsiteX13" fmla="*/ 1452244 w 3762812"/>
                  <a:gd name="connsiteY13" fmla="*/ 341103 h 3774867"/>
                  <a:gd name="connsiteX14" fmla="*/ 1435575 w 3762812"/>
                  <a:gd name="connsiteY14" fmla="*/ 430003 h 3774867"/>
                  <a:gd name="connsiteX15" fmla="*/ 1342706 w 3762812"/>
                  <a:gd name="connsiteY15" fmla="*/ 430797 h 3774867"/>
                  <a:gd name="connsiteX16" fmla="*/ 1218881 w 3762812"/>
                  <a:gd name="connsiteY16" fmla="*/ 418891 h 3774867"/>
                  <a:gd name="connsiteX17" fmla="*/ 1219675 w 3762812"/>
                  <a:gd name="connsiteY17" fmla="*/ 309354 h 3774867"/>
                  <a:gd name="connsiteX18" fmla="*/ 1283175 w 3762812"/>
                  <a:gd name="connsiteY18" fmla="*/ 118854 h 3774867"/>
                  <a:gd name="connsiteX19" fmla="*/ 1486375 w 3762812"/>
                  <a:gd name="connsiteY19" fmla="*/ 68054 h 3774867"/>
                  <a:gd name="connsiteX20" fmla="*/ 1751488 w 3762812"/>
                  <a:gd name="connsiteY20" fmla="*/ 4554 h 3774867"/>
                  <a:gd name="connsiteX21" fmla="*/ 1268888 w 3762812"/>
                  <a:gd name="connsiteY21" fmla="*/ 45035 h 3774867"/>
                  <a:gd name="connsiteX22" fmla="*/ 1154588 w 3762812"/>
                  <a:gd name="connsiteY22" fmla="*/ 151398 h 3774867"/>
                  <a:gd name="connsiteX23" fmla="*/ 1027588 w 3762812"/>
                  <a:gd name="connsiteY23" fmla="*/ 49004 h 3774867"/>
                  <a:gd name="connsiteX24" fmla="*/ 635475 w 3762812"/>
                  <a:gd name="connsiteY24" fmla="*/ 4554 h 3774867"/>
                  <a:gd name="connsiteX25" fmla="*/ 622775 w 3762812"/>
                  <a:gd name="connsiteY25" fmla="*/ 17254 h 3774867"/>
                  <a:gd name="connsiteX26" fmla="*/ 1029175 w 3762812"/>
                  <a:gd name="connsiteY26" fmla="*/ 144254 h 3774867"/>
                  <a:gd name="connsiteX27" fmla="*/ 1105375 w 3762812"/>
                  <a:gd name="connsiteY27" fmla="*/ 461754 h 3774867"/>
                  <a:gd name="connsiteX28" fmla="*/ 1116486 w 3762812"/>
                  <a:gd name="connsiteY28" fmla="*/ 707816 h 3774867"/>
                  <a:gd name="connsiteX29" fmla="*/ 1019650 w 3762812"/>
                  <a:gd name="connsiteY29" fmla="*/ 739567 h 3774867"/>
                  <a:gd name="connsiteX30" fmla="*/ 668813 w 3762812"/>
                  <a:gd name="connsiteY30" fmla="*/ 755441 h 3774867"/>
                  <a:gd name="connsiteX31" fmla="*/ 513237 w 3762812"/>
                  <a:gd name="connsiteY31" fmla="*/ 755442 h 3774867"/>
                  <a:gd name="connsiteX32" fmla="*/ 475 w 3762812"/>
                  <a:gd name="connsiteY32" fmla="*/ 747504 h 3774867"/>
                  <a:gd name="connsiteX33" fmla="*/ 432274 w 3762812"/>
                  <a:gd name="connsiteY33" fmla="*/ 798303 h 3774867"/>
                  <a:gd name="connsiteX34" fmla="*/ 1035525 w 3762812"/>
                  <a:gd name="connsiteY34" fmla="*/ 803066 h 3774867"/>
                  <a:gd name="connsiteX35" fmla="*/ 1586387 w 3762812"/>
                  <a:gd name="connsiteY35" fmla="*/ 807829 h 3774867"/>
                  <a:gd name="connsiteX36" fmla="*/ 1925319 w 3762812"/>
                  <a:gd name="connsiteY36" fmla="*/ 831641 h 3774867"/>
                  <a:gd name="connsiteX37" fmla="*/ 1972943 w 3762812"/>
                  <a:gd name="connsiteY37" fmla="*/ 881647 h 3774867"/>
                  <a:gd name="connsiteX38" fmla="*/ 2026124 w 3762812"/>
                  <a:gd name="connsiteY38" fmla="*/ 1165016 h 3774867"/>
                  <a:gd name="connsiteX39" fmla="*/ 2445224 w 3762812"/>
                  <a:gd name="connsiteY39" fmla="*/ 1241216 h 3774867"/>
                  <a:gd name="connsiteX40" fmla="*/ 3659661 w 3762812"/>
                  <a:gd name="connsiteY40" fmla="*/ 1212641 h 3774867"/>
                  <a:gd name="connsiteX41" fmla="*/ 3673949 w 3762812"/>
                  <a:gd name="connsiteY41" fmla="*/ 1360279 h 3774867"/>
                  <a:gd name="connsiteX42" fmla="*/ 3116737 w 3762812"/>
                  <a:gd name="connsiteY42" fmla="*/ 1355516 h 3774867"/>
                  <a:gd name="connsiteX43" fmla="*/ 2645249 w 3762812"/>
                  <a:gd name="connsiteY43" fmla="*/ 1350753 h 3774867"/>
                  <a:gd name="connsiteX44" fmla="*/ 2206306 w 3762812"/>
                  <a:gd name="connsiteY44" fmla="*/ 1375359 h 3774867"/>
                  <a:gd name="connsiteX45" fmla="*/ 2059461 w 3762812"/>
                  <a:gd name="connsiteY45" fmla="*/ 1546016 h 3774867"/>
                  <a:gd name="connsiteX46" fmla="*/ 2295207 w 3762812"/>
                  <a:gd name="connsiteY46" fmla="*/ 1773028 h 3774867"/>
                  <a:gd name="connsiteX47" fmla="*/ 2959575 w 3762812"/>
                  <a:gd name="connsiteY47" fmla="*/ 1774615 h 3774867"/>
                  <a:gd name="connsiteX48" fmla="*/ 3508056 w 3762812"/>
                  <a:gd name="connsiteY48" fmla="*/ 1768267 h 3774867"/>
                  <a:gd name="connsiteX49" fmla="*/ 3737449 w 3762812"/>
                  <a:gd name="connsiteY49" fmla="*/ 1782553 h 3774867"/>
                  <a:gd name="connsiteX50" fmla="*/ 3736656 w 3762812"/>
                  <a:gd name="connsiteY50" fmla="*/ 1922255 h 3774867"/>
                  <a:gd name="connsiteX51" fmla="*/ 3502500 w 3762812"/>
                  <a:gd name="connsiteY51" fmla="*/ 1948447 h 3774867"/>
                  <a:gd name="connsiteX52" fmla="*/ 2257106 w 3762812"/>
                  <a:gd name="connsiteY52" fmla="*/ 1891296 h 3774867"/>
                  <a:gd name="connsiteX53" fmla="*/ 2172175 w 3762812"/>
                  <a:gd name="connsiteY53" fmla="*/ 2120690 h 3774867"/>
                  <a:gd name="connsiteX54" fmla="*/ 3740625 w 3762812"/>
                  <a:gd name="connsiteY54" fmla="*/ 2322304 h 3774867"/>
                  <a:gd name="connsiteX55" fmla="*/ 3092925 w 3762812"/>
                  <a:gd name="connsiteY55" fmla="*/ 2384216 h 3774867"/>
                  <a:gd name="connsiteX56" fmla="*/ 2952431 w 3762812"/>
                  <a:gd name="connsiteY56" fmla="*/ 2391359 h 3774867"/>
                  <a:gd name="connsiteX57" fmla="*/ 2780982 w 3762812"/>
                  <a:gd name="connsiteY57" fmla="*/ 2322305 h 3774867"/>
                  <a:gd name="connsiteX58" fmla="*/ 2637312 w 3762812"/>
                  <a:gd name="connsiteY58" fmla="*/ 2419141 h 3774867"/>
                  <a:gd name="connsiteX59" fmla="*/ 2471419 w 3762812"/>
                  <a:gd name="connsiteY59" fmla="*/ 2331828 h 3774867"/>
                  <a:gd name="connsiteX60" fmla="*/ 2309493 w 3762812"/>
                  <a:gd name="connsiteY60" fmla="*/ 2393742 h 3774867"/>
                  <a:gd name="connsiteX61" fmla="*/ 2390456 w 3762812"/>
                  <a:gd name="connsiteY61" fmla="*/ 2608848 h 3774867"/>
                  <a:gd name="connsiteX62" fmla="*/ 2292826 w 3762812"/>
                  <a:gd name="connsiteY62" fmla="*/ 2769979 h 3774867"/>
                  <a:gd name="connsiteX63" fmla="*/ 2416650 w 3762812"/>
                  <a:gd name="connsiteY63" fmla="*/ 2931903 h 3774867"/>
                  <a:gd name="connsiteX64" fmla="*/ 2307114 w 3762812"/>
                  <a:gd name="connsiteY64" fmla="*/ 3090654 h 3774867"/>
                  <a:gd name="connsiteX65" fmla="*/ 2435700 w 3762812"/>
                  <a:gd name="connsiteY65" fmla="*/ 3229560 h 3774867"/>
                  <a:gd name="connsiteX66" fmla="*/ 2339655 w 3762812"/>
                  <a:gd name="connsiteY66" fmla="*/ 3329573 h 3774867"/>
                  <a:gd name="connsiteX67" fmla="*/ 2411888 w 3762812"/>
                  <a:gd name="connsiteY67" fmla="*/ 3486735 h 3774867"/>
                  <a:gd name="connsiteX68" fmla="*/ 2564287 w 3762812"/>
                  <a:gd name="connsiteY68" fmla="*/ 3496261 h 3774867"/>
                  <a:gd name="connsiteX69" fmla="*/ 2623819 w 3762812"/>
                  <a:gd name="connsiteY69" fmla="*/ 3398628 h 3774867"/>
                  <a:gd name="connsiteX70" fmla="*/ 2711925 w 3762812"/>
                  <a:gd name="connsiteY70" fmla="*/ 3455777 h 3774867"/>
                  <a:gd name="connsiteX71" fmla="*/ 2838132 w 3762812"/>
                  <a:gd name="connsiteY71" fmla="*/ 3355766 h 3774867"/>
                  <a:gd name="connsiteX72" fmla="*/ 2931001 w 3762812"/>
                  <a:gd name="connsiteY72" fmla="*/ 3351005 h 3774867"/>
                  <a:gd name="connsiteX73" fmla="*/ 2892900 w 3762812"/>
                  <a:gd name="connsiteY73" fmla="*/ 3465304 h 3774867"/>
                  <a:gd name="connsiteX74" fmla="*/ 2964340 w 3762812"/>
                  <a:gd name="connsiteY74" fmla="*/ 3684379 h 3774867"/>
                  <a:gd name="connsiteX75" fmla="*/ 2984975 w 3762812"/>
                  <a:gd name="connsiteY75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241231 w 3760086"/>
                  <a:gd name="connsiteY53" fmla="*/ 2137359 h 3774867"/>
                  <a:gd name="connsiteX54" fmla="*/ 3740625 w 3760086"/>
                  <a:gd name="connsiteY54" fmla="*/ 2322304 h 3774867"/>
                  <a:gd name="connsiteX55" fmla="*/ 3092925 w 3760086"/>
                  <a:gd name="connsiteY55" fmla="*/ 2384216 h 3774867"/>
                  <a:gd name="connsiteX56" fmla="*/ 2952431 w 3760086"/>
                  <a:gd name="connsiteY56" fmla="*/ 2391359 h 3774867"/>
                  <a:gd name="connsiteX57" fmla="*/ 2780982 w 3760086"/>
                  <a:gd name="connsiteY57" fmla="*/ 2322305 h 3774867"/>
                  <a:gd name="connsiteX58" fmla="*/ 2637312 w 3760086"/>
                  <a:gd name="connsiteY58" fmla="*/ 2419141 h 3774867"/>
                  <a:gd name="connsiteX59" fmla="*/ 2471419 w 3760086"/>
                  <a:gd name="connsiteY59" fmla="*/ 2331828 h 3774867"/>
                  <a:gd name="connsiteX60" fmla="*/ 2309493 w 3760086"/>
                  <a:gd name="connsiteY60" fmla="*/ 2393742 h 3774867"/>
                  <a:gd name="connsiteX61" fmla="*/ 2390456 w 3760086"/>
                  <a:gd name="connsiteY61" fmla="*/ 2608848 h 3774867"/>
                  <a:gd name="connsiteX62" fmla="*/ 2292826 w 3760086"/>
                  <a:gd name="connsiteY62" fmla="*/ 2769979 h 3774867"/>
                  <a:gd name="connsiteX63" fmla="*/ 2416650 w 3760086"/>
                  <a:gd name="connsiteY63" fmla="*/ 2931903 h 3774867"/>
                  <a:gd name="connsiteX64" fmla="*/ 2307114 w 3760086"/>
                  <a:gd name="connsiteY64" fmla="*/ 3090654 h 3774867"/>
                  <a:gd name="connsiteX65" fmla="*/ 2435700 w 3760086"/>
                  <a:gd name="connsiteY65" fmla="*/ 3229560 h 3774867"/>
                  <a:gd name="connsiteX66" fmla="*/ 2339655 w 3760086"/>
                  <a:gd name="connsiteY66" fmla="*/ 3329573 h 3774867"/>
                  <a:gd name="connsiteX67" fmla="*/ 2411888 w 3760086"/>
                  <a:gd name="connsiteY67" fmla="*/ 3486735 h 3774867"/>
                  <a:gd name="connsiteX68" fmla="*/ 2564287 w 3760086"/>
                  <a:gd name="connsiteY68" fmla="*/ 3496261 h 3774867"/>
                  <a:gd name="connsiteX69" fmla="*/ 2623819 w 3760086"/>
                  <a:gd name="connsiteY69" fmla="*/ 3398628 h 3774867"/>
                  <a:gd name="connsiteX70" fmla="*/ 2711925 w 3760086"/>
                  <a:gd name="connsiteY70" fmla="*/ 3455777 h 3774867"/>
                  <a:gd name="connsiteX71" fmla="*/ 2838132 w 3760086"/>
                  <a:gd name="connsiteY71" fmla="*/ 3355766 h 3774867"/>
                  <a:gd name="connsiteX72" fmla="*/ 2931001 w 3760086"/>
                  <a:gd name="connsiteY72" fmla="*/ 3351005 h 3774867"/>
                  <a:gd name="connsiteX73" fmla="*/ 2892900 w 3760086"/>
                  <a:gd name="connsiteY73" fmla="*/ 3465304 h 3774867"/>
                  <a:gd name="connsiteX74" fmla="*/ 2964340 w 3760086"/>
                  <a:gd name="connsiteY74" fmla="*/ 3684379 h 3774867"/>
                  <a:gd name="connsiteX75" fmla="*/ 2984975 w 3760086"/>
                  <a:gd name="connsiteY75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88038 w 3760086"/>
                  <a:gd name="connsiteY53" fmla="*/ 2007978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88038 w 3760086"/>
                  <a:gd name="connsiteY53" fmla="*/ 2007978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241231 w 3760086"/>
                  <a:gd name="connsiteY53" fmla="*/ 2137359 h 3774867"/>
                  <a:gd name="connsiteX54" fmla="*/ 3740625 w 3760086"/>
                  <a:gd name="connsiteY54" fmla="*/ 2322304 h 3774867"/>
                  <a:gd name="connsiteX55" fmla="*/ 3092925 w 3760086"/>
                  <a:gd name="connsiteY55" fmla="*/ 2384216 h 3774867"/>
                  <a:gd name="connsiteX56" fmla="*/ 2952431 w 3760086"/>
                  <a:gd name="connsiteY56" fmla="*/ 2391359 h 3774867"/>
                  <a:gd name="connsiteX57" fmla="*/ 2780982 w 3760086"/>
                  <a:gd name="connsiteY57" fmla="*/ 2322305 h 3774867"/>
                  <a:gd name="connsiteX58" fmla="*/ 2637312 w 3760086"/>
                  <a:gd name="connsiteY58" fmla="*/ 2419141 h 3774867"/>
                  <a:gd name="connsiteX59" fmla="*/ 2471419 w 3760086"/>
                  <a:gd name="connsiteY59" fmla="*/ 2331828 h 3774867"/>
                  <a:gd name="connsiteX60" fmla="*/ 2309493 w 3760086"/>
                  <a:gd name="connsiteY60" fmla="*/ 2393742 h 3774867"/>
                  <a:gd name="connsiteX61" fmla="*/ 2390456 w 3760086"/>
                  <a:gd name="connsiteY61" fmla="*/ 2608848 h 3774867"/>
                  <a:gd name="connsiteX62" fmla="*/ 2292826 w 3760086"/>
                  <a:gd name="connsiteY62" fmla="*/ 2769979 h 3774867"/>
                  <a:gd name="connsiteX63" fmla="*/ 2416650 w 3760086"/>
                  <a:gd name="connsiteY63" fmla="*/ 2931903 h 3774867"/>
                  <a:gd name="connsiteX64" fmla="*/ 2307114 w 3760086"/>
                  <a:gd name="connsiteY64" fmla="*/ 3090654 h 3774867"/>
                  <a:gd name="connsiteX65" fmla="*/ 2435700 w 3760086"/>
                  <a:gd name="connsiteY65" fmla="*/ 3229560 h 3774867"/>
                  <a:gd name="connsiteX66" fmla="*/ 2339655 w 3760086"/>
                  <a:gd name="connsiteY66" fmla="*/ 3329573 h 3774867"/>
                  <a:gd name="connsiteX67" fmla="*/ 2411888 w 3760086"/>
                  <a:gd name="connsiteY67" fmla="*/ 3486735 h 3774867"/>
                  <a:gd name="connsiteX68" fmla="*/ 2564287 w 3760086"/>
                  <a:gd name="connsiteY68" fmla="*/ 3496261 h 3774867"/>
                  <a:gd name="connsiteX69" fmla="*/ 2623819 w 3760086"/>
                  <a:gd name="connsiteY69" fmla="*/ 3398628 h 3774867"/>
                  <a:gd name="connsiteX70" fmla="*/ 2711925 w 3760086"/>
                  <a:gd name="connsiteY70" fmla="*/ 3455777 h 3774867"/>
                  <a:gd name="connsiteX71" fmla="*/ 2838132 w 3760086"/>
                  <a:gd name="connsiteY71" fmla="*/ 3355766 h 3774867"/>
                  <a:gd name="connsiteX72" fmla="*/ 2931001 w 3760086"/>
                  <a:gd name="connsiteY72" fmla="*/ 3351005 h 3774867"/>
                  <a:gd name="connsiteX73" fmla="*/ 2892900 w 3760086"/>
                  <a:gd name="connsiteY73" fmla="*/ 3465304 h 3774867"/>
                  <a:gd name="connsiteX74" fmla="*/ 2964340 w 3760086"/>
                  <a:gd name="connsiteY74" fmla="*/ 3684379 h 3774867"/>
                  <a:gd name="connsiteX75" fmla="*/ 2984975 w 3760086"/>
                  <a:gd name="connsiteY75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88025 w 3760086"/>
                  <a:gd name="connsiteY53" fmla="*/ 1993691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88025 w 3760086"/>
                  <a:gd name="connsiteY53" fmla="*/ 1993691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88025 w 3760086"/>
                  <a:gd name="connsiteY53" fmla="*/ 1993691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92788 w 3760086"/>
                  <a:gd name="connsiteY53" fmla="*/ 1988929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92788 w 3760086"/>
                  <a:gd name="connsiteY53" fmla="*/ 1988929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1992788 w 3760086"/>
                  <a:gd name="connsiteY53" fmla="*/ 1988929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37359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73751 w 3760086"/>
                  <a:gd name="connsiteY53" fmla="*/ 1977023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60086"/>
                  <a:gd name="connsiteY0" fmla="*/ 730041 h 3774867"/>
                  <a:gd name="connsiteX1" fmla="*/ 1687987 w 3760086"/>
                  <a:gd name="connsiteY1" fmla="*/ 731629 h 3774867"/>
                  <a:gd name="connsiteX2" fmla="*/ 1443512 w 3760086"/>
                  <a:gd name="connsiteY2" fmla="*/ 725279 h 3774867"/>
                  <a:gd name="connsiteX3" fmla="*/ 1240312 w 3760086"/>
                  <a:gd name="connsiteY3" fmla="*/ 707816 h 3774867"/>
                  <a:gd name="connsiteX4" fmla="*/ 1219675 w 3760086"/>
                  <a:gd name="connsiteY4" fmla="*/ 499059 h 3774867"/>
                  <a:gd name="connsiteX5" fmla="*/ 1339532 w 3760086"/>
                  <a:gd name="connsiteY5" fmla="*/ 479216 h 3774867"/>
                  <a:gd name="connsiteX6" fmla="*/ 1438750 w 3760086"/>
                  <a:gd name="connsiteY6" fmla="*/ 487153 h 3774867"/>
                  <a:gd name="connsiteX7" fmla="*/ 1466531 w 3760086"/>
                  <a:gd name="connsiteY7" fmla="*/ 557797 h 3774867"/>
                  <a:gd name="connsiteX8" fmla="*/ 1580831 w 3760086"/>
                  <a:gd name="connsiteY8" fmla="*/ 598278 h 3774867"/>
                  <a:gd name="connsiteX9" fmla="*/ 1659412 w 3760086"/>
                  <a:gd name="connsiteY9" fmla="*/ 543510 h 3774867"/>
                  <a:gd name="connsiteX10" fmla="*/ 1693543 w 3760086"/>
                  <a:gd name="connsiteY10" fmla="*/ 445878 h 3774867"/>
                  <a:gd name="connsiteX11" fmla="*/ 1666556 w 3760086"/>
                  <a:gd name="connsiteY11" fmla="*/ 343484 h 3774867"/>
                  <a:gd name="connsiteX12" fmla="*/ 1564163 w 3760086"/>
                  <a:gd name="connsiteY12" fmla="*/ 276809 h 3774867"/>
                  <a:gd name="connsiteX13" fmla="*/ 1452244 w 3760086"/>
                  <a:gd name="connsiteY13" fmla="*/ 341103 h 3774867"/>
                  <a:gd name="connsiteX14" fmla="*/ 1435575 w 3760086"/>
                  <a:gd name="connsiteY14" fmla="*/ 430003 h 3774867"/>
                  <a:gd name="connsiteX15" fmla="*/ 1342706 w 3760086"/>
                  <a:gd name="connsiteY15" fmla="*/ 430797 h 3774867"/>
                  <a:gd name="connsiteX16" fmla="*/ 1218881 w 3760086"/>
                  <a:gd name="connsiteY16" fmla="*/ 418891 h 3774867"/>
                  <a:gd name="connsiteX17" fmla="*/ 1219675 w 3760086"/>
                  <a:gd name="connsiteY17" fmla="*/ 309354 h 3774867"/>
                  <a:gd name="connsiteX18" fmla="*/ 1283175 w 3760086"/>
                  <a:gd name="connsiteY18" fmla="*/ 118854 h 3774867"/>
                  <a:gd name="connsiteX19" fmla="*/ 1486375 w 3760086"/>
                  <a:gd name="connsiteY19" fmla="*/ 68054 h 3774867"/>
                  <a:gd name="connsiteX20" fmla="*/ 1751488 w 3760086"/>
                  <a:gd name="connsiteY20" fmla="*/ 4554 h 3774867"/>
                  <a:gd name="connsiteX21" fmla="*/ 1268888 w 3760086"/>
                  <a:gd name="connsiteY21" fmla="*/ 45035 h 3774867"/>
                  <a:gd name="connsiteX22" fmla="*/ 1154588 w 3760086"/>
                  <a:gd name="connsiteY22" fmla="*/ 151398 h 3774867"/>
                  <a:gd name="connsiteX23" fmla="*/ 1027588 w 3760086"/>
                  <a:gd name="connsiteY23" fmla="*/ 49004 h 3774867"/>
                  <a:gd name="connsiteX24" fmla="*/ 635475 w 3760086"/>
                  <a:gd name="connsiteY24" fmla="*/ 4554 h 3774867"/>
                  <a:gd name="connsiteX25" fmla="*/ 622775 w 3760086"/>
                  <a:gd name="connsiteY25" fmla="*/ 17254 h 3774867"/>
                  <a:gd name="connsiteX26" fmla="*/ 1029175 w 3760086"/>
                  <a:gd name="connsiteY26" fmla="*/ 144254 h 3774867"/>
                  <a:gd name="connsiteX27" fmla="*/ 1105375 w 3760086"/>
                  <a:gd name="connsiteY27" fmla="*/ 461754 h 3774867"/>
                  <a:gd name="connsiteX28" fmla="*/ 1116486 w 3760086"/>
                  <a:gd name="connsiteY28" fmla="*/ 707816 h 3774867"/>
                  <a:gd name="connsiteX29" fmla="*/ 1019650 w 3760086"/>
                  <a:gd name="connsiteY29" fmla="*/ 739567 h 3774867"/>
                  <a:gd name="connsiteX30" fmla="*/ 668813 w 3760086"/>
                  <a:gd name="connsiteY30" fmla="*/ 755441 h 3774867"/>
                  <a:gd name="connsiteX31" fmla="*/ 513237 w 3760086"/>
                  <a:gd name="connsiteY31" fmla="*/ 755442 h 3774867"/>
                  <a:gd name="connsiteX32" fmla="*/ 475 w 3760086"/>
                  <a:gd name="connsiteY32" fmla="*/ 747504 h 3774867"/>
                  <a:gd name="connsiteX33" fmla="*/ 432274 w 3760086"/>
                  <a:gd name="connsiteY33" fmla="*/ 798303 h 3774867"/>
                  <a:gd name="connsiteX34" fmla="*/ 1035525 w 3760086"/>
                  <a:gd name="connsiteY34" fmla="*/ 803066 h 3774867"/>
                  <a:gd name="connsiteX35" fmla="*/ 1586387 w 3760086"/>
                  <a:gd name="connsiteY35" fmla="*/ 807829 h 3774867"/>
                  <a:gd name="connsiteX36" fmla="*/ 1925319 w 3760086"/>
                  <a:gd name="connsiteY36" fmla="*/ 831641 h 3774867"/>
                  <a:gd name="connsiteX37" fmla="*/ 1972943 w 3760086"/>
                  <a:gd name="connsiteY37" fmla="*/ 881647 h 3774867"/>
                  <a:gd name="connsiteX38" fmla="*/ 2026124 w 3760086"/>
                  <a:gd name="connsiteY38" fmla="*/ 1165016 h 3774867"/>
                  <a:gd name="connsiteX39" fmla="*/ 2445224 w 3760086"/>
                  <a:gd name="connsiteY39" fmla="*/ 1241216 h 3774867"/>
                  <a:gd name="connsiteX40" fmla="*/ 3659661 w 3760086"/>
                  <a:gd name="connsiteY40" fmla="*/ 1212641 h 3774867"/>
                  <a:gd name="connsiteX41" fmla="*/ 3673949 w 3760086"/>
                  <a:gd name="connsiteY41" fmla="*/ 1360279 h 3774867"/>
                  <a:gd name="connsiteX42" fmla="*/ 3116737 w 3760086"/>
                  <a:gd name="connsiteY42" fmla="*/ 1355516 h 3774867"/>
                  <a:gd name="connsiteX43" fmla="*/ 2645249 w 3760086"/>
                  <a:gd name="connsiteY43" fmla="*/ 1350753 h 3774867"/>
                  <a:gd name="connsiteX44" fmla="*/ 2206306 w 3760086"/>
                  <a:gd name="connsiteY44" fmla="*/ 1375359 h 3774867"/>
                  <a:gd name="connsiteX45" fmla="*/ 2059461 w 3760086"/>
                  <a:gd name="connsiteY45" fmla="*/ 1546016 h 3774867"/>
                  <a:gd name="connsiteX46" fmla="*/ 2295207 w 3760086"/>
                  <a:gd name="connsiteY46" fmla="*/ 1773028 h 3774867"/>
                  <a:gd name="connsiteX47" fmla="*/ 2959575 w 3760086"/>
                  <a:gd name="connsiteY47" fmla="*/ 1774615 h 3774867"/>
                  <a:gd name="connsiteX48" fmla="*/ 3508056 w 3760086"/>
                  <a:gd name="connsiteY48" fmla="*/ 1768267 h 3774867"/>
                  <a:gd name="connsiteX49" fmla="*/ 3737449 w 3760086"/>
                  <a:gd name="connsiteY49" fmla="*/ 1782553 h 3774867"/>
                  <a:gd name="connsiteX50" fmla="*/ 3736656 w 3760086"/>
                  <a:gd name="connsiteY50" fmla="*/ 1922255 h 3774867"/>
                  <a:gd name="connsiteX51" fmla="*/ 3502500 w 3760086"/>
                  <a:gd name="connsiteY51" fmla="*/ 1948447 h 3774867"/>
                  <a:gd name="connsiteX52" fmla="*/ 2257106 w 3760086"/>
                  <a:gd name="connsiteY52" fmla="*/ 1891296 h 3774867"/>
                  <a:gd name="connsiteX53" fmla="*/ 2061845 w 3760086"/>
                  <a:gd name="connsiteY53" fmla="*/ 2024648 h 3774867"/>
                  <a:gd name="connsiteX54" fmla="*/ 2241231 w 3760086"/>
                  <a:gd name="connsiteY54" fmla="*/ 2189746 h 3774867"/>
                  <a:gd name="connsiteX55" fmla="*/ 3740625 w 3760086"/>
                  <a:gd name="connsiteY55" fmla="*/ 2322304 h 3774867"/>
                  <a:gd name="connsiteX56" fmla="*/ 3092925 w 3760086"/>
                  <a:gd name="connsiteY56" fmla="*/ 2384216 h 3774867"/>
                  <a:gd name="connsiteX57" fmla="*/ 2952431 w 3760086"/>
                  <a:gd name="connsiteY57" fmla="*/ 2391359 h 3774867"/>
                  <a:gd name="connsiteX58" fmla="*/ 2780982 w 3760086"/>
                  <a:gd name="connsiteY58" fmla="*/ 2322305 h 3774867"/>
                  <a:gd name="connsiteX59" fmla="*/ 2637312 w 3760086"/>
                  <a:gd name="connsiteY59" fmla="*/ 2419141 h 3774867"/>
                  <a:gd name="connsiteX60" fmla="*/ 2471419 w 3760086"/>
                  <a:gd name="connsiteY60" fmla="*/ 2331828 h 3774867"/>
                  <a:gd name="connsiteX61" fmla="*/ 2309493 w 3760086"/>
                  <a:gd name="connsiteY61" fmla="*/ 2393742 h 3774867"/>
                  <a:gd name="connsiteX62" fmla="*/ 2390456 w 3760086"/>
                  <a:gd name="connsiteY62" fmla="*/ 2608848 h 3774867"/>
                  <a:gd name="connsiteX63" fmla="*/ 2292826 w 3760086"/>
                  <a:gd name="connsiteY63" fmla="*/ 2769979 h 3774867"/>
                  <a:gd name="connsiteX64" fmla="*/ 2416650 w 3760086"/>
                  <a:gd name="connsiteY64" fmla="*/ 2931903 h 3774867"/>
                  <a:gd name="connsiteX65" fmla="*/ 2307114 w 3760086"/>
                  <a:gd name="connsiteY65" fmla="*/ 3090654 h 3774867"/>
                  <a:gd name="connsiteX66" fmla="*/ 2435700 w 3760086"/>
                  <a:gd name="connsiteY66" fmla="*/ 3229560 h 3774867"/>
                  <a:gd name="connsiteX67" fmla="*/ 2339655 w 3760086"/>
                  <a:gd name="connsiteY67" fmla="*/ 3329573 h 3774867"/>
                  <a:gd name="connsiteX68" fmla="*/ 2411888 w 3760086"/>
                  <a:gd name="connsiteY68" fmla="*/ 3486735 h 3774867"/>
                  <a:gd name="connsiteX69" fmla="*/ 2564287 w 3760086"/>
                  <a:gd name="connsiteY69" fmla="*/ 3496261 h 3774867"/>
                  <a:gd name="connsiteX70" fmla="*/ 2623819 w 3760086"/>
                  <a:gd name="connsiteY70" fmla="*/ 3398628 h 3774867"/>
                  <a:gd name="connsiteX71" fmla="*/ 2711925 w 3760086"/>
                  <a:gd name="connsiteY71" fmla="*/ 3455777 h 3774867"/>
                  <a:gd name="connsiteX72" fmla="*/ 2838132 w 3760086"/>
                  <a:gd name="connsiteY72" fmla="*/ 3355766 h 3774867"/>
                  <a:gd name="connsiteX73" fmla="*/ 2931001 w 3760086"/>
                  <a:gd name="connsiteY73" fmla="*/ 3351005 h 3774867"/>
                  <a:gd name="connsiteX74" fmla="*/ 2892900 w 3760086"/>
                  <a:gd name="connsiteY74" fmla="*/ 3465304 h 3774867"/>
                  <a:gd name="connsiteX75" fmla="*/ 2964340 w 3760086"/>
                  <a:gd name="connsiteY75" fmla="*/ 3684379 h 3774867"/>
                  <a:gd name="connsiteX76" fmla="*/ 2984975 w 3760086"/>
                  <a:gd name="connsiteY76" fmla="*/ 3774867 h 3774867"/>
                  <a:gd name="connsiteX0" fmla="*/ 1962625 w 3759655"/>
                  <a:gd name="connsiteY0" fmla="*/ 730041 h 3774867"/>
                  <a:gd name="connsiteX1" fmla="*/ 1687987 w 3759655"/>
                  <a:gd name="connsiteY1" fmla="*/ 731629 h 3774867"/>
                  <a:gd name="connsiteX2" fmla="*/ 1443512 w 3759655"/>
                  <a:gd name="connsiteY2" fmla="*/ 725279 h 3774867"/>
                  <a:gd name="connsiteX3" fmla="*/ 1240312 w 3759655"/>
                  <a:gd name="connsiteY3" fmla="*/ 707816 h 3774867"/>
                  <a:gd name="connsiteX4" fmla="*/ 1219675 w 3759655"/>
                  <a:gd name="connsiteY4" fmla="*/ 499059 h 3774867"/>
                  <a:gd name="connsiteX5" fmla="*/ 1339532 w 3759655"/>
                  <a:gd name="connsiteY5" fmla="*/ 479216 h 3774867"/>
                  <a:gd name="connsiteX6" fmla="*/ 1438750 w 3759655"/>
                  <a:gd name="connsiteY6" fmla="*/ 487153 h 3774867"/>
                  <a:gd name="connsiteX7" fmla="*/ 1466531 w 3759655"/>
                  <a:gd name="connsiteY7" fmla="*/ 557797 h 3774867"/>
                  <a:gd name="connsiteX8" fmla="*/ 1580831 w 3759655"/>
                  <a:gd name="connsiteY8" fmla="*/ 598278 h 3774867"/>
                  <a:gd name="connsiteX9" fmla="*/ 1659412 w 3759655"/>
                  <a:gd name="connsiteY9" fmla="*/ 543510 h 3774867"/>
                  <a:gd name="connsiteX10" fmla="*/ 1693543 w 3759655"/>
                  <a:gd name="connsiteY10" fmla="*/ 445878 h 3774867"/>
                  <a:gd name="connsiteX11" fmla="*/ 1666556 w 3759655"/>
                  <a:gd name="connsiteY11" fmla="*/ 343484 h 3774867"/>
                  <a:gd name="connsiteX12" fmla="*/ 1564163 w 3759655"/>
                  <a:gd name="connsiteY12" fmla="*/ 276809 h 3774867"/>
                  <a:gd name="connsiteX13" fmla="*/ 1452244 w 3759655"/>
                  <a:gd name="connsiteY13" fmla="*/ 341103 h 3774867"/>
                  <a:gd name="connsiteX14" fmla="*/ 1435575 w 3759655"/>
                  <a:gd name="connsiteY14" fmla="*/ 430003 h 3774867"/>
                  <a:gd name="connsiteX15" fmla="*/ 1342706 w 3759655"/>
                  <a:gd name="connsiteY15" fmla="*/ 430797 h 3774867"/>
                  <a:gd name="connsiteX16" fmla="*/ 1218881 w 3759655"/>
                  <a:gd name="connsiteY16" fmla="*/ 418891 h 3774867"/>
                  <a:gd name="connsiteX17" fmla="*/ 1219675 w 3759655"/>
                  <a:gd name="connsiteY17" fmla="*/ 309354 h 3774867"/>
                  <a:gd name="connsiteX18" fmla="*/ 1283175 w 3759655"/>
                  <a:gd name="connsiteY18" fmla="*/ 118854 h 3774867"/>
                  <a:gd name="connsiteX19" fmla="*/ 1486375 w 3759655"/>
                  <a:gd name="connsiteY19" fmla="*/ 68054 h 3774867"/>
                  <a:gd name="connsiteX20" fmla="*/ 1751488 w 3759655"/>
                  <a:gd name="connsiteY20" fmla="*/ 4554 h 3774867"/>
                  <a:gd name="connsiteX21" fmla="*/ 1268888 w 3759655"/>
                  <a:gd name="connsiteY21" fmla="*/ 45035 h 3774867"/>
                  <a:gd name="connsiteX22" fmla="*/ 1154588 w 3759655"/>
                  <a:gd name="connsiteY22" fmla="*/ 151398 h 3774867"/>
                  <a:gd name="connsiteX23" fmla="*/ 1027588 w 3759655"/>
                  <a:gd name="connsiteY23" fmla="*/ 49004 h 3774867"/>
                  <a:gd name="connsiteX24" fmla="*/ 635475 w 3759655"/>
                  <a:gd name="connsiteY24" fmla="*/ 4554 h 3774867"/>
                  <a:gd name="connsiteX25" fmla="*/ 622775 w 3759655"/>
                  <a:gd name="connsiteY25" fmla="*/ 17254 h 3774867"/>
                  <a:gd name="connsiteX26" fmla="*/ 1029175 w 3759655"/>
                  <a:gd name="connsiteY26" fmla="*/ 144254 h 3774867"/>
                  <a:gd name="connsiteX27" fmla="*/ 1105375 w 3759655"/>
                  <a:gd name="connsiteY27" fmla="*/ 461754 h 3774867"/>
                  <a:gd name="connsiteX28" fmla="*/ 1116486 w 3759655"/>
                  <a:gd name="connsiteY28" fmla="*/ 707816 h 3774867"/>
                  <a:gd name="connsiteX29" fmla="*/ 1019650 w 3759655"/>
                  <a:gd name="connsiteY29" fmla="*/ 739567 h 3774867"/>
                  <a:gd name="connsiteX30" fmla="*/ 668813 w 3759655"/>
                  <a:gd name="connsiteY30" fmla="*/ 755441 h 3774867"/>
                  <a:gd name="connsiteX31" fmla="*/ 513237 w 3759655"/>
                  <a:gd name="connsiteY31" fmla="*/ 755442 h 3774867"/>
                  <a:gd name="connsiteX32" fmla="*/ 475 w 3759655"/>
                  <a:gd name="connsiteY32" fmla="*/ 747504 h 3774867"/>
                  <a:gd name="connsiteX33" fmla="*/ 432274 w 3759655"/>
                  <a:gd name="connsiteY33" fmla="*/ 798303 h 3774867"/>
                  <a:gd name="connsiteX34" fmla="*/ 1035525 w 3759655"/>
                  <a:gd name="connsiteY34" fmla="*/ 803066 h 3774867"/>
                  <a:gd name="connsiteX35" fmla="*/ 1586387 w 3759655"/>
                  <a:gd name="connsiteY35" fmla="*/ 807829 h 3774867"/>
                  <a:gd name="connsiteX36" fmla="*/ 1925319 w 3759655"/>
                  <a:gd name="connsiteY36" fmla="*/ 831641 h 3774867"/>
                  <a:gd name="connsiteX37" fmla="*/ 1972943 w 3759655"/>
                  <a:gd name="connsiteY37" fmla="*/ 881647 h 3774867"/>
                  <a:gd name="connsiteX38" fmla="*/ 2026124 w 3759655"/>
                  <a:gd name="connsiteY38" fmla="*/ 1165016 h 3774867"/>
                  <a:gd name="connsiteX39" fmla="*/ 2445224 w 3759655"/>
                  <a:gd name="connsiteY39" fmla="*/ 1241216 h 3774867"/>
                  <a:gd name="connsiteX40" fmla="*/ 3659661 w 3759655"/>
                  <a:gd name="connsiteY40" fmla="*/ 1212641 h 3774867"/>
                  <a:gd name="connsiteX41" fmla="*/ 3673949 w 3759655"/>
                  <a:gd name="connsiteY41" fmla="*/ 1360279 h 3774867"/>
                  <a:gd name="connsiteX42" fmla="*/ 3116737 w 3759655"/>
                  <a:gd name="connsiteY42" fmla="*/ 1355516 h 3774867"/>
                  <a:gd name="connsiteX43" fmla="*/ 2645249 w 3759655"/>
                  <a:gd name="connsiteY43" fmla="*/ 1350753 h 3774867"/>
                  <a:gd name="connsiteX44" fmla="*/ 2206306 w 3759655"/>
                  <a:gd name="connsiteY44" fmla="*/ 1375359 h 3774867"/>
                  <a:gd name="connsiteX45" fmla="*/ 2059461 w 3759655"/>
                  <a:gd name="connsiteY45" fmla="*/ 1546016 h 3774867"/>
                  <a:gd name="connsiteX46" fmla="*/ 2295207 w 3759655"/>
                  <a:gd name="connsiteY46" fmla="*/ 1773028 h 3774867"/>
                  <a:gd name="connsiteX47" fmla="*/ 2959575 w 3759655"/>
                  <a:gd name="connsiteY47" fmla="*/ 1774615 h 3774867"/>
                  <a:gd name="connsiteX48" fmla="*/ 3508056 w 3759655"/>
                  <a:gd name="connsiteY48" fmla="*/ 1768267 h 3774867"/>
                  <a:gd name="connsiteX49" fmla="*/ 3737449 w 3759655"/>
                  <a:gd name="connsiteY49" fmla="*/ 1782553 h 3774867"/>
                  <a:gd name="connsiteX50" fmla="*/ 3736656 w 3759655"/>
                  <a:gd name="connsiteY50" fmla="*/ 1922255 h 3774867"/>
                  <a:gd name="connsiteX51" fmla="*/ 3502500 w 3759655"/>
                  <a:gd name="connsiteY51" fmla="*/ 1948447 h 3774867"/>
                  <a:gd name="connsiteX52" fmla="*/ 2257106 w 3759655"/>
                  <a:gd name="connsiteY52" fmla="*/ 1891296 h 3774867"/>
                  <a:gd name="connsiteX53" fmla="*/ 2061845 w 3759655"/>
                  <a:gd name="connsiteY53" fmla="*/ 2024648 h 3774867"/>
                  <a:gd name="connsiteX54" fmla="*/ 2241231 w 3759655"/>
                  <a:gd name="connsiteY54" fmla="*/ 2189746 h 3774867"/>
                  <a:gd name="connsiteX55" fmla="*/ 3195319 w 3759655"/>
                  <a:gd name="connsiteY55" fmla="*/ 2191334 h 3774867"/>
                  <a:gd name="connsiteX56" fmla="*/ 3740625 w 3759655"/>
                  <a:gd name="connsiteY56" fmla="*/ 2322304 h 3774867"/>
                  <a:gd name="connsiteX57" fmla="*/ 3092925 w 3759655"/>
                  <a:gd name="connsiteY57" fmla="*/ 2384216 h 3774867"/>
                  <a:gd name="connsiteX58" fmla="*/ 2952431 w 3759655"/>
                  <a:gd name="connsiteY58" fmla="*/ 2391359 h 3774867"/>
                  <a:gd name="connsiteX59" fmla="*/ 2780982 w 3759655"/>
                  <a:gd name="connsiteY59" fmla="*/ 2322305 h 3774867"/>
                  <a:gd name="connsiteX60" fmla="*/ 2637312 w 3759655"/>
                  <a:gd name="connsiteY60" fmla="*/ 2419141 h 3774867"/>
                  <a:gd name="connsiteX61" fmla="*/ 2471419 w 3759655"/>
                  <a:gd name="connsiteY61" fmla="*/ 2331828 h 3774867"/>
                  <a:gd name="connsiteX62" fmla="*/ 2309493 w 3759655"/>
                  <a:gd name="connsiteY62" fmla="*/ 2393742 h 3774867"/>
                  <a:gd name="connsiteX63" fmla="*/ 2390456 w 3759655"/>
                  <a:gd name="connsiteY63" fmla="*/ 2608848 h 3774867"/>
                  <a:gd name="connsiteX64" fmla="*/ 2292826 w 3759655"/>
                  <a:gd name="connsiteY64" fmla="*/ 2769979 h 3774867"/>
                  <a:gd name="connsiteX65" fmla="*/ 2416650 w 3759655"/>
                  <a:gd name="connsiteY65" fmla="*/ 2931903 h 3774867"/>
                  <a:gd name="connsiteX66" fmla="*/ 2307114 w 3759655"/>
                  <a:gd name="connsiteY66" fmla="*/ 3090654 h 3774867"/>
                  <a:gd name="connsiteX67" fmla="*/ 2435700 w 3759655"/>
                  <a:gd name="connsiteY67" fmla="*/ 3229560 h 3774867"/>
                  <a:gd name="connsiteX68" fmla="*/ 2339655 w 3759655"/>
                  <a:gd name="connsiteY68" fmla="*/ 3329573 h 3774867"/>
                  <a:gd name="connsiteX69" fmla="*/ 2411888 w 3759655"/>
                  <a:gd name="connsiteY69" fmla="*/ 3486735 h 3774867"/>
                  <a:gd name="connsiteX70" fmla="*/ 2564287 w 3759655"/>
                  <a:gd name="connsiteY70" fmla="*/ 3496261 h 3774867"/>
                  <a:gd name="connsiteX71" fmla="*/ 2623819 w 3759655"/>
                  <a:gd name="connsiteY71" fmla="*/ 3398628 h 3774867"/>
                  <a:gd name="connsiteX72" fmla="*/ 2711925 w 3759655"/>
                  <a:gd name="connsiteY72" fmla="*/ 3455777 h 3774867"/>
                  <a:gd name="connsiteX73" fmla="*/ 2838132 w 3759655"/>
                  <a:gd name="connsiteY73" fmla="*/ 3355766 h 3774867"/>
                  <a:gd name="connsiteX74" fmla="*/ 2931001 w 3759655"/>
                  <a:gd name="connsiteY74" fmla="*/ 3351005 h 3774867"/>
                  <a:gd name="connsiteX75" fmla="*/ 2892900 w 3759655"/>
                  <a:gd name="connsiteY75" fmla="*/ 3465304 h 3774867"/>
                  <a:gd name="connsiteX76" fmla="*/ 2964340 w 3759655"/>
                  <a:gd name="connsiteY76" fmla="*/ 3684379 h 3774867"/>
                  <a:gd name="connsiteX77" fmla="*/ 2984975 w 3759655"/>
                  <a:gd name="connsiteY77" fmla="*/ 3774867 h 3774867"/>
                  <a:gd name="connsiteX0" fmla="*/ 1962625 w 3792556"/>
                  <a:gd name="connsiteY0" fmla="*/ 730041 h 3774867"/>
                  <a:gd name="connsiteX1" fmla="*/ 1687987 w 3792556"/>
                  <a:gd name="connsiteY1" fmla="*/ 731629 h 3774867"/>
                  <a:gd name="connsiteX2" fmla="*/ 1443512 w 3792556"/>
                  <a:gd name="connsiteY2" fmla="*/ 725279 h 3774867"/>
                  <a:gd name="connsiteX3" fmla="*/ 1240312 w 3792556"/>
                  <a:gd name="connsiteY3" fmla="*/ 707816 h 3774867"/>
                  <a:gd name="connsiteX4" fmla="*/ 1219675 w 3792556"/>
                  <a:gd name="connsiteY4" fmla="*/ 499059 h 3774867"/>
                  <a:gd name="connsiteX5" fmla="*/ 1339532 w 3792556"/>
                  <a:gd name="connsiteY5" fmla="*/ 479216 h 3774867"/>
                  <a:gd name="connsiteX6" fmla="*/ 1438750 w 3792556"/>
                  <a:gd name="connsiteY6" fmla="*/ 487153 h 3774867"/>
                  <a:gd name="connsiteX7" fmla="*/ 1466531 w 3792556"/>
                  <a:gd name="connsiteY7" fmla="*/ 557797 h 3774867"/>
                  <a:gd name="connsiteX8" fmla="*/ 1580831 w 3792556"/>
                  <a:gd name="connsiteY8" fmla="*/ 598278 h 3774867"/>
                  <a:gd name="connsiteX9" fmla="*/ 1659412 w 3792556"/>
                  <a:gd name="connsiteY9" fmla="*/ 543510 h 3774867"/>
                  <a:gd name="connsiteX10" fmla="*/ 1693543 w 3792556"/>
                  <a:gd name="connsiteY10" fmla="*/ 445878 h 3774867"/>
                  <a:gd name="connsiteX11" fmla="*/ 1666556 w 3792556"/>
                  <a:gd name="connsiteY11" fmla="*/ 343484 h 3774867"/>
                  <a:gd name="connsiteX12" fmla="*/ 1564163 w 3792556"/>
                  <a:gd name="connsiteY12" fmla="*/ 276809 h 3774867"/>
                  <a:gd name="connsiteX13" fmla="*/ 1452244 w 3792556"/>
                  <a:gd name="connsiteY13" fmla="*/ 341103 h 3774867"/>
                  <a:gd name="connsiteX14" fmla="*/ 1435575 w 3792556"/>
                  <a:gd name="connsiteY14" fmla="*/ 430003 h 3774867"/>
                  <a:gd name="connsiteX15" fmla="*/ 1342706 w 3792556"/>
                  <a:gd name="connsiteY15" fmla="*/ 430797 h 3774867"/>
                  <a:gd name="connsiteX16" fmla="*/ 1218881 w 3792556"/>
                  <a:gd name="connsiteY16" fmla="*/ 418891 h 3774867"/>
                  <a:gd name="connsiteX17" fmla="*/ 1219675 w 3792556"/>
                  <a:gd name="connsiteY17" fmla="*/ 309354 h 3774867"/>
                  <a:gd name="connsiteX18" fmla="*/ 1283175 w 3792556"/>
                  <a:gd name="connsiteY18" fmla="*/ 118854 h 3774867"/>
                  <a:gd name="connsiteX19" fmla="*/ 1486375 w 3792556"/>
                  <a:gd name="connsiteY19" fmla="*/ 68054 h 3774867"/>
                  <a:gd name="connsiteX20" fmla="*/ 1751488 w 3792556"/>
                  <a:gd name="connsiteY20" fmla="*/ 4554 h 3774867"/>
                  <a:gd name="connsiteX21" fmla="*/ 1268888 w 3792556"/>
                  <a:gd name="connsiteY21" fmla="*/ 45035 h 3774867"/>
                  <a:gd name="connsiteX22" fmla="*/ 1154588 w 3792556"/>
                  <a:gd name="connsiteY22" fmla="*/ 151398 h 3774867"/>
                  <a:gd name="connsiteX23" fmla="*/ 1027588 w 3792556"/>
                  <a:gd name="connsiteY23" fmla="*/ 49004 h 3774867"/>
                  <a:gd name="connsiteX24" fmla="*/ 635475 w 3792556"/>
                  <a:gd name="connsiteY24" fmla="*/ 4554 h 3774867"/>
                  <a:gd name="connsiteX25" fmla="*/ 622775 w 3792556"/>
                  <a:gd name="connsiteY25" fmla="*/ 17254 h 3774867"/>
                  <a:gd name="connsiteX26" fmla="*/ 1029175 w 3792556"/>
                  <a:gd name="connsiteY26" fmla="*/ 144254 h 3774867"/>
                  <a:gd name="connsiteX27" fmla="*/ 1105375 w 3792556"/>
                  <a:gd name="connsiteY27" fmla="*/ 461754 h 3774867"/>
                  <a:gd name="connsiteX28" fmla="*/ 1116486 w 3792556"/>
                  <a:gd name="connsiteY28" fmla="*/ 707816 h 3774867"/>
                  <a:gd name="connsiteX29" fmla="*/ 1019650 w 3792556"/>
                  <a:gd name="connsiteY29" fmla="*/ 739567 h 3774867"/>
                  <a:gd name="connsiteX30" fmla="*/ 668813 w 3792556"/>
                  <a:gd name="connsiteY30" fmla="*/ 755441 h 3774867"/>
                  <a:gd name="connsiteX31" fmla="*/ 513237 w 3792556"/>
                  <a:gd name="connsiteY31" fmla="*/ 755442 h 3774867"/>
                  <a:gd name="connsiteX32" fmla="*/ 475 w 3792556"/>
                  <a:gd name="connsiteY32" fmla="*/ 747504 h 3774867"/>
                  <a:gd name="connsiteX33" fmla="*/ 432274 w 3792556"/>
                  <a:gd name="connsiteY33" fmla="*/ 798303 h 3774867"/>
                  <a:gd name="connsiteX34" fmla="*/ 1035525 w 3792556"/>
                  <a:gd name="connsiteY34" fmla="*/ 803066 h 3774867"/>
                  <a:gd name="connsiteX35" fmla="*/ 1586387 w 3792556"/>
                  <a:gd name="connsiteY35" fmla="*/ 807829 h 3774867"/>
                  <a:gd name="connsiteX36" fmla="*/ 1925319 w 3792556"/>
                  <a:gd name="connsiteY36" fmla="*/ 831641 h 3774867"/>
                  <a:gd name="connsiteX37" fmla="*/ 1972943 w 3792556"/>
                  <a:gd name="connsiteY37" fmla="*/ 881647 h 3774867"/>
                  <a:gd name="connsiteX38" fmla="*/ 2026124 w 3792556"/>
                  <a:gd name="connsiteY38" fmla="*/ 1165016 h 3774867"/>
                  <a:gd name="connsiteX39" fmla="*/ 2445224 w 3792556"/>
                  <a:gd name="connsiteY39" fmla="*/ 1241216 h 3774867"/>
                  <a:gd name="connsiteX40" fmla="*/ 3659661 w 3792556"/>
                  <a:gd name="connsiteY40" fmla="*/ 1212641 h 3774867"/>
                  <a:gd name="connsiteX41" fmla="*/ 3673949 w 3792556"/>
                  <a:gd name="connsiteY41" fmla="*/ 1360279 h 3774867"/>
                  <a:gd name="connsiteX42" fmla="*/ 3116737 w 3792556"/>
                  <a:gd name="connsiteY42" fmla="*/ 1355516 h 3774867"/>
                  <a:gd name="connsiteX43" fmla="*/ 2645249 w 3792556"/>
                  <a:gd name="connsiteY43" fmla="*/ 1350753 h 3774867"/>
                  <a:gd name="connsiteX44" fmla="*/ 2206306 w 3792556"/>
                  <a:gd name="connsiteY44" fmla="*/ 1375359 h 3774867"/>
                  <a:gd name="connsiteX45" fmla="*/ 2059461 w 3792556"/>
                  <a:gd name="connsiteY45" fmla="*/ 1546016 h 3774867"/>
                  <a:gd name="connsiteX46" fmla="*/ 2295207 w 3792556"/>
                  <a:gd name="connsiteY46" fmla="*/ 1773028 h 3774867"/>
                  <a:gd name="connsiteX47" fmla="*/ 2959575 w 3792556"/>
                  <a:gd name="connsiteY47" fmla="*/ 1774615 h 3774867"/>
                  <a:gd name="connsiteX48" fmla="*/ 3508056 w 3792556"/>
                  <a:gd name="connsiteY48" fmla="*/ 1768267 h 3774867"/>
                  <a:gd name="connsiteX49" fmla="*/ 3737449 w 3792556"/>
                  <a:gd name="connsiteY49" fmla="*/ 1782553 h 3774867"/>
                  <a:gd name="connsiteX50" fmla="*/ 3736656 w 3792556"/>
                  <a:gd name="connsiteY50" fmla="*/ 1922255 h 3774867"/>
                  <a:gd name="connsiteX51" fmla="*/ 3502500 w 3792556"/>
                  <a:gd name="connsiteY51" fmla="*/ 1948447 h 3774867"/>
                  <a:gd name="connsiteX52" fmla="*/ 2257106 w 3792556"/>
                  <a:gd name="connsiteY52" fmla="*/ 1891296 h 3774867"/>
                  <a:gd name="connsiteX53" fmla="*/ 2061845 w 3792556"/>
                  <a:gd name="connsiteY53" fmla="*/ 2024648 h 3774867"/>
                  <a:gd name="connsiteX54" fmla="*/ 2241231 w 3792556"/>
                  <a:gd name="connsiteY54" fmla="*/ 2189746 h 3774867"/>
                  <a:gd name="connsiteX55" fmla="*/ 3195319 w 3792556"/>
                  <a:gd name="connsiteY55" fmla="*/ 2191334 h 3774867"/>
                  <a:gd name="connsiteX56" fmla="*/ 3690620 w 3792556"/>
                  <a:gd name="connsiteY56" fmla="*/ 2193716 h 3774867"/>
                  <a:gd name="connsiteX57" fmla="*/ 3740625 w 3792556"/>
                  <a:gd name="connsiteY57" fmla="*/ 2322304 h 3774867"/>
                  <a:gd name="connsiteX58" fmla="*/ 3092925 w 3792556"/>
                  <a:gd name="connsiteY58" fmla="*/ 2384216 h 3774867"/>
                  <a:gd name="connsiteX59" fmla="*/ 2952431 w 3792556"/>
                  <a:gd name="connsiteY59" fmla="*/ 2391359 h 3774867"/>
                  <a:gd name="connsiteX60" fmla="*/ 2780982 w 3792556"/>
                  <a:gd name="connsiteY60" fmla="*/ 2322305 h 3774867"/>
                  <a:gd name="connsiteX61" fmla="*/ 2637312 w 3792556"/>
                  <a:gd name="connsiteY61" fmla="*/ 2419141 h 3774867"/>
                  <a:gd name="connsiteX62" fmla="*/ 2471419 w 3792556"/>
                  <a:gd name="connsiteY62" fmla="*/ 2331828 h 3774867"/>
                  <a:gd name="connsiteX63" fmla="*/ 2309493 w 3792556"/>
                  <a:gd name="connsiteY63" fmla="*/ 2393742 h 3774867"/>
                  <a:gd name="connsiteX64" fmla="*/ 2390456 w 3792556"/>
                  <a:gd name="connsiteY64" fmla="*/ 2608848 h 3774867"/>
                  <a:gd name="connsiteX65" fmla="*/ 2292826 w 3792556"/>
                  <a:gd name="connsiteY65" fmla="*/ 2769979 h 3774867"/>
                  <a:gd name="connsiteX66" fmla="*/ 2416650 w 3792556"/>
                  <a:gd name="connsiteY66" fmla="*/ 2931903 h 3774867"/>
                  <a:gd name="connsiteX67" fmla="*/ 2307114 w 3792556"/>
                  <a:gd name="connsiteY67" fmla="*/ 3090654 h 3774867"/>
                  <a:gd name="connsiteX68" fmla="*/ 2435700 w 3792556"/>
                  <a:gd name="connsiteY68" fmla="*/ 3229560 h 3774867"/>
                  <a:gd name="connsiteX69" fmla="*/ 2339655 w 3792556"/>
                  <a:gd name="connsiteY69" fmla="*/ 3329573 h 3774867"/>
                  <a:gd name="connsiteX70" fmla="*/ 2411888 w 3792556"/>
                  <a:gd name="connsiteY70" fmla="*/ 3486735 h 3774867"/>
                  <a:gd name="connsiteX71" fmla="*/ 2564287 w 3792556"/>
                  <a:gd name="connsiteY71" fmla="*/ 3496261 h 3774867"/>
                  <a:gd name="connsiteX72" fmla="*/ 2623819 w 3792556"/>
                  <a:gd name="connsiteY72" fmla="*/ 3398628 h 3774867"/>
                  <a:gd name="connsiteX73" fmla="*/ 2711925 w 3792556"/>
                  <a:gd name="connsiteY73" fmla="*/ 3455777 h 3774867"/>
                  <a:gd name="connsiteX74" fmla="*/ 2838132 w 3792556"/>
                  <a:gd name="connsiteY74" fmla="*/ 3355766 h 3774867"/>
                  <a:gd name="connsiteX75" fmla="*/ 2931001 w 3792556"/>
                  <a:gd name="connsiteY75" fmla="*/ 3351005 h 3774867"/>
                  <a:gd name="connsiteX76" fmla="*/ 2892900 w 3792556"/>
                  <a:gd name="connsiteY76" fmla="*/ 3465304 h 3774867"/>
                  <a:gd name="connsiteX77" fmla="*/ 2964340 w 3792556"/>
                  <a:gd name="connsiteY77" fmla="*/ 3684379 h 3774867"/>
                  <a:gd name="connsiteX78" fmla="*/ 2984975 w 3792556"/>
                  <a:gd name="connsiteY78" fmla="*/ 3774867 h 3774867"/>
                  <a:gd name="connsiteX0" fmla="*/ 1962625 w 3792556"/>
                  <a:gd name="connsiteY0" fmla="*/ 730041 h 3774867"/>
                  <a:gd name="connsiteX1" fmla="*/ 1687987 w 3792556"/>
                  <a:gd name="connsiteY1" fmla="*/ 731629 h 3774867"/>
                  <a:gd name="connsiteX2" fmla="*/ 1443512 w 3792556"/>
                  <a:gd name="connsiteY2" fmla="*/ 725279 h 3774867"/>
                  <a:gd name="connsiteX3" fmla="*/ 1240312 w 3792556"/>
                  <a:gd name="connsiteY3" fmla="*/ 707816 h 3774867"/>
                  <a:gd name="connsiteX4" fmla="*/ 1219675 w 3792556"/>
                  <a:gd name="connsiteY4" fmla="*/ 499059 h 3774867"/>
                  <a:gd name="connsiteX5" fmla="*/ 1339532 w 3792556"/>
                  <a:gd name="connsiteY5" fmla="*/ 479216 h 3774867"/>
                  <a:gd name="connsiteX6" fmla="*/ 1438750 w 3792556"/>
                  <a:gd name="connsiteY6" fmla="*/ 487153 h 3774867"/>
                  <a:gd name="connsiteX7" fmla="*/ 1466531 w 3792556"/>
                  <a:gd name="connsiteY7" fmla="*/ 557797 h 3774867"/>
                  <a:gd name="connsiteX8" fmla="*/ 1580831 w 3792556"/>
                  <a:gd name="connsiteY8" fmla="*/ 598278 h 3774867"/>
                  <a:gd name="connsiteX9" fmla="*/ 1659412 w 3792556"/>
                  <a:gd name="connsiteY9" fmla="*/ 543510 h 3774867"/>
                  <a:gd name="connsiteX10" fmla="*/ 1693543 w 3792556"/>
                  <a:gd name="connsiteY10" fmla="*/ 445878 h 3774867"/>
                  <a:gd name="connsiteX11" fmla="*/ 1666556 w 3792556"/>
                  <a:gd name="connsiteY11" fmla="*/ 343484 h 3774867"/>
                  <a:gd name="connsiteX12" fmla="*/ 1564163 w 3792556"/>
                  <a:gd name="connsiteY12" fmla="*/ 276809 h 3774867"/>
                  <a:gd name="connsiteX13" fmla="*/ 1452244 w 3792556"/>
                  <a:gd name="connsiteY13" fmla="*/ 341103 h 3774867"/>
                  <a:gd name="connsiteX14" fmla="*/ 1435575 w 3792556"/>
                  <a:gd name="connsiteY14" fmla="*/ 430003 h 3774867"/>
                  <a:gd name="connsiteX15" fmla="*/ 1342706 w 3792556"/>
                  <a:gd name="connsiteY15" fmla="*/ 430797 h 3774867"/>
                  <a:gd name="connsiteX16" fmla="*/ 1218881 w 3792556"/>
                  <a:gd name="connsiteY16" fmla="*/ 418891 h 3774867"/>
                  <a:gd name="connsiteX17" fmla="*/ 1219675 w 3792556"/>
                  <a:gd name="connsiteY17" fmla="*/ 309354 h 3774867"/>
                  <a:gd name="connsiteX18" fmla="*/ 1283175 w 3792556"/>
                  <a:gd name="connsiteY18" fmla="*/ 118854 h 3774867"/>
                  <a:gd name="connsiteX19" fmla="*/ 1486375 w 3792556"/>
                  <a:gd name="connsiteY19" fmla="*/ 68054 h 3774867"/>
                  <a:gd name="connsiteX20" fmla="*/ 1751488 w 3792556"/>
                  <a:gd name="connsiteY20" fmla="*/ 4554 h 3774867"/>
                  <a:gd name="connsiteX21" fmla="*/ 1268888 w 3792556"/>
                  <a:gd name="connsiteY21" fmla="*/ 45035 h 3774867"/>
                  <a:gd name="connsiteX22" fmla="*/ 1154588 w 3792556"/>
                  <a:gd name="connsiteY22" fmla="*/ 151398 h 3774867"/>
                  <a:gd name="connsiteX23" fmla="*/ 1027588 w 3792556"/>
                  <a:gd name="connsiteY23" fmla="*/ 49004 h 3774867"/>
                  <a:gd name="connsiteX24" fmla="*/ 635475 w 3792556"/>
                  <a:gd name="connsiteY24" fmla="*/ 4554 h 3774867"/>
                  <a:gd name="connsiteX25" fmla="*/ 622775 w 3792556"/>
                  <a:gd name="connsiteY25" fmla="*/ 17254 h 3774867"/>
                  <a:gd name="connsiteX26" fmla="*/ 1029175 w 3792556"/>
                  <a:gd name="connsiteY26" fmla="*/ 144254 h 3774867"/>
                  <a:gd name="connsiteX27" fmla="*/ 1105375 w 3792556"/>
                  <a:gd name="connsiteY27" fmla="*/ 461754 h 3774867"/>
                  <a:gd name="connsiteX28" fmla="*/ 1116486 w 3792556"/>
                  <a:gd name="connsiteY28" fmla="*/ 707816 h 3774867"/>
                  <a:gd name="connsiteX29" fmla="*/ 1019650 w 3792556"/>
                  <a:gd name="connsiteY29" fmla="*/ 739567 h 3774867"/>
                  <a:gd name="connsiteX30" fmla="*/ 668813 w 3792556"/>
                  <a:gd name="connsiteY30" fmla="*/ 755441 h 3774867"/>
                  <a:gd name="connsiteX31" fmla="*/ 513237 w 3792556"/>
                  <a:gd name="connsiteY31" fmla="*/ 755442 h 3774867"/>
                  <a:gd name="connsiteX32" fmla="*/ 475 w 3792556"/>
                  <a:gd name="connsiteY32" fmla="*/ 747504 h 3774867"/>
                  <a:gd name="connsiteX33" fmla="*/ 432274 w 3792556"/>
                  <a:gd name="connsiteY33" fmla="*/ 798303 h 3774867"/>
                  <a:gd name="connsiteX34" fmla="*/ 1035525 w 3792556"/>
                  <a:gd name="connsiteY34" fmla="*/ 803066 h 3774867"/>
                  <a:gd name="connsiteX35" fmla="*/ 1586387 w 3792556"/>
                  <a:gd name="connsiteY35" fmla="*/ 807829 h 3774867"/>
                  <a:gd name="connsiteX36" fmla="*/ 1925319 w 3792556"/>
                  <a:gd name="connsiteY36" fmla="*/ 831641 h 3774867"/>
                  <a:gd name="connsiteX37" fmla="*/ 1972943 w 3792556"/>
                  <a:gd name="connsiteY37" fmla="*/ 881647 h 3774867"/>
                  <a:gd name="connsiteX38" fmla="*/ 2026124 w 3792556"/>
                  <a:gd name="connsiteY38" fmla="*/ 1165016 h 3774867"/>
                  <a:gd name="connsiteX39" fmla="*/ 2445224 w 3792556"/>
                  <a:gd name="connsiteY39" fmla="*/ 1241216 h 3774867"/>
                  <a:gd name="connsiteX40" fmla="*/ 3659661 w 3792556"/>
                  <a:gd name="connsiteY40" fmla="*/ 1212641 h 3774867"/>
                  <a:gd name="connsiteX41" fmla="*/ 3673949 w 3792556"/>
                  <a:gd name="connsiteY41" fmla="*/ 1360279 h 3774867"/>
                  <a:gd name="connsiteX42" fmla="*/ 3116737 w 3792556"/>
                  <a:gd name="connsiteY42" fmla="*/ 1355516 h 3774867"/>
                  <a:gd name="connsiteX43" fmla="*/ 2645249 w 3792556"/>
                  <a:gd name="connsiteY43" fmla="*/ 1350753 h 3774867"/>
                  <a:gd name="connsiteX44" fmla="*/ 2206306 w 3792556"/>
                  <a:gd name="connsiteY44" fmla="*/ 1375359 h 3774867"/>
                  <a:gd name="connsiteX45" fmla="*/ 2059461 w 3792556"/>
                  <a:gd name="connsiteY45" fmla="*/ 1546016 h 3774867"/>
                  <a:gd name="connsiteX46" fmla="*/ 2295207 w 3792556"/>
                  <a:gd name="connsiteY46" fmla="*/ 1773028 h 3774867"/>
                  <a:gd name="connsiteX47" fmla="*/ 2959575 w 3792556"/>
                  <a:gd name="connsiteY47" fmla="*/ 1774615 h 3774867"/>
                  <a:gd name="connsiteX48" fmla="*/ 3508056 w 3792556"/>
                  <a:gd name="connsiteY48" fmla="*/ 1768267 h 3774867"/>
                  <a:gd name="connsiteX49" fmla="*/ 3737449 w 3792556"/>
                  <a:gd name="connsiteY49" fmla="*/ 1782553 h 3774867"/>
                  <a:gd name="connsiteX50" fmla="*/ 3736656 w 3792556"/>
                  <a:gd name="connsiteY50" fmla="*/ 1922255 h 3774867"/>
                  <a:gd name="connsiteX51" fmla="*/ 3502500 w 3792556"/>
                  <a:gd name="connsiteY51" fmla="*/ 1948447 h 3774867"/>
                  <a:gd name="connsiteX52" fmla="*/ 2257106 w 3792556"/>
                  <a:gd name="connsiteY52" fmla="*/ 1891296 h 3774867"/>
                  <a:gd name="connsiteX53" fmla="*/ 2061845 w 3792556"/>
                  <a:gd name="connsiteY53" fmla="*/ 2024648 h 3774867"/>
                  <a:gd name="connsiteX54" fmla="*/ 2241231 w 3792556"/>
                  <a:gd name="connsiteY54" fmla="*/ 2189746 h 3774867"/>
                  <a:gd name="connsiteX55" fmla="*/ 3195319 w 3792556"/>
                  <a:gd name="connsiteY55" fmla="*/ 2191334 h 3774867"/>
                  <a:gd name="connsiteX56" fmla="*/ 3690620 w 3792556"/>
                  <a:gd name="connsiteY56" fmla="*/ 2193716 h 3774867"/>
                  <a:gd name="connsiteX57" fmla="*/ 3740625 w 3792556"/>
                  <a:gd name="connsiteY57" fmla="*/ 2322304 h 3774867"/>
                  <a:gd name="connsiteX58" fmla="*/ 3092925 w 3792556"/>
                  <a:gd name="connsiteY58" fmla="*/ 2384216 h 3774867"/>
                  <a:gd name="connsiteX59" fmla="*/ 2952431 w 3792556"/>
                  <a:gd name="connsiteY59" fmla="*/ 2391359 h 3774867"/>
                  <a:gd name="connsiteX60" fmla="*/ 2780982 w 3792556"/>
                  <a:gd name="connsiteY60" fmla="*/ 2322305 h 3774867"/>
                  <a:gd name="connsiteX61" fmla="*/ 2637312 w 3792556"/>
                  <a:gd name="connsiteY61" fmla="*/ 2419141 h 3774867"/>
                  <a:gd name="connsiteX62" fmla="*/ 2471419 w 3792556"/>
                  <a:gd name="connsiteY62" fmla="*/ 2331828 h 3774867"/>
                  <a:gd name="connsiteX63" fmla="*/ 2309493 w 3792556"/>
                  <a:gd name="connsiteY63" fmla="*/ 2393742 h 3774867"/>
                  <a:gd name="connsiteX64" fmla="*/ 2390456 w 3792556"/>
                  <a:gd name="connsiteY64" fmla="*/ 2608848 h 3774867"/>
                  <a:gd name="connsiteX65" fmla="*/ 2292826 w 3792556"/>
                  <a:gd name="connsiteY65" fmla="*/ 2769979 h 3774867"/>
                  <a:gd name="connsiteX66" fmla="*/ 2416650 w 3792556"/>
                  <a:gd name="connsiteY66" fmla="*/ 2931903 h 3774867"/>
                  <a:gd name="connsiteX67" fmla="*/ 2307114 w 3792556"/>
                  <a:gd name="connsiteY67" fmla="*/ 3090654 h 3774867"/>
                  <a:gd name="connsiteX68" fmla="*/ 2435700 w 3792556"/>
                  <a:gd name="connsiteY68" fmla="*/ 3229560 h 3774867"/>
                  <a:gd name="connsiteX69" fmla="*/ 2339655 w 3792556"/>
                  <a:gd name="connsiteY69" fmla="*/ 3329573 h 3774867"/>
                  <a:gd name="connsiteX70" fmla="*/ 2411888 w 3792556"/>
                  <a:gd name="connsiteY70" fmla="*/ 3486735 h 3774867"/>
                  <a:gd name="connsiteX71" fmla="*/ 2564287 w 3792556"/>
                  <a:gd name="connsiteY71" fmla="*/ 3496261 h 3774867"/>
                  <a:gd name="connsiteX72" fmla="*/ 2623819 w 3792556"/>
                  <a:gd name="connsiteY72" fmla="*/ 3398628 h 3774867"/>
                  <a:gd name="connsiteX73" fmla="*/ 2711925 w 3792556"/>
                  <a:gd name="connsiteY73" fmla="*/ 3455777 h 3774867"/>
                  <a:gd name="connsiteX74" fmla="*/ 2838132 w 3792556"/>
                  <a:gd name="connsiteY74" fmla="*/ 3355766 h 3774867"/>
                  <a:gd name="connsiteX75" fmla="*/ 2931001 w 3792556"/>
                  <a:gd name="connsiteY75" fmla="*/ 3351005 h 3774867"/>
                  <a:gd name="connsiteX76" fmla="*/ 2892900 w 3792556"/>
                  <a:gd name="connsiteY76" fmla="*/ 3465304 h 3774867"/>
                  <a:gd name="connsiteX77" fmla="*/ 2964340 w 3792556"/>
                  <a:gd name="connsiteY77" fmla="*/ 3684379 h 3774867"/>
                  <a:gd name="connsiteX78" fmla="*/ 2984975 w 3792556"/>
                  <a:gd name="connsiteY78" fmla="*/ 3774867 h 3774867"/>
                  <a:gd name="connsiteX0" fmla="*/ 1962625 w 3799790"/>
                  <a:gd name="connsiteY0" fmla="*/ 730041 h 3774867"/>
                  <a:gd name="connsiteX1" fmla="*/ 1687987 w 3799790"/>
                  <a:gd name="connsiteY1" fmla="*/ 731629 h 3774867"/>
                  <a:gd name="connsiteX2" fmla="*/ 1443512 w 3799790"/>
                  <a:gd name="connsiteY2" fmla="*/ 725279 h 3774867"/>
                  <a:gd name="connsiteX3" fmla="*/ 1240312 w 3799790"/>
                  <a:gd name="connsiteY3" fmla="*/ 707816 h 3774867"/>
                  <a:gd name="connsiteX4" fmla="*/ 1219675 w 3799790"/>
                  <a:gd name="connsiteY4" fmla="*/ 499059 h 3774867"/>
                  <a:gd name="connsiteX5" fmla="*/ 1339532 w 3799790"/>
                  <a:gd name="connsiteY5" fmla="*/ 479216 h 3774867"/>
                  <a:gd name="connsiteX6" fmla="*/ 1438750 w 3799790"/>
                  <a:gd name="connsiteY6" fmla="*/ 487153 h 3774867"/>
                  <a:gd name="connsiteX7" fmla="*/ 1466531 w 3799790"/>
                  <a:gd name="connsiteY7" fmla="*/ 557797 h 3774867"/>
                  <a:gd name="connsiteX8" fmla="*/ 1580831 w 3799790"/>
                  <a:gd name="connsiteY8" fmla="*/ 598278 h 3774867"/>
                  <a:gd name="connsiteX9" fmla="*/ 1659412 w 3799790"/>
                  <a:gd name="connsiteY9" fmla="*/ 543510 h 3774867"/>
                  <a:gd name="connsiteX10" fmla="*/ 1693543 w 3799790"/>
                  <a:gd name="connsiteY10" fmla="*/ 445878 h 3774867"/>
                  <a:gd name="connsiteX11" fmla="*/ 1666556 w 3799790"/>
                  <a:gd name="connsiteY11" fmla="*/ 343484 h 3774867"/>
                  <a:gd name="connsiteX12" fmla="*/ 1564163 w 3799790"/>
                  <a:gd name="connsiteY12" fmla="*/ 276809 h 3774867"/>
                  <a:gd name="connsiteX13" fmla="*/ 1452244 w 3799790"/>
                  <a:gd name="connsiteY13" fmla="*/ 341103 h 3774867"/>
                  <a:gd name="connsiteX14" fmla="*/ 1435575 w 3799790"/>
                  <a:gd name="connsiteY14" fmla="*/ 430003 h 3774867"/>
                  <a:gd name="connsiteX15" fmla="*/ 1342706 w 3799790"/>
                  <a:gd name="connsiteY15" fmla="*/ 430797 h 3774867"/>
                  <a:gd name="connsiteX16" fmla="*/ 1218881 w 3799790"/>
                  <a:gd name="connsiteY16" fmla="*/ 418891 h 3774867"/>
                  <a:gd name="connsiteX17" fmla="*/ 1219675 w 3799790"/>
                  <a:gd name="connsiteY17" fmla="*/ 309354 h 3774867"/>
                  <a:gd name="connsiteX18" fmla="*/ 1283175 w 3799790"/>
                  <a:gd name="connsiteY18" fmla="*/ 118854 h 3774867"/>
                  <a:gd name="connsiteX19" fmla="*/ 1486375 w 3799790"/>
                  <a:gd name="connsiteY19" fmla="*/ 68054 h 3774867"/>
                  <a:gd name="connsiteX20" fmla="*/ 1751488 w 3799790"/>
                  <a:gd name="connsiteY20" fmla="*/ 4554 h 3774867"/>
                  <a:gd name="connsiteX21" fmla="*/ 1268888 w 3799790"/>
                  <a:gd name="connsiteY21" fmla="*/ 45035 h 3774867"/>
                  <a:gd name="connsiteX22" fmla="*/ 1154588 w 3799790"/>
                  <a:gd name="connsiteY22" fmla="*/ 151398 h 3774867"/>
                  <a:gd name="connsiteX23" fmla="*/ 1027588 w 3799790"/>
                  <a:gd name="connsiteY23" fmla="*/ 49004 h 3774867"/>
                  <a:gd name="connsiteX24" fmla="*/ 635475 w 3799790"/>
                  <a:gd name="connsiteY24" fmla="*/ 4554 h 3774867"/>
                  <a:gd name="connsiteX25" fmla="*/ 622775 w 3799790"/>
                  <a:gd name="connsiteY25" fmla="*/ 17254 h 3774867"/>
                  <a:gd name="connsiteX26" fmla="*/ 1029175 w 3799790"/>
                  <a:gd name="connsiteY26" fmla="*/ 144254 h 3774867"/>
                  <a:gd name="connsiteX27" fmla="*/ 1105375 w 3799790"/>
                  <a:gd name="connsiteY27" fmla="*/ 461754 h 3774867"/>
                  <a:gd name="connsiteX28" fmla="*/ 1116486 w 3799790"/>
                  <a:gd name="connsiteY28" fmla="*/ 707816 h 3774867"/>
                  <a:gd name="connsiteX29" fmla="*/ 1019650 w 3799790"/>
                  <a:gd name="connsiteY29" fmla="*/ 739567 h 3774867"/>
                  <a:gd name="connsiteX30" fmla="*/ 668813 w 3799790"/>
                  <a:gd name="connsiteY30" fmla="*/ 755441 h 3774867"/>
                  <a:gd name="connsiteX31" fmla="*/ 513237 w 3799790"/>
                  <a:gd name="connsiteY31" fmla="*/ 755442 h 3774867"/>
                  <a:gd name="connsiteX32" fmla="*/ 475 w 3799790"/>
                  <a:gd name="connsiteY32" fmla="*/ 747504 h 3774867"/>
                  <a:gd name="connsiteX33" fmla="*/ 432274 w 3799790"/>
                  <a:gd name="connsiteY33" fmla="*/ 798303 h 3774867"/>
                  <a:gd name="connsiteX34" fmla="*/ 1035525 w 3799790"/>
                  <a:gd name="connsiteY34" fmla="*/ 803066 h 3774867"/>
                  <a:gd name="connsiteX35" fmla="*/ 1586387 w 3799790"/>
                  <a:gd name="connsiteY35" fmla="*/ 807829 h 3774867"/>
                  <a:gd name="connsiteX36" fmla="*/ 1925319 w 3799790"/>
                  <a:gd name="connsiteY36" fmla="*/ 831641 h 3774867"/>
                  <a:gd name="connsiteX37" fmla="*/ 1972943 w 3799790"/>
                  <a:gd name="connsiteY37" fmla="*/ 881647 h 3774867"/>
                  <a:gd name="connsiteX38" fmla="*/ 2026124 w 3799790"/>
                  <a:gd name="connsiteY38" fmla="*/ 1165016 h 3774867"/>
                  <a:gd name="connsiteX39" fmla="*/ 2445224 w 3799790"/>
                  <a:gd name="connsiteY39" fmla="*/ 1241216 h 3774867"/>
                  <a:gd name="connsiteX40" fmla="*/ 3659661 w 3799790"/>
                  <a:gd name="connsiteY40" fmla="*/ 1212641 h 3774867"/>
                  <a:gd name="connsiteX41" fmla="*/ 3673949 w 3799790"/>
                  <a:gd name="connsiteY41" fmla="*/ 1360279 h 3774867"/>
                  <a:gd name="connsiteX42" fmla="*/ 3116737 w 3799790"/>
                  <a:gd name="connsiteY42" fmla="*/ 1355516 h 3774867"/>
                  <a:gd name="connsiteX43" fmla="*/ 2645249 w 3799790"/>
                  <a:gd name="connsiteY43" fmla="*/ 1350753 h 3774867"/>
                  <a:gd name="connsiteX44" fmla="*/ 2206306 w 3799790"/>
                  <a:gd name="connsiteY44" fmla="*/ 1375359 h 3774867"/>
                  <a:gd name="connsiteX45" fmla="*/ 2059461 w 3799790"/>
                  <a:gd name="connsiteY45" fmla="*/ 1546016 h 3774867"/>
                  <a:gd name="connsiteX46" fmla="*/ 2295207 w 3799790"/>
                  <a:gd name="connsiteY46" fmla="*/ 1773028 h 3774867"/>
                  <a:gd name="connsiteX47" fmla="*/ 2959575 w 3799790"/>
                  <a:gd name="connsiteY47" fmla="*/ 1774615 h 3774867"/>
                  <a:gd name="connsiteX48" fmla="*/ 3508056 w 3799790"/>
                  <a:gd name="connsiteY48" fmla="*/ 1768267 h 3774867"/>
                  <a:gd name="connsiteX49" fmla="*/ 3737449 w 3799790"/>
                  <a:gd name="connsiteY49" fmla="*/ 1782553 h 3774867"/>
                  <a:gd name="connsiteX50" fmla="*/ 3736656 w 3799790"/>
                  <a:gd name="connsiteY50" fmla="*/ 1922255 h 3774867"/>
                  <a:gd name="connsiteX51" fmla="*/ 3502500 w 3799790"/>
                  <a:gd name="connsiteY51" fmla="*/ 1948447 h 3774867"/>
                  <a:gd name="connsiteX52" fmla="*/ 2257106 w 3799790"/>
                  <a:gd name="connsiteY52" fmla="*/ 1891296 h 3774867"/>
                  <a:gd name="connsiteX53" fmla="*/ 2061845 w 3799790"/>
                  <a:gd name="connsiteY53" fmla="*/ 2024648 h 3774867"/>
                  <a:gd name="connsiteX54" fmla="*/ 2241231 w 3799790"/>
                  <a:gd name="connsiteY54" fmla="*/ 2189746 h 3774867"/>
                  <a:gd name="connsiteX55" fmla="*/ 3195319 w 3799790"/>
                  <a:gd name="connsiteY55" fmla="*/ 2191334 h 3774867"/>
                  <a:gd name="connsiteX56" fmla="*/ 3690620 w 3799790"/>
                  <a:gd name="connsiteY56" fmla="*/ 2193716 h 3774867"/>
                  <a:gd name="connsiteX57" fmla="*/ 3740625 w 3799790"/>
                  <a:gd name="connsiteY57" fmla="*/ 2322304 h 3774867"/>
                  <a:gd name="connsiteX58" fmla="*/ 3092925 w 3799790"/>
                  <a:gd name="connsiteY58" fmla="*/ 2384216 h 3774867"/>
                  <a:gd name="connsiteX59" fmla="*/ 2952431 w 3799790"/>
                  <a:gd name="connsiteY59" fmla="*/ 2391359 h 3774867"/>
                  <a:gd name="connsiteX60" fmla="*/ 2780982 w 3799790"/>
                  <a:gd name="connsiteY60" fmla="*/ 2322305 h 3774867"/>
                  <a:gd name="connsiteX61" fmla="*/ 2637312 w 3799790"/>
                  <a:gd name="connsiteY61" fmla="*/ 2419141 h 3774867"/>
                  <a:gd name="connsiteX62" fmla="*/ 2471419 w 3799790"/>
                  <a:gd name="connsiteY62" fmla="*/ 2331828 h 3774867"/>
                  <a:gd name="connsiteX63" fmla="*/ 2309493 w 3799790"/>
                  <a:gd name="connsiteY63" fmla="*/ 2393742 h 3774867"/>
                  <a:gd name="connsiteX64" fmla="*/ 2390456 w 3799790"/>
                  <a:gd name="connsiteY64" fmla="*/ 2608848 h 3774867"/>
                  <a:gd name="connsiteX65" fmla="*/ 2292826 w 3799790"/>
                  <a:gd name="connsiteY65" fmla="*/ 2769979 h 3774867"/>
                  <a:gd name="connsiteX66" fmla="*/ 2416650 w 3799790"/>
                  <a:gd name="connsiteY66" fmla="*/ 2931903 h 3774867"/>
                  <a:gd name="connsiteX67" fmla="*/ 2307114 w 3799790"/>
                  <a:gd name="connsiteY67" fmla="*/ 3090654 h 3774867"/>
                  <a:gd name="connsiteX68" fmla="*/ 2435700 w 3799790"/>
                  <a:gd name="connsiteY68" fmla="*/ 3229560 h 3774867"/>
                  <a:gd name="connsiteX69" fmla="*/ 2339655 w 3799790"/>
                  <a:gd name="connsiteY69" fmla="*/ 3329573 h 3774867"/>
                  <a:gd name="connsiteX70" fmla="*/ 2411888 w 3799790"/>
                  <a:gd name="connsiteY70" fmla="*/ 3486735 h 3774867"/>
                  <a:gd name="connsiteX71" fmla="*/ 2564287 w 3799790"/>
                  <a:gd name="connsiteY71" fmla="*/ 3496261 h 3774867"/>
                  <a:gd name="connsiteX72" fmla="*/ 2623819 w 3799790"/>
                  <a:gd name="connsiteY72" fmla="*/ 3398628 h 3774867"/>
                  <a:gd name="connsiteX73" fmla="*/ 2711925 w 3799790"/>
                  <a:gd name="connsiteY73" fmla="*/ 3455777 h 3774867"/>
                  <a:gd name="connsiteX74" fmla="*/ 2838132 w 3799790"/>
                  <a:gd name="connsiteY74" fmla="*/ 3355766 h 3774867"/>
                  <a:gd name="connsiteX75" fmla="*/ 2931001 w 3799790"/>
                  <a:gd name="connsiteY75" fmla="*/ 3351005 h 3774867"/>
                  <a:gd name="connsiteX76" fmla="*/ 2892900 w 3799790"/>
                  <a:gd name="connsiteY76" fmla="*/ 3465304 h 3774867"/>
                  <a:gd name="connsiteX77" fmla="*/ 2964340 w 3799790"/>
                  <a:gd name="connsiteY77" fmla="*/ 3684379 h 3774867"/>
                  <a:gd name="connsiteX78" fmla="*/ 2984975 w 3799790"/>
                  <a:gd name="connsiteY78" fmla="*/ 3774867 h 3774867"/>
                  <a:gd name="connsiteX0" fmla="*/ 1962625 w 3799790"/>
                  <a:gd name="connsiteY0" fmla="*/ 730041 h 3774867"/>
                  <a:gd name="connsiteX1" fmla="*/ 1687987 w 3799790"/>
                  <a:gd name="connsiteY1" fmla="*/ 731629 h 3774867"/>
                  <a:gd name="connsiteX2" fmla="*/ 1443512 w 3799790"/>
                  <a:gd name="connsiteY2" fmla="*/ 725279 h 3774867"/>
                  <a:gd name="connsiteX3" fmla="*/ 1240312 w 3799790"/>
                  <a:gd name="connsiteY3" fmla="*/ 707816 h 3774867"/>
                  <a:gd name="connsiteX4" fmla="*/ 1219675 w 3799790"/>
                  <a:gd name="connsiteY4" fmla="*/ 499059 h 3774867"/>
                  <a:gd name="connsiteX5" fmla="*/ 1339532 w 3799790"/>
                  <a:gd name="connsiteY5" fmla="*/ 479216 h 3774867"/>
                  <a:gd name="connsiteX6" fmla="*/ 1438750 w 3799790"/>
                  <a:gd name="connsiteY6" fmla="*/ 487153 h 3774867"/>
                  <a:gd name="connsiteX7" fmla="*/ 1466531 w 3799790"/>
                  <a:gd name="connsiteY7" fmla="*/ 557797 h 3774867"/>
                  <a:gd name="connsiteX8" fmla="*/ 1580831 w 3799790"/>
                  <a:gd name="connsiteY8" fmla="*/ 598278 h 3774867"/>
                  <a:gd name="connsiteX9" fmla="*/ 1659412 w 3799790"/>
                  <a:gd name="connsiteY9" fmla="*/ 543510 h 3774867"/>
                  <a:gd name="connsiteX10" fmla="*/ 1693543 w 3799790"/>
                  <a:gd name="connsiteY10" fmla="*/ 445878 h 3774867"/>
                  <a:gd name="connsiteX11" fmla="*/ 1666556 w 3799790"/>
                  <a:gd name="connsiteY11" fmla="*/ 343484 h 3774867"/>
                  <a:gd name="connsiteX12" fmla="*/ 1564163 w 3799790"/>
                  <a:gd name="connsiteY12" fmla="*/ 276809 h 3774867"/>
                  <a:gd name="connsiteX13" fmla="*/ 1452244 w 3799790"/>
                  <a:gd name="connsiteY13" fmla="*/ 341103 h 3774867"/>
                  <a:gd name="connsiteX14" fmla="*/ 1435575 w 3799790"/>
                  <a:gd name="connsiteY14" fmla="*/ 430003 h 3774867"/>
                  <a:gd name="connsiteX15" fmla="*/ 1342706 w 3799790"/>
                  <a:gd name="connsiteY15" fmla="*/ 430797 h 3774867"/>
                  <a:gd name="connsiteX16" fmla="*/ 1218881 w 3799790"/>
                  <a:gd name="connsiteY16" fmla="*/ 418891 h 3774867"/>
                  <a:gd name="connsiteX17" fmla="*/ 1219675 w 3799790"/>
                  <a:gd name="connsiteY17" fmla="*/ 309354 h 3774867"/>
                  <a:gd name="connsiteX18" fmla="*/ 1283175 w 3799790"/>
                  <a:gd name="connsiteY18" fmla="*/ 118854 h 3774867"/>
                  <a:gd name="connsiteX19" fmla="*/ 1486375 w 3799790"/>
                  <a:gd name="connsiteY19" fmla="*/ 68054 h 3774867"/>
                  <a:gd name="connsiteX20" fmla="*/ 1751488 w 3799790"/>
                  <a:gd name="connsiteY20" fmla="*/ 4554 h 3774867"/>
                  <a:gd name="connsiteX21" fmla="*/ 1268888 w 3799790"/>
                  <a:gd name="connsiteY21" fmla="*/ 45035 h 3774867"/>
                  <a:gd name="connsiteX22" fmla="*/ 1154588 w 3799790"/>
                  <a:gd name="connsiteY22" fmla="*/ 151398 h 3774867"/>
                  <a:gd name="connsiteX23" fmla="*/ 1027588 w 3799790"/>
                  <a:gd name="connsiteY23" fmla="*/ 49004 h 3774867"/>
                  <a:gd name="connsiteX24" fmla="*/ 635475 w 3799790"/>
                  <a:gd name="connsiteY24" fmla="*/ 4554 h 3774867"/>
                  <a:gd name="connsiteX25" fmla="*/ 622775 w 3799790"/>
                  <a:gd name="connsiteY25" fmla="*/ 17254 h 3774867"/>
                  <a:gd name="connsiteX26" fmla="*/ 1029175 w 3799790"/>
                  <a:gd name="connsiteY26" fmla="*/ 144254 h 3774867"/>
                  <a:gd name="connsiteX27" fmla="*/ 1105375 w 3799790"/>
                  <a:gd name="connsiteY27" fmla="*/ 461754 h 3774867"/>
                  <a:gd name="connsiteX28" fmla="*/ 1116486 w 3799790"/>
                  <a:gd name="connsiteY28" fmla="*/ 707816 h 3774867"/>
                  <a:gd name="connsiteX29" fmla="*/ 1019650 w 3799790"/>
                  <a:gd name="connsiteY29" fmla="*/ 739567 h 3774867"/>
                  <a:gd name="connsiteX30" fmla="*/ 668813 w 3799790"/>
                  <a:gd name="connsiteY30" fmla="*/ 755441 h 3774867"/>
                  <a:gd name="connsiteX31" fmla="*/ 513237 w 3799790"/>
                  <a:gd name="connsiteY31" fmla="*/ 755442 h 3774867"/>
                  <a:gd name="connsiteX32" fmla="*/ 475 w 3799790"/>
                  <a:gd name="connsiteY32" fmla="*/ 747504 h 3774867"/>
                  <a:gd name="connsiteX33" fmla="*/ 432274 w 3799790"/>
                  <a:gd name="connsiteY33" fmla="*/ 798303 h 3774867"/>
                  <a:gd name="connsiteX34" fmla="*/ 1035525 w 3799790"/>
                  <a:gd name="connsiteY34" fmla="*/ 803066 h 3774867"/>
                  <a:gd name="connsiteX35" fmla="*/ 1586387 w 3799790"/>
                  <a:gd name="connsiteY35" fmla="*/ 807829 h 3774867"/>
                  <a:gd name="connsiteX36" fmla="*/ 1925319 w 3799790"/>
                  <a:gd name="connsiteY36" fmla="*/ 831641 h 3774867"/>
                  <a:gd name="connsiteX37" fmla="*/ 1972943 w 3799790"/>
                  <a:gd name="connsiteY37" fmla="*/ 881647 h 3774867"/>
                  <a:gd name="connsiteX38" fmla="*/ 2026124 w 3799790"/>
                  <a:gd name="connsiteY38" fmla="*/ 1165016 h 3774867"/>
                  <a:gd name="connsiteX39" fmla="*/ 2445224 w 3799790"/>
                  <a:gd name="connsiteY39" fmla="*/ 1241216 h 3774867"/>
                  <a:gd name="connsiteX40" fmla="*/ 3659661 w 3799790"/>
                  <a:gd name="connsiteY40" fmla="*/ 1212641 h 3774867"/>
                  <a:gd name="connsiteX41" fmla="*/ 3673949 w 3799790"/>
                  <a:gd name="connsiteY41" fmla="*/ 1360279 h 3774867"/>
                  <a:gd name="connsiteX42" fmla="*/ 3116737 w 3799790"/>
                  <a:gd name="connsiteY42" fmla="*/ 1355516 h 3774867"/>
                  <a:gd name="connsiteX43" fmla="*/ 2645249 w 3799790"/>
                  <a:gd name="connsiteY43" fmla="*/ 1350753 h 3774867"/>
                  <a:gd name="connsiteX44" fmla="*/ 2206306 w 3799790"/>
                  <a:gd name="connsiteY44" fmla="*/ 1375359 h 3774867"/>
                  <a:gd name="connsiteX45" fmla="*/ 2059461 w 3799790"/>
                  <a:gd name="connsiteY45" fmla="*/ 1546016 h 3774867"/>
                  <a:gd name="connsiteX46" fmla="*/ 2295207 w 3799790"/>
                  <a:gd name="connsiteY46" fmla="*/ 1773028 h 3774867"/>
                  <a:gd name="connsiteX47" fmla="*/ 2959575 w 3799790"/>
                  <a:gd name="connsiteY47" fmla="*/ 1774615 h 3774867"/>
                  <a:gd name="connsiteX48" fmla="*/ 3508056 w 3799790"/>
                  <a:gd name="connsiteY48" fmla="*/ 1768267 h 3774867"/>
                  <a:gd name="connsiteX49" fmla="*/ 3737449 w 3799790"/>
                  <a:gd name="connsiteY49" fmla="*/ 1782553 h 3774867"/>
                  <a:gd name="connsiteX50" fmla="*/ 3736656 w 3799790"/>
                  <a:gd name="connsiteY50" fmla="*/ 1922255 h 3774867"/>
                  <a:gd name="connsiteX51" fmla="*/ 3502500 w 3799790"/>
                  <a:gd name="connsiteY51" fmla="*/ 1948447 h 3774867"/>
                  <a:gd name="connsiteX52" fmla="*/ 2257106 w 3799790"/>
                  <a:gd name="connsiteY52" fmla="*/ 1891296 h 3774867"/>
                  <a:gd name="connsiteX53" fmla="*/ 2061845 w 3799790"/>
                  <a:gd name="connsiteY53" fmla="*/ 2024648 h 3774867"/>
                  <a:gd name="connsiteX54" fmla="*/ 2241231 w 3799790"/>
                  <a:gd name="connsiteY54" fmla="*/ 2189746 h 3774867"/>
                  <a:gd name="connsiteX55" fmla="*/ 3135788 w 3799790"/>
                  <a:gd name="connsiteY55" fmla="*/ 2203240 h 3774867"/>
                  <a:gd name="connsiteX56" fmla="*/ 3690620 w 3799790"/>
                  <a:gd name="connsiteY56" fmla="*/ 2193716 h 3774867"/>
                  <a:gd name="connsiteX57" fmla="*/ 3740625 w 3799790"/>
                  <a:gd name="connsiteY57" fmla="*/ 2322304 h 3774867"/>
                  <a:gd name="connsiteX58" fmla="*/ 3092925 w 3799790"/>
                  <a:gd name="connsiteY58" fmla="*/ 2384216 h 3774867"/>
                  <a:gd name="connsiteX59" fmla="*/ 2952431 w 3799790"/>
                  <a:gd name="connsiteY59" fmla="*/ 2391359 h 3774867"/>
                  <a:gd name="connsiteX60" fmla="*/ 2780982 w 3799790"/>
                  <a:gd name="connsiteY60" fmla="*/ 2322305 h 3774867"/>
                  <a:gd name="connsiteX61" fmla="*/ 2637312 w 3799790"/>
                  <a:gd name="connsiteY61" fmla="*/ 2419141 h 3774867"/>
                  <a:gd name="connsiteX62" fmla="*/ 2471419 w 3799790"/>
                  <a:gd name="connsiteY62" fmla="*/ 2331828 h 3774867"/>
                  <a:gd name="connsiteX63" fmla="*/ 2309493 w 3799790"/>
                  <a:gd name="connsiteY63" fmla="*/ 2393742 h 3774867"/>
                  <a:gd name="connsiteX64" fmla="*/ 2390456 w 3799790"/>
                  <a:gd name="connsiteY64" fmla="*/ 2608848 h 3774867"/>
                  <a:gd name="connsiteX65" fmla="*/ 2292826 w 3799790"/>
                  <a:gd name="connsiteY65" fmla="*/ 2769979 h 3774867"/>
                  <a:gd name="connsiteX66" fmla="*/ 2416650 w 3799790"/>
                  <a:gd name="connsiteY66" fmla="*/ 2931903 h 3774867"/>
                  <a:gd name="connsiteX67" fmla="*/ 2307114 w 3799790"/>
                  <a:gd name="connsiteY67" fmla="*/ 3090654 h 3774867"/>
                  <a:gd name="connsiteX68" fmla="*/ 2435700 w 3799790"/>
                  <a:gd name="connsiteY68" fmla="*/ 3229560 h 3774867"/>
                  <a:gd name="connsiteX69" fmla="*/ 2339655 w 3799790"/>
                  <a:gd name="connsiteY69" fmla="*/ 3329573 h 3774867"/>
                  <a:gd name="connsiteX70" fmla="*/ 2411888 w 3799790"/>
                  <a:gd name="connsiteY70" fmla="*/ 3486735 h 3774867"/>
                  <a:gd name="connsiteX71" fmla="*/ 2564287 w 3799790"/>
                  <a:gd name="connsiteY71" fmla="*/ 3496261 h 3774867"/>
                  <a:gd name="connsiteX72" fmla="*/ 2623819 w 3799790"/>
                  <a:gd name="connsiteY72" fmla="*/ 3398628 h 3774867"/>
                  <a:gd name="connsiteX73" fmla="*/ 2711925 w 3799790"/>
                  <a:gd name="connsiteY73" fmla="*/ 3455777 h 3774867"/>
                  <a:gd name="connsiteX74" fmla="*/ 2838132 w 3799790"/>
                  <a:gd name="connsiteY74" fmla="*/ 3355766 h 3774867"/>
                  <a:gd name="connsiteX75" fmla="*/ 2931001 w 3799790"/>
                  <a:gd name="connsiteY75" fmla="*/ 3351005 h 3774867"/>
                  <a:gd name="connsiteX76" fmla="*/ 2892900 w 3799790"/>
                  <a:gd name="connsiteY76" fmla="*/ 3465304 h 3774867"/>
                  <a:gd name="connsiteX77" fmla="*/ 2964340 w 3799790"/>
                  <a:gd name="connsiteY77" fmla="*/ 3684379 h 3774867"/>
                  <a:gd name="connsiteX78" fmla="*/ 2984975 w 3799790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7449 w 3807408"/>
                  <a:gd name="connsiteY49" fmla="*/ 1782553 h 3774867"/>
                  <a:gd name="connsiteX50" fmla="*/ 3736656 w 3807408"/>
                  <a:gd name="connsiteY50" fmla="*/ 1922255 h 3774867"/>
                  <a:gd name="connsiteX51" fmla="*/ 3502500 w 3807408"/>
                  <a:gd name="connsiteY51" fmla="*/ 1948447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7449 w 3807408"/>
                  <a:gd name="connsiteY49" fmla="*/ 1782553 h 3774867"/>
                  <a:gd name="connsiteX50" fmla="*/ 3736656 w 3807408"/>
                  <a:gd name="connsiteY50" fmla="*/ 1922255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7449 w 3807408"/>
                  <a:gd name="connsiteY49" fmla="*/ 1782553 h 3774867"/>
                  <a:gd name="connsiteX50" fmla="*/ 3736656 w 3807408"/>
                  <a:gd name="connsiteY50" fmla="*/ 1922255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7449 w 3807408"/>
                  <a:gd name="connsiteY49" fmla="*/ 1782553 h 3774867"/>
                  <a:gd name="connsiteX50" fmla="*/ 3712843 w 3807408"/>
                  <a:gd name="connsiteY50" fmla="*/ 1910349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7449 w 3807408"/>
                  <a:gd name="connsiteY49" fmla="*/ 1782553 h 3774867"/>
                  <a:gd name="connsiteX50" fmla="*/ 3712843 w 3807408"/>
                  <a:gd name="connsiteY50" fmla="*/ 1910349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20780 w 3807408"/>
                  <a:gd name="connsiteY49" fmla="*/ 1794459 h 3774867"/>
                  <a:gd name="connsiteX50" fmla="*/ 3712843 w 3807408"/>
                  <a:gd name="connsiteY50" fmla="*/ 1910349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20780 w 3807408"/>
                  <a:gd name="connsiteY49" fmla="*/ 1794459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30305 w 3807408"/>
                  <a:gd name="connsiteY49" fmla="*/ 17873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508056 w 3807408"/>
                  <a:gd name="connsiteY48" fmla="*/ 17682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59575 w 3807408"/>
                  <a:gd name="connsiteY47" fmla="*/ 1774615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95207 w 3807408"/>
                  <a:gd name="connsiteY46" fmla="*/ 177302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9461 w 3807408"/>
                  <a:gd name="connsiteY45" fmla="*/ 1546016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37236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23955 w 3807408"/>
                  <a:gd name="connsiteY49" fmla="*/ 1774615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31893 w 3807408"/>
                  <a:gd name="connsiteY50" fmla="*/ 190796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57106 w 3807408"/>
                  <a:gd name="connsiteY52" fmla="*/ 1891296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1231 w 3807408"/>
                  <a:gd name="connsiteY54" fmla="*/ 2189746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75359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6306 w 3807408"/>
                  <a:gd name="connsiteY44" fmla="*/ 135948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09481 w 3807408"/>
                  <a:gd name="connsiteY44" fmla="*/ 137853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196781 w 3807408"/>
                  <a:gd name="connsiteY44" fmla="*/ 138488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196781 w 3807408"/>
                  <a:gd name="connsiteY44" fmla="*/ 138488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199956 w 3807408"/>
                  <a:gd name="connsiteY44" fmla="*/ 137853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79332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1232 w 3807408"/>
                  <a:gd name="connsiteY46" fmla="*/ 1750803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1232 w 3807408"/>
                  <a:gd name="connsiteY46" fmla="*/ 1750803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1232 w 3807408"/>
                  <a:gd name="connsiteY46" fmla="*/ 1750803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25357 w 3807408"/>
                  <a:gd name="connsiteY46" fmla="*/ 17285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25357 w 3807408"/>
                  <a:gd name="connsiteY46" fmla="*/ 17285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25357 w 3807408"/>
                  <a:gd name="connsiteY46" fmla="*/ 17285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4407 w 3807408"/>
                  <a:gd name="connsiteY46" fmla="*/ 17412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4407 w 3807408"/>
                  <a:gd name="connsiteY46" fmla="*/ 17412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44407 w 3807408"/>
                  <a:gd name="connsiteY46" fmla="*/ 17412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39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6632 w 3807408"/>
                  <a:gd name="connsiteY46" fmla="*/ 1741278 h 3774867"/>
                  <a:gd name="connsiteX47" fmla="*/ 2915125 w 3807408"/>
                  <a:gd name="connsiteY47" fmla="*/ 175874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6632 w 3807408"/>
                  <a:gd name="connsiteY46" fmla="*/ 1741278 h 3774867"/>
                  <a:gd name="connsiteX47" fmla="*/ 2921475 w 3807408"/>
                  <a:gd name="connsiteY47" fmla="*/ 177779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7153 h 3774867"/>
                  <a:gd name="connsiteX47" fmla="*/ 2921475 w 3807408"/>
                  <a:gd name="connsiteY47" fmla="*/ 177779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5788 w 3807408"/>
                  <a:gd name="connsiteY55" fmla="*/ 2203240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07408"/>
                  <a:gd name="connsiteY0" fmla="*/ 730041 h 3774867"/>
                  <a:gd name="connsiteX1" fmla="*/ 1687987 w 3807408"/>
                  <a:gd name="connsiteY1" fmla="*/ 731629 h 3774867"/>
                  <a:gd name="connsiteX2" fmla="*/ 1443512 w 3807408"/>
                  <a:gd name="connsiteY2" fmla="*/ 725279 h 3774867"/>
                  <a:gd name="connsiteX3" fmla="*/ 1240312 w 3807408"/>
                  <a:gd name="connsiteY3" fmla="*/ 707816 h 3774867"/>
                  <a:gd name="connsiteX4" fmla="*/ 1219675 w 3807408"/>
                  <a:gd name="connsiteY4" fmla="*/ 499059 h 3774867"/>
                  <a:gd name="connsiteX5" fmla="*/ 1339532 w 3807408"/>
                  <a:gd name="connsiteY5" fmla="*/ 479216 h 3774867"/>
                  <a:gd name="connsiteX6" fmla="*/ 1438750 w 3807408"/>
                  <a:gd name="connsiteY6" fmla="*/ 487153 h 3774867"/>
                  <a:gd name="connsiteX7" fmla="*/ 1466531 w 3807408"/>
                  <a:gd name="connsiteY7" fmla="*/ 557797 h 3774867"/>
                  <a:gd name="connsiteX8" fmla="*/ 1580831 w 3807408"/>
                  <a:gd name="connsiteY8" fmla="*/ 598278 h 3774867"/>
                  <a:gd name="connsiteX9" fmla="*/ 1659412 w 3807408"/>
                  <a:gd name="connsiteY9" fmla="*/ 543510 h 3774867"/>
                  <a:gd name="connsiteX10" fmla="*/ 1693543 w 3807408"/>
                  <a:gd name="connsiteY10" fmla="*/ 445878 h 3774867"/>
                  <a:gd name="connsiteX11" fmla="*/ 1666556 w 3807408"/>
                  <a:gd name="connsiteY11" fmla="*/ 343484 h 3774867"/>
                  <a:gd name="connsiteX12" fmla="*/ 1564163 w 3807408"/>
                  <a:gd name="connsiteY12" fmla="*/ 276809 h 3774867"/>
                  <a:gd name="connsiteX13" fmla="*/ 1452244 w 3807408"/>
                  <a:gd name="connsiteY13" fmla="*/ 341103 h 3774867"/>
                  <a:gd name="connsiteX14" fmla="*/ 1435575 w 3807408"/>
                  <a:gd name="connsiteY14" fmla="*/ 430003 h 3774867"/>
                  <a:gd name="connsiteX15" fmla="*/ 1342706 w 3807408"/>
                  <a:gd name="connsiteY15" fmla="*/ 430797 h 3774867"/>
                  <a:gd name="connsiteX16" fmla="*/ 1218881 w 3807408"/>
                  <a:gd name="connsiteY16" fmla="*/ 418891 h 3774867"/>
                  <a:gd name="connsiteX17" fmla="*/ 1219675 w 3807408"/>
                  <a:gd name="connsiteY17" fmla="*/ 309354 h 3774867"/>
                  <a:gd name="connsiteX18" fmla="*/ 1283175 w 3807408"/>
                  <a:gd name="connsiteY18" fmla="*/ 118854 h 3774867"/>
                  <a:gd name="connsiteX19" fmla="*/ 1486375 w 3807408"/>
                  <a:gd name="connsiteY19" fmla="*/ 68054 h 3774867"/>
                  <a:gd name="connsiteX20" fmla="*/ 1751488 w 3807408"/>
                  <a:gd name="connsiteY20" fmla="*/ 4554 h 3774867"/>
                  <a:gd name="connsiteX21" fmla="*/ 1268888 w 3807408"/>
                  <a:gd name="connsiteY21" fmla="*/ 45035 h 3774867"/>
                  <a:gd name="connsiteX22" fmla="*/ 1154588 w 3807408"/>
                  <a:gd name="connsiteY22" fmla="*/ 151398 h 3774867"/>
                  <a:gd name="connsiteX23" fmla="*/ 1027588 w 3807408"/>
                  <a:gd name="connsiteY23" fmla="*/ 49004 h 3774867"/>
                  <a:gd name="connsiteX24" fmla="*/ 635475 w 3807408"/>
                  <a:gd name="connsiteY24" fmla="*/ 4554 h 3774867"/>
                  <a:gd name="connsiteX25" fmla="*/ 622775 w 3807408"/>
                  <a:gd name="connsiteY25" fmla="*/ 17254 h 3774867"/>
                  <a:gd name="connsiteX26" fmla="*/ 1029175 w 3807408"/>
                  <a:gd name="connsiteY26" fmla="*/ 144254 h 3774867"/>
                  <a:gd name="connsiteX27" fmla="*/ 1105375 w 3807408"/>
                  <a:gd name="connsiteY27" fmla="*/ 461754 h 3774867"/>
                  <a:gd name="connsiteX28" fmla="*/ 1116486 w 3807408"/>
                  <a:gd name="connsiteY28" fmla="*/ 707816 h 3774867"/>
                  <a:gd name="connsiteX29" fmla="*/ 1019650 w 3807408"/>
                  <a:gd name="connsiteY29" fmla="*/ 739567 h 3774867"/>
                  <a:gd name="connsiteX30" fmla="*/ 668813 w 3807408"/>
                  <a:gd name="connsiteY30" fmla="*/ 755441 h 3774867"/>
                  <a:gd name="connsiteX31" fmla="*/ 513237 w 3807408"/>
                  <a:gd name="connsiteY31" fmla="*/ 755442 h 3774867"/>
                  <a:gd name="connsiteX32" fmla="*/ 475 w 3807408"/>
                  <a:gd name="connsiteY32" fmla="*/ 747504 h 3774867"/>
                  <a:gd name="connsiteX33" fmla="*/ 432274 w 3807408"/>
                  <a:gd name="connsiteY33" fmla="*/ 798303 h 3774867"/>
                  <a:gd name="connsiteX34" fmla="*/ 1035525 w 3807408"/>
                  <a:gd name="connsiteY34" fmla="*/ 803066 h 3774867"/>
                  <a:gd name="connsiteX35" fmla="*/ 1586387 w 3807408"/>
                  <a:gd name="connsiteY35" fmla="*/ 807829 h 3774867"/>
                  <a:gd name="connsiteX36" fmla="*/ 1925319 w 3807408"/>
                  <a:gd name="connsiteY36" fmla="*/ 831641 h 3774867"/>
                  <a:gd name="connsiteX37" fmla="*/ 1972943 w 3807408"/>
                  <a:gd name="connsiteY37" fmla="*/ 881647 h 3774867"/>
                  <a:gd name="connsiteX38" fmla="*/ 2026124 w 3807408"/>
                  <a:gd name="connsiteY38" fmla="*/ 1165016 h 3774867"/>
                  <a:gd name="connsiteX39" fmla="*/ 2445224 w 3807408"/>
                  <a:gd name="connsiteY39" fmla="*/ 1241216 h 3774867"/>
                  <a:gd name="connsiteX40" fmla="*/ 3659661 w 3807408"/>
                  <a:gd name="connsiteY40" fmla="*/ 1212641 h 3774867"/>
                  <a:gd name="connsiteX41" fmla="*/ 3673949 w 3807408"/>
                  <a:gd name="connsiteY41" fmla="*/ 1360279 h 3774867"/>
                  <a:gd name="connsiteX42" fmla="*/ 3116737 w 3807408"/>
                  <a:gd name="connsiteY42" fmla="*/ 1355516 h 3774867"/>
                  <a:gd name="connsiteX43" fmla="*/ 2645249 w 3807408"/>
                  <a:gd name="connsiteY43" fmla="*/ 1350753 h 3774867"/>
                  <a:gd name="connsiteX44" fmla="*/ 2222181 w 3807408"/>
                  <a:gd name="connsiteY44" fmla="*/ 1365834 h 3774867"/>
                  <a:gd name="connsiteX45" fmla="*/ 2053111 w 3807408"/>
                  <a:gd name="connsiteY45" fmla="*/ 1536491 h 3774867"/>
                  <a:gd name="connsiteX46" fmla="*/ 2263457 w 3807408"/>
                  <a:gd name="connsiteY46" fmla="*/ 1757153 h 3774867"/>
                  <a:gd name="connsiteX47" fmla="*/ 2921475 w 3807408"/>
                  <a:gd name="connsiteY47" fmla="*/ 1777790 h 3774867"/>
                  <a:gd name="connsiteX48" fmla="*/ 3435031 w 3807408"/>
                  <a:gd name="connsiteY48" fmla="*/ 1755567 h 3774867"/>
                  <a:gd name="connsiteX49" fmla="*/ 3708080 w 3807408"/>
                  <a:gd name="connsiteY49" fmla="*/ 1771440 h 3774867"/>
                  <a:gd name="connsiteX50" fmla="*/ 3712843 w 3807408"/>
                  <a:gd name="connsiteY50" fmla="*/ 1901618 h 3774867"/>
                  <a:gd name="connsiteX51" fmla="*/ 3512025 w 3807408"/>
                  <a:gd name="connsiteY51" fmla="*/ 1927016 h 3774867"/>
                  <a:gd name="connsiteX52" fmla="*/ 2260281 w 3807408"/>
                  <a:gd name="connsiteY52" fmla="*/ 1875421 h 3774867"/>
                  <a:gd name="connsiteX53" fmla="*/ 2061845 w 3807408"/>
                  <a:gd name="connsiteY53" fmla="*/ 2024648 h 3774867"/>
                  <a:gd name="connsiteX54" fmla="*/ 2247581 w 3807408"/>
                  <a:gd name="connsiteY54" fmla="*/ 2211971 h 3774867"/>
                  <a:gd name="connsiteX55" fmla="*/ 3138170 w 3807408"/>
                  <a:gd name="connsiteY55" fmla="*/ 2250865 h 3774867"/>
                  <a:gd name="connsiteX56" fmla="*/ 3707289 w 3807408"/>
                  <a:gd name="connsiteY56" fmla="*/ 2188954 h 3774867"/>
                  <a:gd name="connsiteX57" fmla="*/ 3740625 w 3807408"/>
                  <a:gd name="connsiteY57" fmla="*/ 2322304 h 3774867"/>
                  <a:gd name="connsiteX58" fmla="*/ 3092925 w 3807408"/>
                  <a:gd name="connsiteY58" fmla="*/ 2384216 h 3774867"/>
                  <a:gd name="connsiteX59" fmla="*/ 2952431 w 3807408"/>
                  <a:gd name="connsiteY59" fmla="*/ 2391359 h 3774867"/>
                  <a:gd name="connsiteX60" fmla="*/ 2780982 w 3807408"/>
                  <a:gd name="connsiteY60" fmla="*/ 2322305 h 3774867"/>
                  <a:gd name="connsiteX61" fmla="*/ 2637312 w 3807408"/>
                  <a:gd name="connsiteY61" fmla="*/ 2419141 h 3774867"/>
                  <a:gd name="connsiteX62" fmla="*/ 2471419 w 3807408"/>
                  <a:gd name="connsiteY62" fmla="*/ 2331828 h 3774867"/>
                  <a:gd name="connsiteX63" fmla="*/ 2309493 w 3807408"/>
                  <a:gd name="connsiteY63" fmla="*/ 2393742 h 3774867"/>
                  <a:gd name="connsiteX64" fmla="*/ 2390456 w 3807408"/>
                  <a:gd name="connsiteY64" fmla="*/ 2608848 h 3774867"/>
                  <a:gd name="connsiteX65" fmla="*/ 2292826 w 3807408"/>
                  <a:gd name="connsiteY65" fmla="*/ 2769979 h 3774867"/>
                  <a:gd name="connsiteX66" fmla="*/ 2416650 w 3807408"/>
                  <a:gd name="connsiteY66" fmla="*/ 2931903 h 3774867"/>
                  <a:gd name="connsiteX67" fmla="*/ 2307114 w 3807408"/>
                  <a:gd name="connsiteY67" fmla="*/ 3090654 h 3774867"/>
                  <a:gd name="connsiteX68" fmla="*/ 2435700 w 3807408"/>
                  <a:gd name="connsiteY68" fmla="*/ 3229560 h 3774867"/>
                  <a:gd name="connsiteX69" fmla="*/ 2339655 w 3807408"/>
                  <a:gd name="connsiteY69" fmla="*/ 3329573 h 3774867"/>
                  <a:gd name="connsiteX70" fmla="*/ 2411888 w 3807408"/>
                  <a:gd name="connsiteY70" fmla="*/ 3486735 h 3774867"/>
                  <a:gd name="connsiteX71" fmla="*/ 2564287 w 3807408"/>
                  <a:gd name="connsiteY71" fmla="*/ 3496261 h 3774867"/>
                  <a:gd name="connsiteX72" fmla="*/ 2623819 w 3807408"/>
                  <a:gd name="connsiteY72" fmla="*/ 3398628 h 3774867"/>
                  <a:gd name="connsiteX73" fmla="*/ 2711925 w 3807408"/>
                  <a:gd name="connsiteY73" fmla="*/ 3455777 h 3774867"/>
                  <a:gd name="connsiteX74" fmla="*/ 2838132 w 3807408"/>
                  <a:gd name="connsiteY74" fmla="*/ 3355766 h 3774867"/>
                  <a:gd name="connsiteX75" fmla="*/ 2931001 w 3807408"/>
                  <a:gd name="connsiteY75" fmla="*/ 3351005 h 3774867"/>
                  <a:gd name="connsiteX76" fmla="*/ 2892900 w 3807408"/>
                  <a:gd name="connsiteY76" fmla="*/ 3465304 h 3774867"/>
                  <a:gd name="connsiteX77" fmla="*/ 2964340 w 3807408"/>
                  <a:gd name="connsiteY77" fmla="*/ 3684379 h 3774867"/>
                  <a:gd name="connsiteX78" fmla="*/ 2984975 w 3807408"/>
                  <a:gd name="connsiteY78" fmla="*/ 3774867 h 3774867"/>
                  <a:gd name="connsiteX0" fmla="*/ 1962625 w 3818382"/>
                  <a:gd name="connsiteY0" fmla="*/ 730041 h 3774867"/>
                  <a:gd name="connsiteX1" fmla="*/ 1687987 w 3818382"/>
                  <a:gd name="connsiteY1" fmla="*/ 731629 h 3774867"/>
                  <a:gd name="connsiteX2" fmla="*/ 1443512 w 3818382"/>
                  <a:gd name="connsiteY2" fmla="*/ 725279 h 3774867"/>
                  <a:gd name="connsiteX3" fmla="*/ 1240312 w 3818382"/>
                  <a:gd name="connsiteY3" fmla="*/ 707816 h 3774867"/>
                  <a:gd name="connsiteX4" fmla="*/ 1219675 w 3818382"/>
                  <a:gd name="connsiteY4" fmla="*/ 499059 h 3774867"/>
                  <a:gd name="connsiteX5" fmla="*/ 1339532 w 3818382"/>
                  <a:gd name="connsiteY5" fmla="*/ 479216 h 3774867"/>
                  <a:gd name="connsiteX6" fmla="*/ 1438750 w 3818382"/>
                  <a:gd name="connsiteY6" fmla="*/ 487153 h 3774867"/>
                  <a:gd name="connsiteX7" fmla="*/ 1466531 w 3818382"/>
                  <a:gd name="connsiteY7" fmla="*/ 557797 h 3774867"/>
                  <a:gd name="connsiteX8" fmla="*/ 1580831 w 3818382"/>
                  <a:gd name="connsiteY8" fmla="*/ 598278 h 3774867"/>
                  <a:gd name="connsiteX9" fmla="*/ 1659412 w 3818382"/>
                  <a:gd name="connsiteY9" fmla="*/ 543510 h 3774867"/>
                  <a:gd name="connsiteX10" fmla="*/ 1693543 w 3818382"/>
                  <a:gd name="connsiteY10" fmla="*/ 445878 h 3774867"/>
                  <a:gd name="connsiteX11" fmla="*/ 1666556 w 3818382"/>
                  <a:gd name="connsiteY11" fmla="*/ 343484 h 3774867"/>
                  <a:gd name="connsiteX12" fmla="*/ 1564163 w 3818382"/>
                  <a:gd name="connsiteY12" fmla="*/ 276809 h 3774867"/>
                  <a:gd name="connsiteX13" fmla="*/ 1452244 w 3818382"/>
                  <a:gd name="connsiteY13" fmla="*/ 341103 h 3774867"/>
                  <a:gd name="connsiteX14" fmla="*/ 1435575 w 3818382"/>
                  <a:gd name="connsiteY14" fmla="*/ 430003 h 3774867"/>
                  <a:gd name="connsiteX15" fmla="*/ 1342706 w 3818382"/>
                  <a:gd name="connsiteY15" fmla="*/ 430797 h 3774867"/>
                  <a:gd name="connsiteX16" fmla="*/ 1218881 w 3818382"/>
                  <a:gd name="connsiteY16" fmla="*/ 418891 h 3774867"/>
                  <a:gd name="connsiteX17" fmla="*/ 1219675 w 3818382"/>
                  <a:gd name="connsiteY17" fmla="*/ 309354 h 3774867"/>
                  <a:gd name="connsiteX18" fmla="*/ 1283175 w 3818382"/>
                  <a:gd name="connsiteY18" fmla="*/ 118854 h 3774867"/>
                  <a:gd name="connsiteX19" fmla="*/ 1486375 w 3818382"/>
                  <a:gd name="connsiteY19" fmla="*/ 68054 h 3774867"/>
                  <a:gd name="connsiteX20" fmla="*/ 1751488 w 3818382"/>
                  <a:gd name="connsiteY20" fmla="*/ 4554 h 3774867"/>
                  <a:gd name="connsiteX21" fmla="*/ 1268888 w 3818382"/>
                  <a:gd name="connsiteY21" fmla="*/ 45035 h 3774867"/>
                  <a:gd name="connsiteX22" fmla="*/ 1154588 w 3818382"/>
                  <a:gd name="connsiteY22" fmla="*/ 151398 h 3774867"/>
                  <a:gd name="connsiteX23" fmla="*/ 1027588 w 3818382"/>
                  <a:gd name="connsiteY23" fmla="*/ 49004 h 3774867"/>
                  <a:gd name="connsiteX24" fmla="*/ 635475 w 3818382"/>
                  <a:gd name="connsiteY24" fmla="*/ 4554 h 3774867"/>
                  <a:gd name="connsiteX25" fmla="*/ 622775 w 3818382"/>
                  <a:gd name="connsiteY25" fmla="*/ 17254 h 3774867"/>
                  <a:gd name="connsiteX26" fmla="*/ 1029175 w 3818382"/>
                  <a:gd name="connsiteY26" fmla="*/ 144254 h 3774867"/>
                  <a:gd name="connsiteX27" fmla="*/ 1105375 w 3818382"/>
                  <a:gd name="connsiteY27" fmla="*/ 461754 h 3774867"/>
                  <a:gd name="connsiteX28" fmla="*/ 1116486 w 3818382"/>
                  <a:gd name="connsiteY28" fmla="*/ 707816 h 3774867"/>
                  <a:gd name="connsiteX29" fmla="*/ 1019650 w 3818382"/>
                  <a:gd name="connsiteY29" fmla="*/ 739567 h 3774867"/>
                  <a:gd name="connsiteX30" fmla="*/ 668813 w 3818382"/>
                  <a:gd name="connsiteY30" fmla="*/ 755441 h 3774867"/>
                  <a:gd name="connsiteX31" fmla="*/ 513237 w 3818382"/>
                  <a:gd name="connsiteY31" fmla="*/ 755442 h 3774867"/>
                  <a:gd name="connsiteX32" fmla="*/ 475 w 3818382"/>
                  <a:gd name="connsiteY32" fmla="*/ 747504 h 3774867"/>
                  <a:gd name="connsiteX33" fmla="*/ 432274 w 3818382"/>
                  <a:gd name="connsiteY33" fmla="*/ 798303 h 3774867"/>
                  <a:gd name="connsiteX34" fmla="*/ 1035525 w 3818382"/>
                  <a:gd name="connsiteY34" fmla="*/ 803066 h 3774867"/>
                  <a:gd name="connsiteX35" fmla="*/ 1586387 w 3818382"/>
                  <a:gd name="connsiteY35" fmla="*/ 807829 h 3774867"/>
                  <a:gd name="connsiteX36" fmla="*/ 1925319 w 3818382"/>
                  <a:gd name="connsiteY36" fmla="*/ 831641 h 3774867"/>
                  <a:gd name="connsiteX37" fmla="*/ 1972943 w 3818382"/>
                  <a:gd name="connsiteY37" fmla="*/ 881647 h 3774867"/>
                  <a:gd name="connsiteX38" fmla="*/ 2026124 w 3818382"/>
                  <a:gd name="connsiteY38" fmla="*/ 1165016 h 3774867"/>
                  <a:gd name="connsiteX39" fmla="*/ 2445224 w 3818382"/>
                  <a:gd name="connsiteY39" fmla="*/ 1241216 h 3774867"/>
                  <a:gd name="connsiteX40" fmla="*/ 3659661 w 3818382"/>
                  <a:gd name="connsiteY40" fmla="*/ 1212641 h 3774867"/>
                  <a:gd name="connsiteX41" fmla="*/ 3673949 w 3818382"/>
                  <a:gd name="connsiteY41" fmla="*/ 1360279 h 3774867"/>
                  <a:gd name="connsiteX42" fmla="*/ 3116737 w 3818382"/>
                  <a:gd name="connsiteY42" fmla="*/ 1355516 h 3774867"/>
                  <a:gd name="connsiteX43" fmla="*/ 2645249 w 3818382"/>
                  <a:gd name="connsiteY43" fmla="*/ 1350753 h 3774867"/>
                  <a:gd name="connsiteX44" fmla="*/ 2222181 w 3818382"/>
                  <a:gd name="connsiteY44" fmla="*/ 1365834 h 3774867"/>
                  <a:gd name="connsiteX45" fmla="*/ 2053111 w 3818382"/>
                  <a:gd name="connsiteY45" fmla="*/ 1536491 h 3774867"/>
                  <a:gd name="connsiteX46" fmla="*/ 2263457 w 3818382"/>
                  <a:gd name="connsiteY46" fmla="*/ 1757153 h 3774867"/>
                  <a:gd name="connsiteX47" fmla="*/ 2921475 w 3818382"/>
                  <a:gd name="connsiteY47" fmla="*/ 1777790 h 3774867"/>
                  <a:gd name="connsiteX48" fmla="*/ 3435031 w 3818382"/>
                  <a:gd name="connsiteY48" fmla="*/ 1755567 h 3774867"/>
                  <a:gd name="connsiteX49" fmla="*/ 3708080 w 3818382"/>
                  <a:gd name="connsiteY49" fmla="*/ 1771440 h 3774867"/>
                  <a:gd name="connsiteX50" fmla="*/ 3712843 w 3818382"/>
                  <a:gd name="connsiteY50" fmla="*/ 1901618 h 3774867"/>
                  <a:gd name="connsiteX51" fmla="*/ 3512025 w 3818382"/>
                  <a:gd name="connsiteY51" fmla="*/ 1927016 h 3774867"/>
                  <a:gd name="connsiteX52" fmla="*/ 2260281 w 3818382"/>
                  <a:gd name="connsiteY52" fmla="*/ 1875421 h 3774867"/>
                  <a:gd name="connsiteX53" fmla="*/ 2061845 w 3818382"/>
                  <a:gd name="connsiteY53" fmla="*/ 2024648 h 3774867"/>
                  <a:gd name="connsiteX54" fmla="*/ 2247581 w 3818382"/>
                  <a:gd name="connsiteY54" fmla="*/ 2211971 h 3774867"/>
                  <a:gd name="connsiteX55" fmla="*/ 3138170 w 3818382"/>
                  <a:gd name="connsiteY55" fmla="*/ 2250865 h 3774867"/>
                  <a:gd name="connsiteX56" fmla="*/ 3728721 w 3818382"/>
                  <a:gd name="connsiteY56" fmla="*/ 2255629 h 3774867"/>
                  <a:gd name="connsiteX57" fmla="*/ 3740625 w 3818382"/>
                  <a:gd name="connsiteY57" fmla="*/ 2322304 h 3774867"/>
                  <a:gd name="connsiteX58" fmla="*/ 3092925 w 3818382"/>
                  <a:gd name="connsiteY58" fmla="*/ 2384216 h 3774867"/>
                  <a:gd name="connsiteX59" fmla="*/ 2952431 w 3818382"/>
                  <a:gd name="connsiteY59" fmla="*/ 2391359 h 3774867"/>
                  <a:gd name="connsiteX60" fmla="*/ 2780982 w 3818382"/>
                  <a:gd name="connsiteY60" fmla="*/ 2322305 h 3774867"/>
                  <a:gd name="connsiteX61" fmla="*/ 2637312 w 3818382"/>
                  <a:gd name="connsiteY61" fmla="*/ 2419141 h 3774867"/>
                  <a:gd name="connsiteX62" fmla="*/ 2471419 w 3818382"/>
                  <a:gd name="connsiteY62" fmla="*/ 2331828 h 3774867"/>
                  <a:gd name="connsiteX63" fmla="*/ 2309493 w 3818382"/>
                  <a:gd name="connsiteY63" fmla="*/ 2393742 h 3774867"/>
                  <a:gd name="connsiteX64" fmla="*/ 2390456 w 3818382"/>
                  <a:gd name="connsiteY64" fmla="*/ 2608848 h 3774867"/>
                  <a:gd name="connsiteX65" fmla="*/ 2292826 w 3818382"/>
                  <a:gd name="connsiteY65" fmla="*/ 2769979 h 3774867"/>
                  <a:gd name="connsiteX66" fmla="*/ 2416650 w 3818382"/>
                  <a:gd name="connsiteY66" fmla="*/ 2931903 h 3774867"/>
                  <a:gd name="connsiteX67" fmla="*/ 2307114 w 3818382"/>
                  <a:gd name="connsiteY67" fmla="*/ 3090654 h 3774867"/>
                  <a:gd name="connsiteX68" fmla="*/ 2435700 w 3818382"/>
                  <a:gd name="connsiteY68" fmla="*/ 3229560 h 3774867"/>
                  <a:gd name="connsiteX69" fmla="*/ 2339655 w 3818382"/>
                  <a:gd name="connsiteY69" fmla="*/ 3329573 h 3774867"/>
                  <a:gd name="connsiteX70" fmla="*/ 2411888 w 3818382"/>
                  <a:gd name="connsiteY70" fmla="*/ 3486735 h 3774867"/>
                  <a:gd name="connsiteX71" fmla="*/ 2564287 w 3818382"/>
                  <a:gd name="connsiteY71" fmla="*/ 3496261 h 3774867"/>
                  <a:gd name="connsiteX72" fmla="*/ 2623819 w 3818382"/>
                  <a:gd name="connsiteY72" fmla="*/ 3398628 h 3774867"/>
                  <a:gd name="connsiteX73" fmla="*/ 2711925 w 3818382"/>
                  <a:gd name="connsiteY73" fmla="*/ 3455777 h 3774867"/>
                  <a:gd name="connsiteX74" fmla="*/ 2838132 w 3818382"/>
                  <a:gd name="connsiteY74" fmla="*/ 3355766 h 3774867"/>
                  <a:gd name="connsiteX75" fmla="*/ 2931001 w 3818382"/>
                  <a:gd name="connsiteY75" fmla="*/ 3351005 h 3774867"/>
                  <a:gd name="connsiteX76" fmla="*/ 2892900 w 3818382"/>
                  <a:gd name="connsiteY76" fmla="*/ 3465304 h 3774867"/>
                  <a:gd name="connsiteX77" fmla="*/ 2964340 w 3818382"/>
                  <a:gd name="connsiteY77" fmla="*/ 3684379 h 3774867"/>
                  <a:gd name="connsiteX78" fmla="*/ 2984975 w 3818382"/>
                  <a:gd name="connsiteY78" fmla="*/ 3774867 h 3774867"/>
                  <a:gd name="connsiteX0" fmla="*/ 1962625 w 3818382"/>
                  <a:gd name="connsiteY0" fmla="*/ 730041 h 3774867"/>
                  <a:gd name="connsiteX1" fmla="*/ 1687987 w 3818382"/>
                  <a:gd name="connsiteY1" fmla="*/ 731629 h 3774867"/>
                  <a:gd name="connsiteX2" fmla="*/ 1443512 w 3818382"/>
                  <a:gd name="connsiteY2" fmla="*/ 725279 h 3774867"/>
                  <a:gd name="connsiteX3" fmla="*/ 1240312 w 3818382"/>
                  <a:gd name="connsiteY3" fmla="*/ 707816 h 3774867"/>
                  <a:gd name="connsiteX4" fmla="*/ 1219675 w 3818382"/>
                  <a:gd name="connsiteY4" fmla="*/ 499059 h 3774867"/>
                  <a:gd name="connsiteX5" fmla="*/ 1339532 w 3818382"/>
                  <a:gd name="connsiteY5" fmla="*/ 479216 h 3774867"/>
                  <a:gd name="connsiteX6" fmla="*/ 1438750 w 3818382"/>
                  <a:gd name="connsiteY6" fmla="*/ 487153 h 3774867"/>
                  <a:gd name="connsiteX7" fmla="*/ 1466531 w 3818382"/>
                  <a:gd name="connsiteY7" fmla="*/ 557797 h 3774867"/>
                  <a:gd name="connsiteX8" fmla="*/ 1580831 w 3818382"/>
                  <a:gd name="connsiteY8" fmla="*/ 598278 h 3774867"/>
                  <a:gd name="connsiteX9" fmla="*/ 1659412 w 3818382"/>
                  <a:gd name="connsiteY9" fmla="*/ 543510 h 3774867"/>
                  <a:gd name="connsiteX10" fmla="*/ 1693543 w 3818382"/>
                  <a:gd name="connsiteY10" fmla="*/ 445878 h 3774867"/>
                  <a:gd name="connsiteX11" fmla="*/ 1666556 w 3818382"/>
                  <a:gd name="connsiteY11" fmla="*/ 343484 h 3774867"/>
                  <a:gd name="connsiteX12" fmla="*/ 1564163 w 3818382"/>
                  <a:gd name="connsiteY12" fmla="*/ 276809 h 3774867"/>
                  <a:gd name="connsiteX13" fmla="*/ 1452244 w 3818382"/>
                  <a:gd name="connsiteY13" fmla="*/ 341103 h 3774867"/>
                  <a:gd name="connsiteX14" fmla="*/ 1435575 w 3818382"/>
                  <a:gd name="connsiteY14" fmla="*/ 430003 h 3774867"/>
                  <a:gd name="connsiteX15" fmla="*/ 1342706 w 3818382"/>
                  <a:gd name="connsiteY15" fmla="*/ 430797 h 3774867"/>
                  <a:gd name="connsiteX16" fmla="*/ 1218881 w 3818382"/>
                  <a:gd name="connsiteY16" fmla="*/ 418891 h 3774867"/>
                  <a:gd name="connsiteX17" fmla="*/ 1219675 w 3818382"/>
                  <a:gd name="connsiteY17" fmla="*/ 309354 h 3774867"/>
                  <a:gd name="connsiteX18" fmla="*/ 1283175 w 3818382"/>
                  <a:gd name="connsiteY18" fmla="*/ 118854 h 3774867"/>
                  <a:gd name="connsiteX19" fmla="*/ 1486375 w 3818382"/>
                  <a:gd name="connsiteY19" fmla="*/ 68054 h 3774867"/>
                  <a:gd name="connsiteX20" fmla="*/ 1751488 w 3818382"/>
                  <a:gd name="connsiteY20" fmla="*/ 4554 h 3774867"/>
                  <a:gd name="connsiteX21" fmla="*/ 1268888 w 3818382"/>
                  <a:gd name="connsiteY21" fmla="*/ 45035 h 3774867"/>
                  <a:gd name="connsiteX22" fmla="*/ 1154588 w 3818382"/>
                  <a:gd name="connsiteY22" fmla="*/ 151398 h 3774867"/>
                  <a:gd name="connsiteX23" fmla="*/ 1027588 w 3818382"/>
                  <a:gd name="connsiteY23" fmla="*/ 49004 h 3774867"/>
                  <a:gd name="connsiteX24" fmla="*/ 635475 w 3818382"/>
                  <a:gd name="connsiteY24" fmla="*/ 4554 h 3774867"/>
                  <a:gd name="connsiteX25" fmla="*/ 622775 w 3818382"/>
                  <a:gd name="connsiteY25" fmla="*/ 17254 h 3774867"/>
                  <a:gd name="connsiteX26" fmla="*/ 1029175 w 3818382"/>
                  <a:gd name="connsiteY26" fmla="*/ 144254 h 3774867"/>
                  <a:gd name="connsiteX27" fmla="*/ 1105375 w 3818382"/>
                  <a:gd name="connsiteY27" fmla="*/ 461754 h 3774867"/>
                  <a:gd name="connsiteX28" fmla="*/ 1116486 w 3818382"/>
                  <a:gd name="connsiteY28" fmla="*/ 707816 h 3774867"/>
                  <a:gd name="connsiteX29" fmla="*/ 1019650 w 3818382"/>
                  <a:gd name="connsiteY29" fmla="*/ 739567 h 3774867"/>
                  <a:gd name="connsiteX30" fmla="*/ 668813 w 3818382"/>
                  <a:gd name="connsiteY30" fmla="*/ 755441 h 3774867"/>
                  <a:gd name="connsiteX31" fmla="*/ 513237 w 3818382"/>
                  <a:gd name="connsiteY31" fmla="*/ 755442 h 3774867"/>
                  <a:gd name="connsiteX32" fmla="*/ 475 w 3818382"/>
                  <a:gd name="connsiteY32" fmla="*/ 747504 h 3774867"/>
                  <a:gd name="connsiteX33" fmla="*/ 432274 w 3818382"/>
                  <a:gd name="connsiteY33" fmla="*/ 798303 h 3774867"/>
                  <a:gd name="connsiteX34" fmla="*/ 1035525 w 3818382"/>
                  <a:gd name="connsiteY34" fmla="*/ 803066 h 3774867"/>
                  <a:gd name="connsiteX35" fmla="*/ 1586387 w 3818382"/>
                  <a:gd name="connsiteY35" fmla="*/ 807829 h 3774867"/>
                  <a:gd name="connsiteX36" fmla="*/ 1925319 w 3818382"/>
                  <a:gd name="connsiteY36" fmla="*/ 831641 h 3774867"/>
                  <a:gd name="connsiteX37" fmla="*/ 1972943 w 3818382"/>
                  <a:gd name="connsiteY37" fmla="*/ 881647 h 3774867"/>
                  <a:gd name="connsiteX38" fmla="*/ 2026124 w 3818382"/>
                  <a:gd name="connsiteY38" fmla="*/ 1165016 h 3774867"/>
                  <a:gd name="connsiteX39" fmla="*/ 2445224 w 3818382"/>
                  <a:gd name="connsiteY39" fmla="*/ 1241216 h 3774867"/>
                  <a:gd name="connsiteX40" fmla="*/ 3659661 w 3818382"/>
                  <a:gd name="connsiteY40" fmla="*/ 1212641 h 3774867"/>
                  <a:gd name="connsiteX41" fmla="*/ 3673949 w 3818382"/>
                  <a:gd name="connsiteY41" fmla="*/ 1360279 h 3774867"/>
                  <a:gd name="connsiteX42" fmla="*/ 3116737 w 3818382"/>
                  <a:gd name="connsiteY42" fmla="*/ 1355516 h 3774867"/>
                  <a:gd name="connsiteX43" fmla="*/ 2645249 w 3818382"/>
                  <a:gd name="connsiteY43" fmla="*/ 1350753 h 3774867"/>
                  <a:gd name="connsiteX44" fmla="*/ 2222181 w 3818382"/>
                  <a:gd name="connsiteY44" fmla="*/ 1365834 h 3774867"/>
                  <a:gd name="connsiteX45" fmla="*/ 2053111 w 3818382"/>
                  <a:gd name="connsiteY45" fmla="*/ 1536491 h 3774867"/>
                  <a:gd name="connsiteX46" fmla="*/ 2263457 w 3818382"/>
                  <a:gd name="connsiteY46" fmla="*/ 1757153 h 3774867"/>
                  <a:gd name="connsiteX47" fmla="*/ 2921475 w 3818382"/>
                  <a:gd name="connsiteY47" fmla="*/ 1777790 h 3774867"/>
                  <a:gd name="connsiteX48" fmla="*/ 3435031 w 3818382"/>
                  <a:gd name="connsiteY48" fmla="*/ 1755567 h 3774867"/>
                  <a:gd name="connsiteX49" fmla="*/ 3708080 w 3818382"/>
                  <a:gd name="connsiteY49" fmla="*/ 1771440 h 3774867"/>
                  <a:gd name="connsiteX50" fmla="*/ 3712843 w 3818382"/>
                  <a:gd name="connsiteY50" fmla="*/ 1901618 h 3774867"/>
                  <a:gd name="connsiteX51" fmla="*/ 3512025 w 3818382"/>
                  <a:gd name="connsiteY51" fmla="*/ 1927016 h 3774867"/>
                  <a:gd name="connsiteX52" fmla="*/ 2260281 w 3818382"/>
                  <a:gd name="connsiteY52" fmla="*/ 1875421 h 3774867"/>
                  <a:gd name="connsiteX53" fmla="*/ 2061845 w 3818382"/>
                  <a:gd name="connsiteY53" fmla="*/ 2024648 h 3774867"/>
                  <a:gd name="connsiteX54" fmla="*/ 2247581 w 3818382"/>
                  <a:gd name="connsiteY54" fmla="*/ 2211971 h 3774867"/>
                  <a:gd name="connsiteX55" fmla="*/ 3138170 w 3818382"/>
                  <a:gd name="connsiteY55" fmla="*/ 2250865 h 3774867"/>
                  <a:gd name="connsiteX56" fmla="*/ 3728721 w 3818382"/>
                  <a:gd name="connsiteY56" fmla="*/ 2255629 h 3774867"/>
                  <a:gd name="connsiteX57" fmla="*/ 3740625 w 3818382"/>
                  <a:gd name="connsiteY57" fmla="*/ 2322304 h 3774867"/>
                  <a:gd name="connsiteX58" fmla="*/ 3092925 w 3818382"/>
                  <a:gd name="connsiteY58" fmla="*/ 2384216 h 3774867"/>
                  <a:gd name="connsiteX59" fmla="*/ 2952431 w 3818382"/>
                  <a:gd name="connsiteY59" fmla="*/ 2391359 h 3774867"/>
                  <a:gd name="connsiteX60" fmla="*/ 2780982 w 3818382"/>
                  <a:gd name="connsiteY60" fmla="*/ 2322305 h 3774867"/>
                  <a:gd name="connsiteX61" fmla="*/ 2637312 w 3818382"/>
                  <a:gd name="connsiteY61" fmla="*/ 2419141 h 3774867"/>
                  <a:gd name="connsiteX62" fmla="*/ 2471419 w 3818382"/>
                  <a:gd name="connsiteY62" fmla="*/ 2331828 h 3774867"/>
                  <a:gd name="connsiteX63" fmla="*/ 2309493 w 3818382"/>
                  <a:gd name="connsiteY63" fmla="*/ 2393742 h 3774867"/>
                  <a:gd name="connsiteX64" fmla="*/ 2390456 w 3818382"/>
                  <a:gd name="connsiteY64" fmla="*/ 2608848 h 3774867"/>
                  <a:gd name="connsiteX65" fmla="*/ 2292826 w 3818382"/>
                  <a:gd name="connsiteY65" fmla="*/ 2769979 h 3774867"/>
                  <a:gd name="connsiteX66" fmla="*/ 2416650 w 3818382"/>
                  <a:gd name="connsiteY66" fmla="*/ 2931903 h 3774867"/>
                  <a:gd name="connsiteX67" fmla="*/ 2307114 w 3818382"/>
                  <a:gd name="connsiteY67" fmla="*/ 3090654 h 3774867"/>
                  <a:gd name="connsiteX68" fmla="*/ 2435700 w 3818382"/>
                  <a:gd name="connsiteY68" fmla="*/ 3229560 h 3774867"/>
                  <a:gd name="connsiteX69" fmla="*/ 2339655 w 3818382"/>
                  <a:gd name="connsiteY69" fmla="*/ 3329573 h 3774867"/>
                  <a:gd name="connsiteX70" fmla="*/ 2411888 w 3818382"/>
                  <a:gd name="connsiteY70" fmla="*/ 3486735 h 3774867"/>
                  <a:gd name="connsiteX71" fmla="*/ 2564287 w 3818382"/>
                  <a:gd name="connsiteY71" fmla="*/ 3496261 h 3774867"/>
                  <a:gd name="connsiteX72" fmla="*/ 2623819 w 3818382"/>
                  <a:gd name="connsiteY72" fmla="*/ 3398628 h 3774867"/>
                  <a:gd name="connsiteX73" fmla="*/ 2711925 w 3818382"/>
                  <a:gd name="connsiteY73" fmla="*/ 3455777 h 3774867"/>
                  <a:gd name="connsiteX74" fmla="*/ 2838132 w 3818382"/>
                  <a:gd name="connsiteY74" fmla="*/ 3355766 h 3774867"/>
                  <a:gd name="connsiteX75" fmla="*/ 2931001 w 3818382"/>
                  <a:gd name="connsiteY75" fmla="*/ 3351005 h 3774867"/>
                  <a:gd name="connsiteX76" fmla="*/ 2892900 w 3818382"/>
                  <a:gd name="connsiteY76" fmla="*/ 3465304 h 3774867"/>
                  <a:gd name="connsiteX77" fmla="*/ 2964340 w 3818382"/>
                  <a:gd name="connsiteY77" fmla="*/ 3684379 h 3774867"/>
                  <a:gd name="connsiteX78" fmla="*/ 2984975 w 3818382"/>
                  <a:gd name="connsiteY78" fmla="*/ 3774867 h 3774867"/>
                  <a:gd name="connsiteX0" fmla="*/ 1962625 w 3827536"/>
                  <a:gd name="connsiteY0" fmla="*/ 730041 h 3774867"/>
                  <a:gd name="connsiteX1" fmla="*/ 1687987 w 3827536"/>
                  <a:gd name="connsiteY1" fmla="*/ 731629 h 3774867"/>
                  <a:gd name="connsiteX2" fmla="*/ 1443512 w 3827536"/>
                  <a:gd name="connsiteY2" fmla="*/ 725279 h 3774867"/>
                  <a:gd name="connsiteX3" fmla="*/ 1240312 w 3827536"/>
                  <a:gd name="connsiteY3" fmla="*/ 707816 h 3774867"/>
                  <a:gd name="connsiteX4" fmla="*/ 1219675 w 3827536"/>
                  <a:gd name="connsiteY4" fmla="*/ 499059 h 3774867"/>
                  <a:gd name="connsiteX5" fmla="*/ 1339532 w 3827536"/>
                  <a:gd name="connsiteY5" fmla="*/ 479216 h 3774867"/>
                  <a:gd name="connsiteX6" fmla="*/ 1438750 w 3827536"/>
                  <a:gd name="connsiteY6" fmla="*/ 487153 h 3774867"/>
                  <a:gd name="connsiteX7" fmla="*/ 1466531 w 3827536"/>
                  <a:gd name="connsiteY7" fmla="*/ 557797 h 3774867"/>
                  <a:gd name="connsiteX8" fmla="*/ 1580831 w 3827536"/>
                  <a:gd name="connsiteY8" fmla="*/ 598278 h 3774867"/>
                  <a:gd name="connsiteX9" fmla="*/ 1659412 w 3827536"/>
                  <a:gd name="connsiteY9" fmla="*/ 543510 h 3774867"/>
                  <a:gd name="connsiteX10" fmla="*/ 1693543 w 3827536"/>
                  <a:gd name="connsiteY10" fmla="*/ 445878 h 3774867"/>
                  <a:gd name="connsiteX11" fmla="*/ 1666556 w 3827536"/>
                  <a:gd name="connsiteY11" fmla="*/ 343484 h 3774867"/>
                  <a:gd name="connsiteX12" fmla="*/ 1564163 w 3827536"/>
                  <a:gd name="connsiteY12" fmla="*/ 276809 h 3774867"/>
                  <a:gd name="connsiteX13" fmla="*/ 1452244 w 3827536"/>
                  <a:gd name="connsiteY13" fmla="*/ 341103 h 3774867"/>
                  <a:gd name="connsiteX14" fmla="*/ 1435575 w 3827536"/>
                  <a:gd name="connsiteY14" fmla="*/ 430003 h 3774867"/>
                  <a:gd name="connsiteX15" fmla="*/ 1342706 w 3827536"/>
                  <a:gd name="connsiteY15" fmla="*/ 430797 h 3774867"/>
                  <a:gd name="connsiteX16" fmla="*/ 1218881 w 3827536"/>
                  <a:gd name="connsiteY16" fmla="*/ 418891 h 3774867"/>
                  <a:gd name="connsiteX17" fmla="*/ 1219675 w 3827536"/>
                  <a:gd name="connsiteY17" fmla="*/ 309354 h 3774867"/>
                  <a:gd name="connsiteX18" fmla="*/ 1283175 w 3827536"/>
                  <a:gd name="connsiteY18" fmla="*/ 118854 h 3774867"/>
                  <a:gd name="connsiteX19" fmla="*/ 1486375 w 3827536"/>
                  <a:gd name="connsiteY19" fmla="*/ 68054 h 3774867"/>
                  <a:gd name="connsiteX20" fmla="*/ 1751488 w 3827536"/>
                  <a:gd name="connsiteY20" fmla="*/ 4554 h 3774867"/>
                  <a:gd name="connsiteX21" fmla="*/ 1268888 w 3827536"/>
                  <a:gd name="connsiteY21" fmla="*/ 45035 h 3774867"/>
                  <a:gd name="connsiteX22" fmla="*/ 1154588 w 3827536"/>
                  <a:gd name="connsiteY22" fmla="*/ 151398 h 3774867"/>
                  <a:gd name="connsiteX23" fmla="*/ 1027588 w 3827536"/>
                  <a:gd name="connsiteY23" fmla="*/ 49004 h 3774867"/>
                  <a:gd name="connsiteX24" fmla="*/ 635475 w 3827536"/>
                  <a:gd name="connsiteY24" fmla="*/ 4554 h 3774867"/>
                  <a:gd name="connsiteX25" fmla="*/ 622775 w 3827536"/>
                  <a:gd name="connsiteY25" fmla="*/ 17254 h 3774867"/>
                  <a:gd name="connsiteX26" fmla="*/ 1029175 w 3827536"/>
                  <a:gd name="connsiteY26" fmla="*/ 144254 h 3774867"/>
                  <a:gd name="connsiteX27" fmla="*/ 1105375 w 3827536"/>
                  <a:gd name="connsiteY27" fmla="*/ 461754 h 3774867"/>
                  <a:gd name="connsiteX28" fmla="*/ 1116486 w 3827536"/>
                  <a:gd name="connsiteY28" fmla="*/ 707816 h 3774867"/>
                  <a:gd name="connsiteX29" fmla="*/ 1019650 w 3827536"/>
                  <a:gd name="connsiteY29" fmla="*/ 739567 h 3774867"/>
                  <a:gd name="connsiteX30" fmla="*/ 668813 w 3827536"/>
                  <a:gd name="connsiteY30" fmla="*/ 755441 h 3774867"/>
                  <a:gd name="connsiteX31" fmla="*/ 513237 w 3827536"/>
                  <a:gd name="connsiteY31" fmla="*/ 755442 h 3774867"/>
                  <a:gd name="connsiteX32" fmla="*/ 475 w 3827536"/>
                  <a:gd name="connsiteY32" fmla="*/ 747504 h 3774867"/>
                  <a:gd name="connsiteX33" fmla="*/ 432274 w 3827536"/>
                  <a:gd name="connsiteY33" fmla="*/ 798303 h 3774867"/>
                  <a:gd name="connsiteX34" fmla="*/ 1035525 w 3827536"/>
                  <a:gd name="connsiteY34" fmla="*/ 803066 h 3774867"/>
                  <a:gd name="connsiteX35" fmla="*/ 1586387 w 3827536"/>
                  <a:gd name="connsiteY35" fmla="*/ 807829 h 3774867"/>
                  <a:gd name="connsiteX36" fmla="*/ 1925319 w 3827536"/>
                  <a:gd name="connsiteY36" fmla="*/ 831641 h 3774867"/>
                  <a:gd name="connsiteX37" fmla="*/ 1972943 w 3827536"/>
                  <a:gd name="connsiteY37" fmla="*/ 881647 h 3774867"/>
                  <a:gd name="connsiteX38" fmla="*/ 2026124 w 3827536"/>
                  <a:gd name="connsiteY38" fmla="*/ 1165016 h 3774867"/>
                  <a:gd name="connsiteX39" fmla="*/ 2445224 w 3827536"/>
                  <a:gd name="connsiteY39" fmla="*/ 1241216 h 3774867"/>
                  <a:gd name="connsiteX40" fmla="*/ 3659661 w 3827536"/>
                  <a:gd name="connsiteY40" fmla="*/ 1212641 h 3774867"/>
                  <a:gd name="connsiteX41" fmla="*/ 3673949 w 3827536"/>
                  <a:gd name="connsiteY41" fmla="*/ 1360279 h 3774867"/>
                  <a:gd name="connsiteX42" fmla="*/ 3116737 w 3827536"/>
                  <a:gd name="connsiteY42" fmla="*/ 1355516 h 3774867"/>
                  <a:gd name="connsiteX43" fmla="*/ 2645249 w 3827536"/>
                  <a:gd name="connsiteY43" fmla="*/ 1350753 h 3774867"/>
                  <a:gd name="connsiteX44" fmla="*/ 2222181 w 3827536"/>
                  <a:gd name="connsiteY44" fmla="*/ 1365834 h 3774867"/>
                  <a:gd name="connsiteX45" fmla="*/ 2053111 w 3827536"/>
                  <a:gd name="connsiteY45" fmla="*/ 1536491 h 3774867"/>
                  <a:gd name="connsiteX46" fmla="*/ 2263457 w 3827536"/>
                  <a:gd name="connsiteY46" fmla="*/ 1757153 h 3774867"/>
                  <a:gd name="connsiteX47" fmla="*/ 2921475 w 3827536"/>
                  <a:gd name="connsiteY47" fmla="*/ 1777790 h 3774867"/>
                  <a:gd name="connsiteX48" fmla="*/ 3435031 w 3827536"/>
                  <a:gd name="connsiteY48" fmla="*/ 1755567 h 3774867"/>
                  <a:gd name="connsiteX49" fmla="*/ 3708080 w 3827536"/>
                  <a:gd name="connsiteY49" fmla="*/ 1771440 h 3774867"/>
                  <a:gd name="connsiteX50" fmla="*/ 3712843 w 3827536"/>
                  <a:gd name="connsiteY50" fmla="*/ 1901618 h 3774867"/>
                  <a:gd name="connsiteX51" fmla="*/ 3512025 w 3827536"/>
                  <a:gd name="connsiteY51" fmla="*/ 1927016 h 3774867"/>
                  <a:gd name="connsiteX52" fmla="*/ 2260281 w 3827536"/>
                  <a:gd name="connsiteY52" fmla="*/ 1875421 h 3774867"/>
                  <a:gd name="connsiteX53" fmla="*/ 2061845 w 3827536"/>
                  <a:gd name="connsiteY53" fmla="*/ 2024648 h 3774867"/>
                  <a:gd name="connsiteX54" fmla="*/ 2247581 w 3827536"/>
                  <a:gd name="connsiteY54" fmla="*/ 2211971 h 3774867"/>
                  <a:gd name="connsiteX55" fmla="*/ 3138170 w 3827536"/>
                  <a:gd name="connsiteY55" fmla="*/ 2250865 h 3774867"/>
                  <a:gd name="connsiteX56" fmla="*/ 3728721 w 3827536"/>
                  <a:gd name="connsiteY56" fmla="*/ 2255629 h 3774867"/>
                  <a:gd name="connsiteX57" fmla="*/ 3757294 w 3827536"/>
                  <a:gd name="connsiteY57" fmla="*/ 2350879 h 3774867"/>
                  <a:gd name="connsiteX58" fmla="*/ 3092925 w 3827536"/>
                  <a:gd name="connsiteY58" fmla="*/ 2384216 h 3774867"/>
                  <a:gd name="connsiteX59" fmla="*/ 2952431 w 3827536"/>
                  <a:gd name="connsiteY59" fmla="*/ 2391359 h 3774867"/>
                  <a:gd name="connsiteX60" fmla="*/ 2780982 w 3827536"/>
                  <a:gd name="connsiteY60" fmla="*/ 2322305 h 3774867"/>
                  <a:gd name="connsiteX61" fmla="*/ 2637312 w 3827536"/>
                  <a:gd name="connsiteY61" fmla="*/ 2419141 h 3774867"/>
                  <a:gd name="connsiteX62" fmla="*/ 2471419 w 3827536"/>
                  <a:gd name="connsiteY62" fmla="*/ 2331828 h 3774867"/>
                  <a:gd name="connsiteX63" fmla="*/ 2309493 w 3827536"/>
                  <a:gd name="connsiteY63" fmla="*/ 2393742 h 3774867"/>
                  <a:gd name="connsiteX64" fmla="*/ 2390456 w 3827536"/>
                  <a:gd name="connsiteY64" fmla="*/ 2608848 h 3774867"/>
                  <a:gd name="connsiteX65" fmla="*/ 2292826 w 3827536"/>
                  <a:gd name="connsiteY65" fmla="*/ 2769979 h 3774867"/>
                  <a:gd name="connsiteX66" fmla="*/ 2416650 w 3827536"/>
                  <a:gd name="connsiteY66" fmla="*/ 2931903 h 3774867"/>
                  <a:gd name="connsiteX67" fmla="*/ 2307114 w 3827536"/>
                  <a:gd name="connsiteY67" fmla="*/ 3090654 h 3774867"/>
                  <a:gd name="connsiteX68" fmla="*/ 2435700 w 3827536"/>
                  <a:gd name="connsiteY68" fmla="*/ 3229560 h 3774867"/>
                  <a:gd name="connsiteX69" fmla="*/ 2339655 w 3827536"/>
                  <a:gd name="connsiteY69" fmla="*/ 3329573 h 3774867"/>
                  <a:gd name="connsiteX70" fmla="*/ 2411888 w 3827536"/>
                  <a:gd name="connsiteY70" fmla="*/ 3486735 h 3774867"/>
                  <a:gd name="connsiteX71" fmla="*/ 2564287 w 3827536"/>
                  <a:gd name="connsiteY71" fmla="*/ 3496261 h 3774867"/>
                  <a:gd name="connsiteX72" fmla="*/ 2623819 w 3827536"/>
                  <a:gd name="connsiteY72" fmla="*/ 3398628 h 3774867"/>
                  <a:gd name="connsiteX73" fmla="*/ 2711925 w 3827536"/>
                  <a:gd name="connsiteY73" fmla="*/ 3455777 h 3774867"/>
                  <a:gd name="connsiteX74" fmla="*/ 2838132 w 3827536"/>
                  <a:gd name="connsiteY74" fmla="*/ 3355766 h 3774867"/>
                  <a:gd name="connsiteX75" fmla="*/ 2931001 w 3827536"/>
                  <a:gd name="connsiteY75" fmla="*/ 3351005 h 3774867"/>
                  <a:gd name="connsiteX76" fmla="*/ 2892900 w 3827536"/>
                  <a:gd name="connsiteY76" fmla="*/ 3465304 h 3774867"/>
                  <a:gd name="connsiteX77" fmla="*/ 2964340 w 3827536"/>
                  <a:gd name="connsiteY77" fmla="*/ 3684379 h 3774867"/>
                  <a:gd name="connsiteX78" fmla="*/ 2984975 w 3827536"/>
                  <a:gd name="connsiteY78" fmla="*/ 3774867 h 3774867"/>
                  <a:gd name="connsiteX0" fmla="*/ 1962625 w 3813308"/>
                  <a:gd name="connsiteY0" fmla="*/ 730041 h 3774867"/>
                  <a:gd name="connsiteX1" fmla="*/ 1687987 w 3813308"/>
                  <a:gd name="connsiteY1" fmla="*/ 731629 h 3774867"/>
                  <a:gd name="connsiteX2" fmla="*/ 1443512 w 3813308"/>
                  <a:gd name="connsiteY2" fmla="*/ 725279 h 3774867"/>
                  <a:gd name="connsiteX3" fmla="*/ 1240312 w 3813308"/>
                  <a:gd name="connsiteY3" fmla="*/ 707816 h 3774867"/>
                  <a:gd name="connsiteX4" fmla="*/ 1219675 w 3813308"/>
                  <a:gd name="connsiteY4" fmla="*/ 499059 h 3774867"/>
                  <a:gd name="connsiteX5" fmla="*/ 1339532 w 3813308"/>
                  <a:gd name="connsiteY5" fmla="*/ 479216 h 3774867"/>
                  <a:gd name="connsiteX6" fmla="*/ 1438750 w 3813308"/>
                  <a:gd name="connsiteY6" fmla="*/ 487153 h 3774867"/>
                  <a:gd name="connsiteX7" fmla="*/ 1466531 w 3813308"/>
                  <a:gd name="connsiteY7" fmla="*/ 557797 h 3774867"/>
                  <a:gd name="connsiteX8" fmla="*/ 1580831 w 3813308"/>
                  <a:gd name="connsiteY8" fmla="*/ 598278 h 3774867"/>
                  <a:gd name="connsiteX9" fmla="*/ 1659412 w 3813308"/>
                  <a:gd name="connsiteY9" fmla="*/ 543510 h 3774867"/>
                  <a:gd name="connsiteX10" fmla="*/ 1693543 w 3813308"/>
                  <a:gd name="connsiteY10" fmla="*/ 445878 h 3774867"/>
                  <a:gd name="connsiteX11" fmla="*/ 1666556 w 3813308"/>
                  <a:gd name="connsiteY11" fmla="*/ 343484 h 3774867"/>
                  <a:gd name="connsiteX12" fmla="*/ 1564163 w 3813308"/>
                  <a:gd name="connsiteY12" fmla="*/ 276809 h 3774867"/>
                  <a:gd name="connsiteX13" fmla="*/ 1452244 w 3813308"/>
                  <a:gd name="connsiteY13" fmla="*/ 341103 h 3774867"/>
                  <a:gd name="connsiteX14" fmla="*/ 1435575 w 3813308"/>
                  <a:gd name="connsiteY14" fmla="*/ 430003 h 3774867"/>
                  <a:gd name="connsiteX15" fmla="*/ 1342706 w 3813308"/>
                  <a:gd name="connsiteY15" fmla="*/ 430797 h 3774867"/>
                  <a:gd name="connsiteX16" fmla="*/ 1218881 w 3813308"/>
                  <a:gd name="connsiteY16" fmla="*/ 418891 h 3774867"/>
                  <a:gd name="connsiteX17" fmla="*/ 1219675 w 3813308"/>
                  <a:gd name="connsiteY17" fmla="*/ 309354 h 3774867"/>
                  <a:gd name="connsiteX18" fmla="*/ 1283175 w 3813308"/>
                  <a:gd name="connsiteY18" fmla="*/ 118854 h 3774867"/>
                  <a:gd name="connsiteX19" fmla="*/ 1486375 w 3813308"/>
                  <a:gd name="connsiteY19" fmla="*/ 68054 h 3774867"/>
                  <a:gd name="connsiteX20" fmla="*/ 1751488 w 3813308"/>
                  <a:gd name="connsiteY20" fmla="*/ 4554 h 3774867"/>
                  <a:gd name="connsiteX21" fmla="*/ 1268888 w 3813308"/>
                  <a:gd name="connsiteY21" fmla="*/ 45035 h 3774867"/>
                  <a:gd name="connsiteX22" fmla="*/ 1154588 w 3813308"/>
                  <a:gd name="connsiteY22" fmla="*/ 151398 h 3774867"/>
                  <a:gd name="connsiteX23" fmla="*/ 1027588 w 3813308"/>
                  <a:gd name="connsiteY23" fmla="*/ 49004 h 3774867"/>
                  <a:gd name="connsiteX24" fmla="*/ 635475 w 3813308"/>
                  <a:gd name="connsiteY24" fmla="*/ 4554 h 3774867"/>
                  <a:gd name="connsiteX25" fmla="*/ 622775 w 3813308"/>
                  <a:gd name="connsiteY25" fmla="*/ 17254 h 3774867"/>
                  <a:gd name="connsiteX26" fmla="*/ 1029175 w 3813308"/>
                  <a:gd name="connsiteY26" fmla="*/ 144254 h 3774867"/>
                  <a:gd name="connsiteX27" fmla="*/ 1105375 w 3813308"/>
                  <a:gd name="connsiteY27" fmla="*/ 461754 h 3774867"/>
                  <a:gd name="connsiteX28" fmla="*/ 1116486 w 3813308"/>
                  <a:gd name="connsiteY28" fmla="*/ 707816 h 3774867"/>
                  <a:gd name="connsiteX29" fmla="*/ 1019650 w 3813308"/>
                  <a:gd name="connsiteY29" fmla="*/ 739567 h 3774867"/>
                  <a:gd name="connsiteX30" fmla="*/ 668813 w 3813308"/>
                  <a:gd name="connsiteY30" fmla="*/ 755441 h 3774867"/>
                  <a:gd name="connsiteX31" fmla="*/ 513237 w 3813308"/>
                  <a:gd name="connsiteY31" fmla="*/ 755442 h 3774867"/>
                  <a:gd name="connsiteX32" fmla="*/ 475 w 3813308"/>
                  <a:gd name="connsiteY32" fmla="*/ 747504 h 3774867"/>
                  <a:gd name="connsiteX33" fmla="*/ 432274 w 3813308"/>
                  <a:gd name="connsiteY33" fmla="*/ 798303 h 3774867"/>
                  <a:gd name="connsiteX34" fmla="*/ 1035525 w 3813308"/>
                  <a:gd name="connsiteY34" fmla="*/ 803066 h 3774867"/>
                  <a:gd name="connsiteX35" fmla="*/ 1586387 w 3813308"/>
                  <a:gd name="connsiteY35" fmla="*/ 807829 h 3774867"/>
                  <a:gd name="connsiteX36" fmla="*/ 1925319 w 3813308"/>
                  <a:gd name="connsiteY36" fmla="*/ 831641 h 3774867"/>
                  <a:gd name="connsiteX37" fmla="*/ 1972943 w 3813308"/>
                  <a:gd name="connsiteY37" fmla="*/ 881647 h 3774867"/>
                  <a:gd name="connsiteX38" fmla="*/ 2026124 w 3813308"/>
                  <a:gd name="connsiteY38" fmla="*/ 1165016 h 3774867"/>
                  <a:gd name="connsiteX39" fmla="*/ 2445224 w 3813308"/>
                  <a:gd name="connsiteY39" fmla="*/ 1241216 h 3774867"/>
                  <a:gd name="connsiteX40" fmla="*/ 3659661 w 3813308"/>
                  <a:gd name="connsiteY40" fmla="*/ 1212641 h 3774867"/>
                  <a:gd name="connsiteX41" fmla="*/ 3673949 w 3813308"/>
                  <a:gd name="connsiteY41" fmla="*/ 1360279 h 3774867"/>
                  <a:gd name="connsiteX42" fmla="*/ 3116737 w 3813308"/>
                  <a:gd name="connsiteY42" fmla="*/ 1355516 h 3774867"/>
                  <a:gd name="connsiteX43" fmla="*/ 2645249 w 3813308"/>
                  <a:gd name="connsiteY43" fmla="*/ 1350753 h 3774867"/>
                  <a:gd name="connsiteX44" fmla="*/ 2222181 w 3813308"/>
                  <a:gd name="connsiteY44" fmla="*/ 1365834 h 3774867"/>
                  <a:gd name="connsiteX45" fmla="*/ 2053111 w 3813308"/>
                  <a:gd name="connsiteY45" fmla="*/ 1536491 h 3774867"/>
                  <a:gd name="connsiteX46" fmla="*/ 2263457 w 3813308"/>
                  <a:gd name="connsiteY46" fmla="*/ 1757153 h 3774867"/>
                  <a:gd name="connsiteX47" fmla="*/ 2921475 w 3813308"/>
                  <a:gd name="connsiteY47" fmla="*/ 1777790 h 3774867"/>
                  <a:gd name="connsiteX48" fmla="*/ 3435031 w 3813308"/>
                  <a:gd name="connsiteY48" fmla="*/ 1755567 h 3774867"/>
                  <a:gd name="connsiteX49" fmla="*/ 3708080 w 3813308"/>
                  <a:gd name="connsiteY49" fmla="*/ 1771440 h 3774867"/>
                  <a:gd name="connsiteX50" fmla="*/ 3712843 w 3813308"/>
                  <a:gd name="connsiteY50" fmla="*/ 1901618 h 3774867"/>
                  <a:gd name="connsiteX51" fmla="*/ 3512025 w 3813308"/>
                  <a:gd name="connsiteY51" fmla="*/ 1927016 h 3774867"/>
                  <a:gd name="connsiteX52" fmla="*/ 2260281 w 3813308"/>
                  <a:gd name="connsiteY52" fmla="*/ 1875421 h 3774867"/>
                  <a:gd name="connsiteX53" fmla="*/ 2061845 w 3813308"/>
                  <a:gd name="connsiteY53" fmla="*/ 2024648 h 3774867"/>
                  <a:gd name="connsiteX54" fmla="*/ 2247581 w 3813308"/>
                  <a:gd name="connsiteY54" fmla="*/ 2211971 h 3774867"/>
                  <a:gd name="connsiteX55" fmla="*/ 3138170 w 3813308"/>
                  <a:gd name="connsiteY55" fmla="*/ 2250865 h 3774867"/>
                  <a:gd name="connsiteX56" fmla="*/ 3728721 w 3813308"/>
                  <a:gd name="connsiteY56" fmla="*/ 2255629 h 3774867"/>
                  <a:gd name="connsiteX57" fmla="*/ 3757294 w 3813308"/>
                  <a:gd name="connsiteY57" fmla="*/ 2350879 h 3774867"/>
                  <a:gd name="connsiteX58" fmla="*/ 3092925 w 3813308"/>
                  <a:gd name="connsiteY58" fmla="*/ 2384216 h 3774867"/>
                  <a:gd name="connsiteX59" fmla="*/ 2952431 w 3813308"/>
                  <a:gd name="connsiteY59" fmla="*/ 2391359 h 3774867"/>
                  <a:gd name="connsiteX60" fmla="*/ 2780982 w 3813308"/>
                  <a:gd name="connsiteY60" fmla="*/ 2322305 h 3774867"/>
                  <a:gd name="connsiteX61" fmla="*/ 2637312 w 3813308"/>
                  <a:gd name="connsiteY61" fmla="*/ 2419141 h 3774867"/>
                  <a:gd name="connsiteX62" fmla="*/ 2471419 w 3813308"/>
                  <a:gd name="connsiteY62" fmla="*/ 2331828 h 3774867"/>
                  <a:gd name="connsiteX63" fmla="*/ 2309493 w 3813308"/>
                  <a:gd name="connsiteY63" fmla="*/ 2393742 h 3774867"/>
                  <a:gd name="connsiteX64" fmla="*/ 2390456 w 3813308"/>
                  <a:gd name="connsiteY64" fmla="*/ 2608848 h 3774867"/>
                  <a:gd name="connsiteX65" fmla="*/ 2292826 w 3813308"/>
                  <a:gd name="connsiteY65" fmla="*/ 2769979 h 3774867"/>
                  <a:gd name="connsiteX66" fmla="*/ 2416650 w 3813308"/>
                  <a:gd name="connsiteY66" fmla="*/ 2931903 h 3774867"/>
                  <a:gd name="connsiteX67" fmla="*/ 2307114 w 3813308"/>
                  <a:gd name="connsiteY67" fmla="*/ 3090654 h 3774867"/>
                  <a:gd name="connsiteX68" fmla="*/ 2435700 w 3813308"/>
                  <a:gd name="connsiteY68" fmla="*/ 3229560 h 3774867"/>
                  <a:gd name="connsiteX69" fmla="*/ 2339655 w 3813308"/>
                  <a:gd name="connsiteY69" fmla="*/ 3329573 h 3774867"/>
                  <a:gd name="connsiteX70" fmla="*/ 2411888 w 3813308"/>
                  <a:gd name="connsiteY70" fmla="*/ 3486735 h 3774867"/>
                  <a:gd name="connsiteX71" fmla="*/ 2564287 w 3813308"/>
                  <a:gd name="connsiteY71" fmla="*/ 3496261 h 3774867"/>
                  <a:gd name="connsiteX72" fmla="*/ 2623819 w 3813308"/>
                  <a:gd name="connsiteY72" fmla="*/ 3398628 h 3774867"/>
                  <a:gd name="connsiteX73" fmla="*/ 2711925 w 3813308"/>
                  <a:gd name="connsiteY73" fmla="*/ 3455777 h 3774867"/>
                  <a:gd name="connsiteX74" fmla="*/ 2838132 w 3813308"/>
                  <a:gd name="connsiteY74" fmla="*/ 3355766 h 3774867"/>
                  <a:gd name="connsiteX75" fmla="*/ 2931001 w 3813308"/>
                  <a:gd name="connsiteY75" fmla="*/ 3351005 h 3774867"/>
                  <a:gd name="connsiteX76" fmla="*/ 2892900 w 3813308"/>
                  <a:gd name="connsiteY76" fmla="*/ 3465304 h 3774867"/>
                  <a:gd name="connsiteX77" fmla="*/ 2964340 w 3813308"/>
                  <a:gd name="connsiteY77" fmla="*/ 3684379 h 3774867"/>
                  <a:gd name="connsiteX78" fmla="*/ 2984975 w 3813308"/>
                  <a:gd name="connsiteY78" fmla="*/ 3774867 h 3774867"/>
                  <a:gd name="connsiteX0" fmla="*/ 1962625 w 3792008"/>
                  <a:gd name="connsiteY0" fmla="*/ 730041 h 3774867"/>
                  <a:gd name="connsiteX1" fmla="*/ 1687987 w 3792008"/>
                  <a:gd name="connsiteY1" fmla="*/ 731629 h 3774867"/>
                  <a:gd name="connsiteX2" fmla="*/ 1443512 w 3792008"/>
                  <a:gd name="connsiteY2" fmla="*/ 725279 h 3774867"/>
                  <a:gd name="connsiteX3" fmla="*/ 1240312 w 3792008"/>
                  <a:gd name="connsiteY3" fmla="*/ 707816 h 3774867"/>
                  <a:gd name="connsiteX4" fmla="*/ 1219675 w 3792008"/>
                  <a:gd name="connsiteY4" fmla="*/ 499059 h 3774867"/>
                  <a:gd name="connsiteX5" fmla="*/ 1339532 w 3792008"/>
                  <a:gd name="connsiteY5" fmla="*/ 479216 h 3774867"/>
                  <a:gd name="connsiteX6" fmla="*/ 1438750 w 3792008"/>
                  <a:gd name="connsiteY6" fmla="*/ 487153 h 3774867"/>
                  <a:gd name="connsiteX7" fmla="*/ 1466531 w 3792008"/>
                  <a:gd name="connsiteY7" fmla="*/ 557797 h 3774867"/>
                  <a:gd name="connsiteX8" fmla="*/ 1580831 w 3792008"/>
                  <a:gd name="connsiteY8" fmla="*/ 598278 h 3774867"/>
                  <a:gd name="connsiteX9" fmla="*/ 1659412 w 3792008"/>
                  <a:gd name="connsiteY9" fmla="*/ 543510 h 3774867"/>
                  <a:gd name="connsiteX10" fmla="*/ 1693543 w 3792008"/>
                  <a:gd name="connsiteY10" fmla="*/ 445878 h 3774867"/>
                  <a:gd name="connsiteX11" fmla="*/ 1666556 w 3792008"/>
                  <a:gd name="connsiteY11" fmla="*/ 343484 h 3774867"/>
                  <a:gd name="connsiteX12" fmla="*/ 1564163 w 3792008"/>
                  <a:gd name="connsiteY12" fmla="*/ 276809 h 3774867"/>
                  <a:gd name="connsiteX13" fmla="*/ 1452244 w 3792008"/>
                  <a:gd name="connsiteY13" fmla="*/ 341103 h 3774867"/>
                  <a:gd name="connsiteX14" fmla="*/ 1435575 w 3792008"/>
                  <a:gd name="connsiteY14" fmla="*/ 430003 h 3774867"/>
                  <a:gd name="connsiteX15" fmla="*/ 1342706 w 3792008"/>
                  <a:gd name="connsiteY15" fmla="*/ 430797 h 3774867"/>
                  <a:gd name="connsiteX16" fmla="*/ 1218881 w 3792008"/>
                  <a:gd name="connsiteY16" fmla="*/ 418891 h 3774867"/>
                  <a:gd name="connsiteX17" fmla="*/ 1219675 w 3792008"/>
                  <a:gd name="connsiteY17" fmla="*/ 309354 h 3774867"/>
                  <a:gd name="connsiteX18" fmla="*/ 1283175 w 3792008"/>
                  <a:gd name="connsiteY18" fmla="*/ 118854 h 3774867"/>
                  <a:gd name="connsiteX19" fmla="*/ 1486375 w 3792008"/>
                  <a:gd name="connsiteY19" fmla="*/ 68054 h 3774867"/>
                  <a:gd name="connsiteX20" fmla="*/ 1751488 w 3792008"/>
                  <a:gd name="connsiteY20" fmla="*/ 4554 h 3774867"/>
                  <a:gd name="connsiteX21" fmla="*/ 1268888 w 3792008"/>
                  <a:gd name="connsiteY21" fmla="*/ 45035 h 3774867"/>
                  <a:gd name="connsiteX22" fmla="*/ 1154588 w 3792008"/>
                  <a:gd name="connsiteY22" fmla="*/ 151398 h 3774867"/>
                  <a:gd name="connsiteX23" fmla="*/ 1027588 w 3792008"/>
                  <a:gd name="connsiteY23" fmla="*/ 49004 h 3774867"/>
                  <a:gd name="connsiteX24" fmla="*/ 635475 w 3792008"/>
                  <a:gd name="connsiteY24" fmla="*/ 4554 h 3774867"/>
                  <a:gd name="connsiteX25" fmla="*/ 622775 w 3792008"/>
                  <a:gd name="connsiteY25" fmla="*/ 17254 h 3774867"/>
                  <a:gd name="connsiteX26" fmla="*/ 1029175 w 3792008"/>
                  <a:gd name="connsiteY26" fmla="*/ 144254 h 3774867"/>
                  <a:gd name="connsiteX27" fmla="*/ 1105375 w 3792008"/>
                  <a:gd name="connsiteY27" fmla="*/ 461754 h 3774867"/>
                  <a:gd name="connsiteX28" fmla="*/ 1116486 w 3792008"/>
                  <a:gd name="connsiteY28" fmla="*/ 707816 h 3774867"/>
                  <a:gd name="connsiteX29" fmla="*/ 1019650 w 3792008"/>
                  <a:gd name="connsiteY29" fmla="*/ 739567 h 3774867"/>
                  <a:gd name="connsiteX30" fmla="*/ 668813 w 3792008"/>
                  <a:gd name="connsiteY30" fmla="*/ 755441 h 3774867"/>
                  <a:gd name="connsiteX31" fmla="*/ 513237 w 3792008"/>
                  <a:gd name="connsiteY31" fmla="*/ 755442 h 3774867"/>
                  <a:gd name="connsiteX32" fmla="*/ 475 w 3792008"/>
                  <a:gd name="connsiteY32" fmla="*/ 747504 h 3774867"/>
                  <a:gd name="connsiteX33" fmla="*/ 432274 w 3792008"/>
                  <a:gd name="connsiteY33" fmla="*/ 798303 h 3774867"/>
                  <a:gd name="connsiteX34" fmla="*/ 1035525 w 3792008"/>
                  <a:gd name="connsiteY34" fmla="*/ 803066 h 3774867"/>
                  <a:gd name="connsiteX35" fmla="*/ 1586387 w 3792008"/>
                  <a:gd name="connsiteY35" fmla="*/ 807829 h 3774867"/>
                  <a:gd name="connsiteX36" fmla="*/ 1925319 w 3792008"/>
                  <a:gd name="connsiteY36" fmla="*/ 831641 h 3774867"/>
                  <a:gd name="connsiteX37" fmla="*/ 1972943 w 3792008"/>
                  <a:gd name="connsiteY37" fmla="*/ 881647 h 3774867"/>
                  <a:gd name="connsiteX38" fmla="*/ 2026124 w 3792008"/>
                  <a:gd name="connsiteY38" fmla="*/ 1165016 h 3774867"/>
                  <a:gd name="connsiteX39" fmla="*/ 2445224 w 3792008"/>
                  <a:gd name="connsiteY39" fmla="*/ 1241216 h 3774867"/>
                  <a:gd name="connsiteX40" fmla="*/ 3659661 w 3792008"/>
                  <a:gd name="connsiteY40" fmla="*/ 1212641 h 3774867"/>
                  <a:gd name="connsiteX41" fmla="*/ 3673949 w 3792008"/>
                  <a:gd name="connsiteY41" fmla="*/ 1360279 h 3774867"/>
                  <a:gd name="connsiteX42" fmla="*/ 3116737 w 3792008"/>
                  <a:gd name="connsiteY42" fmla="*/ 1355516 h 3774867"/>
                  <a:gd name="connsiteX43" fmla="*/ 2645249 w 3792008"/>
                  <a:gd name="connsiteY43" fmla="*/ 1350753 h 3774867"/>
                  <a:gd name="connsiteX44" fmla="*/ 2222181 w 3792008"/>
                  <a:gd name="connsiteY44" fmla="*/ 1365834 h 3774867"/>
                  <a:gd name="connsiteX45" fmla="*/ 2053111 w 3792008"/>
                  <a:gd name="connsiteY45" fmla="*/ 1536491 h 3774867"/>
                  <a:gd name="connsiteX46" fmla="*/ 2263457 w 3792008"/>
                  <a:gd name="connsiteY46" fmla="*/ 1757153 h 3774867"/>
                  <a:gd name="connsiteX47" fmla="*/ 2921475 w 3792008"/>
                  <a:gd name="connsiteY47" fmla="*/ 1777790 h 3774867"/>
                  <a:gd name="connsiteX48" fmla="*/ 3435031 w 3792008"/>
                  <a:gd name="connsiteY48" fmla="*/ 1755567 h 3774867"/>
                  <a:gd name="connsiteX49" fmla="*/ 3708080 w 3792008"/>
                  <a:gd name="connsiteY49" fmla="*/ 1771440 h 3774867"/>
                  <a:gd name="connsiteX50" fmla="*/ 3712843 w 3792008"/>
                  <a:gd name="connsiteY50" fmla="*/ 1901618 h 3774867"/>
                  <a:gd name="connsiteX51" fmla="*/ 3512025 w 3792008"/>
                  <a:gd name="connsiteY51" fmla="*/ 1927016 h 3774867"/>
                  <a:gd name="connsiteX52" fmla="*/ 2260281 w 3792008"/>
                  <a:gd name="connsiteY52" fmla="*/ 1875421 h 3774867"/>
                  <a:gd name="connsiteX53" fmla="*/ 2061845 w 3792008"/>
                  <a:gd name="connsiteY53" fmla="*/ 2024648 h 3774867"/>
                  <a:gd name="connsiteX54" fmla="*/ 2247581 w 3792008"/>
                  <a:gd name="connsiteY54" fmla="*/ 2211971 h 3774867"/>
                  <a:gd name="connsiteX55" fmla="*/ 3138170 w 3792008"/>
                  <a:gd name="connsiteY55" fmla="*/ 2250865 h 3774867"/>
                  <a:gd name="connsiteX56" fmla="*/ 3728721 w 3792008"/>
                  <a:gd name="connsiteY56" fmla="*/ 2255629 h 3774867"/>
                  <a:gd name="connsiteX57" fmla="*/ 3707288 w 3792008"/>
                  <a:gd name="connsiteY57" fmla="*/ 2348498 h 3774867"/>
                  <a:gd name="connsiteX58" fmla="*/ 3092925 w 3792008"/>
                  <a:gd name="connsiteY58" fmla="*/ 2384216 h 3774867"/>
                  <a:gd name="connsiteX59" fmla="*/ 2952431 w 3792008"/>
                  <a:gd name="connsiteY59" fmla="*/ 2391359 h 3774867"/>
                  <a:gd name="connsiteX60" fmla="*/ 2780982 w 3792008"/>
                  <a:gd name="connsiteY60" fmla="*/ 2322305 h 3774867"/>
                  <a:gd name="connsiteX61" fmla="*/ 2637312 w 3792008"/>
                  <a:gd name="connsiteY61" fmla="*/ 2419141 h 3774867"/>
                  <a:gd name="connsiteX62" fmla="*/ 2471419 w 3792008"/>
                  <a:gd name="connsiteY62" fmla="*/ 2331828 h 3774867"/>
                  <a:gd name="connsiteX63" fmla="*/ 2309493 w 3792008"/>
                  <a:gd name="connsiteY63" fmla="*/ 2393742 h 3774867"/>
                  <a:gd name="connsiteX64" fmla="*/ 2390456 w 3792008"/>
                  <a:gd name="connsiteY64" fmla="*/ 2608848 h 3774867"/>
                  <a:gd name="connsiteX65" fmla="*/ 2292826 w 3792008"/>
                  <a:gd name="connsiteY65" fmla="*/ 2769979 h 3774867"/>
                  <a:gd name="connsiteX66" fmla="*/ 2416650 w 3792008"/>
                  <a:gd name="connsiteY66" fmla="*/ 2931903 h 3774867"/>
                  <a:gd name="connsiteX67" fmla="*/ 2307114 w 3792008"/>
                  <a:gd name="connsiteY67" fmla="*/ 3090654 h 3774867"/>
                  <a:gd name="connsiteX68" fmla="*/ 2435700 w 3792008"/>
                  <a:gd name="connsiteY68" fmla="*/ 3229560 h 3774867"/>
                  <a:gd name="connsiteX69" fmla="*/ 2339655 w 3792008"/>
                  <a:gd name="connsiteY69" fmla="*/ 3329573 h 3774867"/>
                  <a:gd name="connsiteX70" fmla="*/ 2411888 w 3792008"/>
                  <a:gd name="connsiteY70" fmla="*/ 3486735 h 3774867"/>
                  <a:gd name="connsiteX71" fmla="*/ 2564287 w 3792008"/>
                  <a:gd name="connsiteY71" fmla="*/ 3496261 h 3774867"/>
                  <a:gd name="connsiteX72" fmla="*/ 2623819 w 3792008"/>
                  <a:gd name="connsiteY72" fmla="*/ 3398628 h 3774867"/>
                  <a:gd name="connsiteX73" fmla="*/ 2711925 w 3792008"/>
                  <a:gd name="connsiteY73" fmla="*/ 3455777 h 3774867"/>
                  <a:gd name="connsiteX74" fmla="*/ 2838132 w 3792008"/>
                  <a:gd name="connsiteY74" fmla="*/ 3355766 h 3774867"/>
                  <a:gd name="connsiteX75" fmla="*/ 2931001 w 3792008"/>
                  <a:gd name="connsiteY75" fmla="*/ 3351005 h 3774867"/>
                  <a:gd name="connsiteX76" fmla="*/ 2892900 w 3792008"/>
                  <a:gd name="connsiteY76" fmla="*/ 3465304 h 3774867"/>
                  <a:gd name="connsiteX77" fmla="*/ 2964340 w 3792008"/>
                  <a:gd name="connsiteY77" fmla="*/ 3684379 h 3774867"/>
                  <a:gd name="connsiteX78" fmla="*/ 2984975 w 3792008"/>
                  <a:gd name="connsiteY78" fmla="*/ 3774867 h 3774867"/>
                  <a:gd name="connsiteX0" fmla="*/ 1962625 w 3799821"/>
                  <a:gd name="connsiteY0" fmla="*/ 730041 h 3774867"/>
                  <a:gd name="connsiteX1" fmla="*/ 1687987 w 3799821"/>
                  <a:gd name="connsiteY1" fmla="*/ 731629 h 3774867"/>
                  <a:gd name="connsiteX2" fmla="*/ 1443512 w 3799821"/>
                  <a:gd name="connsiteY2" fmla="*/ 725279 h 3774867"/>
                  <a:gd name="connsiteX3" fmla="*/ 1240312 w 3799821"/>
                  <a:gd name="connsiteY3" fmla="*/ 707816 h 3774867"/>
                  <a:gd name="connsiteX4" fmla="*/ 1219675 w 3799821"/>
                  <a:gd name="connsiteY4" fmla="*/ 499059 h 3774867"/>
                  <a:gd name="connsiteX5" fmla="*/ 1339532 w 3799821"/>
                  <a:gd name="connsiteY5" fmla="*/ 479216 h 3774867"/>
                  <a:gd name="connsiteX6" fmla="*/ 1438750 w 3799821"/>
                  <a:gd name="connsiteY6" fmla="*/ 487153 h 3774867"/>
                  <a:gd name="connsiteX7" fmla="*/ 1466531 w 3799821"/>
                  <a:gd name="connsiteY7" fmla="*/ 557797 h 3774867"/>
                  <a:gd name="connsiteX8" fmla="*/ 1580831 w 3799821"/>
                  <a:gd name="connsiteY8" fmla="*/ 598278 h 3774867"/>
                  <a:gd name="connsiteX9" fmla="*/ 1659412 w 3799821"/>
                  <a:gd name="connsiteY9" fmla="*/ 543510 h 3774867"/>
                  <a:gd name="connsiteX10" fmla="*/ 1693543 w 3799821"/>
                  <a:gd name="connsiteY10" fmla="*/ 445878 h 3774867"/>
                  <a:gd name="connsiteX11" fmla="*/ 1666556 w 3799821"/>
                  <a:gd name="connsiteY11" fmla="*/ 343484 h 3774867"/>
                  <a:gd name="connsiteX12" fmla="*/ 1564163 w 3799821"/>
                  <a:gd name="connsiteY12" fmla="*/ 276809 h 3774867"/>
                  <a:gd name="connsiteX13" fmla="*/ 1452244 w 3799821"/>
                  <a:gd name="connsiteY13" fmla="*/ 341103 h 3774867"/>
                  <a:gd name="connsiteX14" fmla="*/ 1435575 w 3799821"/>
                  <a:gd name="connsiteY14" fmla="*/ 430003 h 3774867"/>
                  <a:gd name="connsiteX15" fmla="*/ 1342706 w 3799821"/>
                  <a:gd name="connsiteY15" fmla="*/ 430797 h 3774867"/>
                  <a:gd name="connsiteX16" fmla="*/ 1218881 w 3799821"/>
                  <a:gd name="connsiteY16" fmla="*/ 418891 h 3774867"/>
                  <a:gd name="connsiteX17" fmla="*/ 1219675 w 3799821"/>
                  <a:gd name="connsiteY17" fmla="*/ 309354 h 3774867"/>
                  <a:gd name="connsiteX18" fmla="*/ 1283175 w 3799821"/>
                  <a:gd name="connsiteY18" fmla="*/ 118854 h 3774867"/>
                  <a:gd name="connsiteX19" fmla="*/ 1486375 w 3799821"/>
                  <a:gd name="connsiteY19" fmla="*/ 68054 h 3774867"/>
                  <a:gd name="connsiteX20" fmla="*/ 1751488 w 3799821"/>
                  <a:gd name="connsiteY20" fmla="*/ 4554 h 3774867"/>
                  <a:gd name="connsiteX21" fmla="*/ 1268888 w 3799821"/>
                  <a:gd name="connsiteY21" fmla="*/ 45035 h 3774867"/>
                  <a:gd name="connsiteX22" fmla="*/ 1154588 w 3799821"/>
                  <a:gd name="connsiteY22" fmla="*/ 151398 h 3774867"/>
                  <a:gd name="connsiteX23" fmla="*/ 1027588 w 3799821"/>
                  <a:gd name="connsiteY23" fmla="*/ 49004 h 3774867"/>
                  <a:gd name="connsiteX24" fmla="*/ 635475 w 3799821"/>
                  <a:gd name="connsiteY24" fmla="*/ 4554 h 3774867"/>
                  <a:gd name="connsiteX25" fmla="*/ 622775 w 3799821"/>
                  <a:gd name="connsiteY25" fmla="*/ 17254 h 3774867"/>
                  <a:gd name="connsiteX26" fmla="*/ 1029175 w 3799821"/>
                  <a:gd name="connsiteY26" fmla="*/ 144254 h 3774867"/>
                  <a:gd name="connsiteX27" fmla="*/ 1105375 w 3799821"/>
                  <a:gd name="connsiteY27" fmla="*/ 461754 h 3774867"/>
                  <a:gd name="connsiteX28" fmla="*/ 1116486 w 3799821"/>
                  <a:gd name="connsiteY28" fmla="*/ 707816 h 3774867"/>
                  <a:gd name="connsiteX29" fmla="*/ 1019650 w 3799821"/>
                  <a:gd name="connsiteY29" fmla="*/ 739567 h 3774867"/>
                  <a:gd name="connsiteX30" fmla="*/ 668813 w 3799821"/>
                  <a:gd name="connsiteY30" fmla="*/ 755441 h 3774867"/>
                  <a:gd name="connsiteX31" fmla="*/ 513237 w 3799821"/>
                  <a:gd name="connsiteY31" fmla="*/ 755442 h 3774867"/>
                  <a:gd name="connsiteX32" fmla="*/ 475 w 3799821"/>
                  <a:gd name="connsiteY32" fmla="*/ 747504 h 3774867"/>
                  <a:gd name="connsiteX33" fmla="*/ 432274 w 3799821"/>
                  <a:gd name="connsiteY33" fmla="*/ 798303 h 3774867"/>
                  <a:gd name="connsiteX34" fmla="*/ 1035525 w 3799821"/>
                  <a:gd name="connsiteY34" fmla="*/ 803066 h 3774867"/>
                  <a:gd name="connsiteX35" fmla="*/ 1586387 w 3799821"/>
                  <a:gd name="connsiteY35" fmla="*/ 807829 h 3774867"/>
                  <a:gd name="connsiteX36" fmla="*/ 1925319 w 3799821"/>
                  <a:gd name="connsiteY36" fmla="*/ 831641 h 3774867"/>
                  <a:gd name="connsiteX37" fmla="*/ 1972943 w 3799821"/>
                  <a:gd name="connsiteY37" fmla="*/ 881647 h 3774867"/>
                  <a:gd name="connsiteX38" fmla="*/ 2026124 w 3799821"/>
                  <a:gd name="connsiteY38" fmla="*/ 1165016 h 3774867"/>
                  <a:gd name="connsiteX39" fmla="*/ 2445224 w 3799821"/>
                  <a:gd name="connsiteY39" fmla="*/ 1241216 h 3774867"/>
                  <a:gd name="connsiteX40" fmla="*/ 3659661 w 3799821"/>
                  <a:gd name="connsiteY40" fmla="*/ 1212641 h 3774867"/>
                  <a:gd name="connsiteX41" fmla="*/ 3673949 w 3799821"/>
                  <a:gd name="connsiteY41" fmla="*/ 1360279 h 3774867"/>
                  <a:gd name="connsiteX42" fmla="*/ 3116737 w 3799821"/>
                  <a:gd name="connsiteY42" fmla="*/ 1355516 h 3774867"/>
                  <a:gd name="connsiteX43" fmla="*/ 2645249 w 3799821"/>
                  <a:gd name="connsiteY43" fmla="*/ 1350753 h 3774867"/>
                  <a:gd name="connsiteX44" fmla="*/ 2222181 w 3799821"/>
                  <a:gd name="connsiteY44" fmla="*/ 1365834 h 3774867"/>
                  <a:gd name="connsiteX45" fmla="*/ 2053111 w 3799821"/>
                  <a:gd name="connsiteY45" fmla="*/ 1536491 h 3774867"/>
                  <a:gd name="connsiteX46" fmla="*/ 2263457 w 3799821"/>
                  <a:gd name="connsiteY46" fmla="*/ 1757153 h 3774867"/>
                  <a:gd name="connsiteX47" fmla="*/ 2921475 w 3799821"/>
                  <a:gd name="connsiteY47" fmla="*/ 1777790 h 3774867"/>
                  <a:gd name="connsiteX48" fmla="*/ 3435031 w 3799821"/>
                  <a:gd name="connsiteY48" fmla="*/ 1755567 h 3774867"/>
                  <a:gd name="connsiteX49" fmla="*/ 3708080 w 3799821"/>
                  <a:gd name="connsiteY49" fmla="*/ 1771440 h 3774867"/>
                  <a:gd name="connsiteX50" fmla="*/ 3712843 w 3799821"/>
                  <a:gd name="connsiteY50" fmla="*/ 1901618 h 3774867"/>
                  <a:gd name="connsiteX51" fmla="*/ 3512025 w 3799821"/>
                  <a:gd name="connsiteY51" fmla="*/ 1927016 h 3774867"/>
                  <a:gd name="connsiteX52" fmla="*/ 2260281 w 3799821"/>
                  <a:gd name="connsiteY52" fmla="*/ 1875421 h 3774867"/>
                  <a:gd name="connsiteX53" fmla="*/ 2061845 w 3799821"/>
                  <a:gd name="connsiteY53" fmla="*/ 2024648 h 3774867"/>
                  <a:gd name="connsiteX54" fmla="*/ 2247581 w 3799821"/>
                  <a:gd name="connsiteY54" fmla="*/ 2211971 h 3774867"/>
                  <a:gd name="connsiteX55" fmla="*/ 3138170 w 3799821"/>
                  <a:gd name="connsiteY55" fmla="*/ 2250865 h 3774867"/>
                  <a:gd name="connsiteX56" fmla="*/ 3723959 w 3799821"/>
                  <a:gd name="connsiteY56" fmla="*/ 2262772 h 3774867"/>
                  <a:gd name="connsiteX57" fmla="*/ 3707288 w 3799821"/>
                  <a:gd name="connsiteY57" fmla="*/ 2348498 h 3774867"/>
                  <a:gd name="connsiteX58" fmla="*/ 3092925 w 3799821"/>
                  <a:gd name="connsiteY58" fmla="*/ 2384216 h 3774867"/>
                  <a:gd name="connsiteX59" fmla="*/ 2952431 w 3799821"/>
                  <a:gd name="connsiteY59" fmla="*/ 2391359 h 3774867"/>
                  <a:gd name="connsiteX60" fmla="*/ 2780982 w 3799821"/>
                  <a:gd name="connsiteY60" fmla="*/ 2322305 h 3774867"/>
                  <a:gd name="connsiteX61" fmla="*/ 2637312 w 3799821"/>
                  <a:gd name="connsiteY61" fmla="*/ 2419141 h 3774867"/>
                  <a:gd name="connsiteX62" fmla="*/ 2471419 w 3799821"/>
                  <a:gd name="connsiteY62" fmla="*/ 2331828 h 3774867"/>
                  <a:gd name="connsiteX63" fmla="*/ 2309493 w 3799821"/>
                  <a:gd name="connsiteY63" fmla="*/ 2393742 h 3774867"/>
                  <a:gd name="connsiteX64" fmla="*/ 2390456 w 3799821"/>
                  <a:gd name="connsiteY64" fmla="*/ 2608848 h 3774867"/>
                  <a:gd name="connsiteX65" fmla="*/ 2292826 w 3799821"/>
                  <a:gd name="connsiteY65" fmla="*/ 2769979 h 3774867"/>
                  <a:gd name="connsiteX66" fmla="*/ 2416650 w 3799821"/>
                  <a:gd name="connsiteY66" fmla="*/ 2931903 h 3774867"/>
                  <a:gd name="connsiteX67" fmla="*/ 2307114 w 3799821"/>
                  <a:gd name="connsiteY67" fmla="*/ 3090654 h 3774867"/>
                  <a:gd name="connsiteX68" fmla="*/ 2435700 w 3799821"/>
                  <a:gd name="connsiteY68" fmla="*/ 3229560 h 3774867"/>
                  <a:gd name="connsiteX69" fmla="*/ 2339655 w 3799821"/>
                  <a:gd name="connsiteY69" fmla="*/ 3329573 h 3774867"/>
                  <a:gd name="connsiteX70" fmla="*/ 2411888 w 3799821"/>
                  <a:gd name="connsiteY70" fmla="*/ 3486735 h 3774867"/>
                  <a:gd name="connsiteX71" fmla="*/ 2564287 w 3799821"/>
                  <a:gd name="connsiteY71" fmla="*/ 3496261 h 3774867"/>
                  <a:gd name="connsiteX72" fmla="*/ 2623819 w 3799821"/>
                  <a:gd name="connsiteY72" fmla="*/ 3398628 h 3774867"/>
                  <a:gd name="connsiteX73" fmla="*/ 2711925 w 3799821"/>
                  <a:gd name="connsiteY73" fmla="*/ 3455777 h 3774867"/>
                  <a:gd name="connsiteX74" fmla="*/ 2838132 w 3799821"/>
                  <a:gd name="connsiteY74" fmla="*/ 3355766 h 3774867"/>
                  <a:gd name="connsiteX75" fmla="*/ 2931001 w 3799821"/>
                  <a:gd name="connsiteY75" fmla="*/ 3351005 h 3774867"/>
                  <a:gd name="connsiteX76" fmla="*/ 2892900 w 3799821"/>
                  <a:gd name="connsiteY76" fmla="*/ 3465304 h 3774867"/>
                  <a:gd name="connsiteX77" fmla="*/ 2964340 w 3799821"/>
                  <a:gd name="connsiteY77" fmla="*/ 3684379 h 3774867"/>
                  <a:gd name="connsiteX78" fmla="*/ 2984975 w 3799821"/>
                  <a:gd name="connsiteY78" fmla="*/ 3774867 h 3774867"/>
                  <a:gd name="connsiteX0" fmla="*/ 1962625 w 3796252"/>
                  <a:gd name="connsiteY0" fmla="*/ 730041 h 3774867"/>
                  <a:gd name="connsiteX1" fmla="*/ 1687987 w 3796252"/>
                  <a:gd name="connsiteY1" fmla="*/ 731629 h 3774867"/>
                  <a:gd name="connsiteX2" fmla="*/ 1443512 w 3796252"/>
                  <a:gd name="connsiteY2" fmla="*/ 725279 h 3774867"/>
                  <a:gd name="connsiteX3" fmla="*/ 1240312 w 3796252"/>
                  <a:gd name="connsiteY3" fmla="*/ 707816 h 3774867"/>
                  <a:gd name="connsiteX4" fmla="*/ 1219675 w 3796252"/>
                  <a:gd name="connsiteY4" fmla="*/ 499059 h 3774867"/>
                  <a:gd name="connsiteX5" fmla="*/ 1339532 w 3796252"/>
                  <a:gd name="connsiteY5" fmla="*/ 479216 h 3774867"/>
                  <a:gd name="connsiteX6" fmla="*/ 1438750 w 3796252"/>
                  <a:gd name="connsiteY6" fmla="*/ 487153 h 3774867"/>
                  <a:gd name="connsiteX7" fmla="*/ 1466531 w 3796252"/>
                  <a:gd name="connsiteY7" fmla="*/ 557797 h 3774867"/>
                  <a:gd name="connsiteX8" fmla="*/ 1580831 w 3796252"/>
                  <a:gd name="connsiteY8" fmla="*/ 598278 h 3774867"/>
                  <a:gd name="connsiteX9" fmla="*/ 1659412 w 3796252"/>
                  <a:gd name="connsiteY9" fmla="*/ 543510 h 3774867"/>
                  <a:gd name="connsiteX10" fmla="*/ 1693543 w 3796252"/>
                  <a:gd name="connsiteY10" fmla="*/ 445878 h 3774867"/>
                  <a:gd name="connsiteX11" fmla="*/ 1666556 w 3796252"/>
                  <a:gd name="connsiteY11" fmla="*/ 343484 h 3774867"/>
                  <a:gd name="connsiteX12" fmla="*/ 1564163 w 3796252"/>
                  <a:gd name="connsiteY12" fmla="*/ 276809 h 3774867"/>
                  <a:gd name="connsiteX13" fmla="*/ 1452244 w 3796252"/>
                  <a:gd name="connsiteY13" fmla="*/ 341103 h 3774867"/>
                  <a:gd name="connsiteX14" fmla="*/ 1435575 w 3796252"/>
                  <a:gd name="connsiteY14" fmla="*/ 430003 h 3774867"/>
                  <a:gd name="connsiteX15" fmla="*/ 1342706 w 3796252"/>
                  <a:gd name="connsiteY15" fmla="*/ 430797 h 3774867"/>
                  <a:gd name="connsiteX16" fmla="*/ 1218881 w 3796252"/>
                  <a:gd name="connsiteY16" fmla="*/ 418891 h 3774867"/>
                  <a:gd name="connsiteX17" fmla="*/ 1219675 w 3796252"/>
                  <a:gd name="connsiteY17" fmla="*/ 309354 h 3774867"/>
                  <a:gd name="connsiteX18" fmla="*/ 1283175 w 3796252"/>
                  <a:gd name="connsiteY18" fmla="*/ 118854 h 3774867"/>
                  <a:gd name="connsiteX19" fmla="*/ 1486375 w 3796252"/>
                  <a:gd name="connsiteY19" fmla="*/ 68054 h 3774867"/>
                  <a:gd name="connsiteX20" fmla="*/ 1751488 w 3796252"/>
                  <a:gd name="connsiteY20" fmla="*/ 4554 h 3774867"/>
                  <a:gd name="connsiteX21" fmla="*/ 1268888 w 3796252"/>
                  <a:gd name="connsiteY21" fmla="*/ 45035 h 3774867"/>
                  <a:gd name="connsiteX22" fmla="*/ 1154588 w 3796252"/>
                  <a:gd name="connsiteY22" fmla="*/ 151398 h 3774867"/>
                  <a:gd name="connsiteX23" fmla="*/ 1027588 w 3796252"/>
                  <a:gd name="connsiteY23" fmla="*/ 49004 h 3774867"/>
                  <a:gd name="connsiteX24" fmla="*/ 635475 w 3796252"/>
                  <a:gd name="connsiteY24" fmla="*/ 4554 h 3774867"/>
                  <a:gd name="connsiteX25" fmla="*/ 622775 w 3796252"/>
                  <a:gd name="connsiteY25" fmla="*/ 17254 h 3774867"/>
                  <a:gd name="connsiteX26" fmla="*/ 1029175 w 3796252"/>
                  <a:gd name="connsiteY26" fmla="*/ 144254 h 3774867"/>
                  <a:gd name="connsiteX27" fmla="*/ 1105375 w 3796252"/>
                  <a:gd name="connsiteY27" fmla="*/ 461754 h 3774867"/>
                  <a:gd name="connsiteX28" fmla="*/ 1116486 w 3796252"/>
                  <a:gd name="connsiteY28" fmla="*/ 707816 h 3774867"/>
                  <a:gd name="connsiteX29" fmla="*/ 1019650 w 3796252"/>
                  <a:gd name="connsiteY29" fmla="*/ 739567 h 3774867"/>
                  <a:gd name="connsiteX30" fmla="*/ 668813 w 3796252"/>
                  <a:gd name="connsiteY30" fmla="*/ 755441 h 3774867"/>
                  <a:gd name="connsiteX31" fmla="*/ 513237 w 3796252"/>
                  <a:gd name="connsiteY31" fmla="*/ 755442 h 3774867"/>
                  <a:gd name="connsiteX32" fmla="*/ 475 w 3796252"/>
                  <a:gd name="connsiteY32" fmla="*/ 747504 h 3774867"/>
                  <a:gd name="connsiteX33" fmla="*/ 432274 w 3796252"/>
                  <a:gd name="connsiteY33" fmla="*/ 798303 h 3774867"/>
                  <a:gd name="connsiteX34" fmla="*/ 1035525 w 3796252"/>
                  <a:gd name="connsiteY34" fmla="*/ 803066 h 3774867"/>
                  <a:gd name="connsiteX35" fmla="*/ 1586387 w 3796252"/>
                  <a:gd name="connsiteY35" fmla="*/ 807829 h 3774867"/>
                  <a:gd name="connsiteX36" fmla="*/ 1925319 w 3796252"/>
                  <a:gd name="connsiteY36" fmla="*/ 831641 h 3774867"/>
                  <a:gd name="connsiteX37" fmla="*/ 1972943 w 3796252"/>
                  <a:gd name="connsiteY37" fmla="*/ 881647 h 3774867"/>
                  <a:gd name="connsiteX38" fmla="*/ 2026124 w 3796252"/>
                  <a:gd name="connsiteY38" fmla="*/ 1165016 h 3774867"/>
                  <a:gd name="connsiteX39" fmla="*/ 2445224 w 3796252"/>
                  <a:gd name="connsiteY39" fmla="*/ 1241216 h 3774867"/>
                  <a:gd name="connsiteX40" fmla="*/ 3659661 w 3796252"/>
                  <a:gd name="connsiteY40" fmla="*/ 1212641 h 3774867"/>
                  <a:gd name="connsiteX41" fmla="*/ 3673949 w 3796252"/>
                  <a:gd name="connsiteY41" fmla="*/ 1360279 h 3774867"/>
                  <a:gd name="connsiteX42" fmla="*/ 3116737 w 3796252"/>
                  <a:gd name="connsiteY42" fmla="*/ 1355516 h 3774867"/>
                  <a:gd name="connsiteX43" fmla="*/ 2645249 w 3796252"/>
                  <a:gd name="connsiteY43" fmla="*/ 1350753 h 3774867"/>
                  <a:gd name="connsiteX44" fmla="*/ 2222181 w 3796252"/>
                  <a:gd name="connsiteY44" fmla="*/ 1365834 h 3774867"/>
                  <a:gd name="connsiteX45" fmla="*/ 2053111 w 3796252"/>
                  <a:gd name="connsiteY45" fmla="*/ 1536491 h 3774867"/>
                  <a:gd name="connsiteX46" fmla="*/ 2263457 w 3796252"/>
                  <a:gd name="connsiteY46" fmla="*/ 1757153 h 3774867"/>
                  <a:gd name="connsiteX47" fmla="*/ 2921475 w 3796252"/>
                  <a:gd name="connsiteY47" fmla="*/ 1777790 h 3774867"/>
                  <a:gd name="connsiteX48" fmla="*/ 3435031 w 3796252"/>
                  <a:gd name="connsiteY48" fmla="*/ 1755567 h 3774867"/>
                  <a:gd name="connsiteX49" fmla="*/ 3708080 w 3796252"/>
                  <a:gd name="connsiteY49" fmla="*/ 1771440 h 3774867"/>
                  <a:gd name="connsiteX50" fmla="*/ 3712843 w 3796252"/>
                  <a:gd name="connsiteY50" fmla="*/ 1901618 h 3774867"/>
                  <a:gd name="connsiteX51" fmla="*/ 3512025 w 3796252"/>
                  <a:gd name="connsiteY51" fmla="*/ 1927016 h 3774867"/>
                  <a:gd name="connsiteX52" fmla="*/ 2260281 w 3796252"/>
                  <a:gd name="connsiteY52" fmla="*/ 1875421 h 3774867"/>
                  <a:gd name="connsiteX53" fmla="*/ 2061845 w 3796252"/>
                  <a:gd name="connsiteY53" fmla="*/ 2024648 h 3774867"/>
                  <a:gd name="connsiteX54" fmla="*/ 2247581 w 3796252"/>
                  <a:gd name="connsiteY54" fmla="*/ 2211971 h 3774867"/>
                  <a:gd name="connsiteX55" fmla="*/ 3138170 w 3796252"/>
                  <a:gd name="connsiteY55" fmla="*/ 2250865 h 3774867"/>
                  <a:gd name="connsiteX56" fmla="*/ 3723959 w 3796252"/>
                  <a:gd name="connsiteY56" fmla="*/ 2262772 h 3774867"/>
                  <a:gd name="connsiteX57" fmla="*/ 3783488 w 3796252"/>
                  <a:gd name="connsiteY57" fmla="*/ 2293728 h 3774867"/>
                  <a:gd name="connsiteX58" fmla="*/ 3707288 w 3796252"/>
                  <a:gd name="connsiteY58" fmla="*/ 2348498 h 3774867"/>
                  <a:gd name="connsiteX59" fmla="*/ 3092925 w 3796252"/>
                  <a:gd name="connsiteY59" fmla="*/ 2384216 h 3774867"/>
                  <a:gd name="connsiteX60" fmla="*/ 2952431 w 3796252"/>
                  <a:gd name="connsiteY60" fmla="*/ 2391359 h 3774867"/>
                  <a:gd name="connsiteX61" fmla="*/ 2780982 w 3796252"/>
                  <a:gd name="connsiteY61" fmla="*/ 2322305 h 3774867"/>
                  <a:gd name="connsiteX62" fmla="*/ 2637312 w 3796252"/>
                  <a:gd name="connsiteY62" fmla="*/ 2419141 h 3774867"/>
                  <a:gd name="connsiteX63" fmla="*/ 2471419 w 3796252"/>
                  <a:gd name="connsiteY63" fmla="*/ 2331828 h 3774867"/>
                  <a:gd name="connsiteX64" fmla="*/ 2309493 w 3796252"/>
                  <a:gd name="connsiteY64" fmla="*/ 2393742 h 3774867"/>
                  <a:gd name="connsiteX65" fmla="*/ 2390456 w 3796252"/>
                  <a:gd name="connsiteY65" fmla="*/ 2608848 h 3774867"/>
                  <a:gd name="connsiteX66" fmla="*/ 2292826 w 3796252"/>
                  <a:gd name="connsiteY66" fmla="*/ 2769979 h 3774867"/>
                  <a:gd name="connsiteX67" fmla="*/ 2416650 w 3796252"/>
                  <a:gd name="connsiteY67" fmla="*/ 2931903 h 3774867"/>
                  <a:gd name="connsiteX68" fmla="*/ 2307114 w 3796252"/>
                  <a:gd name="connsiteY68" fmla="*/ 3090654 h 3774867"/>
                  <a:gd name="connsiteX69" fmla="*/ 2435700 w 3796252"/>
                  <a:gd name="connsiteY69" fmla="*/ 3229560 h 3774867"/>
                  <a:gd name="connsiteX70" fmla="*/ 2339655 w 3796252"/>
                  <a:gd name="connsiteY70" fmla="*/ 3329573 h 3774867"/>
                  <a:gd name="connsiteX71" fmla="*/ 2411888 w 3796252"/>
                  <a:gd name="connsiteY71" fmla="*/ 3486735 h 3774867"/>
                  <a:gd name="connsiteX72" fmla="*/ 2564287 w 3796252"/>
                  <a:gd name="connsiteY72" fmla="*/ 3496261 h 3774867"/>
                  <a:gd name="connsiteX73" fmla="*/ 2623819 w 3796252"/>
                  <a:gd name="connsiteY73" fmla="*/ 3398628 h 3774867"/>
                  <a:gd name="connsiteX74" fmla="*/ 2711925 w 3796252"/>
                  <a:gd name="connsiteY74" fmla="*/ 3455777 h 3774867"/>
                  <a:gd name="connsiteX75" fmla="*/ 2838132 w 3796252"/>
                  <a:gd name="connsiteY75" fmla="*/ 3355766 h 3774867"/>
                  <a:gd name="connsiteX76" fmla="*/ 2931001 w 3796252"/>
                  <a:gd name="connsiteY76" fmla="*/ 3351005 h 3774867"/>
                  <a:gd name="connsiteX77" fmla="*/ 2892900 w 3796252"/>
                  <a:gd name="connsiteY77" fmla="*/ 3465304 h 3774867"/>
                  <a:gd name="connsiteX78" fmla="*/ 2964340 w 3796252"/>
                  <a:gd name="connsiteY78" fmla="*/ 3684379 h 3774867"/>
                  <a:gd name="connsiteX79" fmla="*/ 2984975 w 3796252"/>
                  <a:gd name="connsiteY79" fmla="*/ 3774867 h 3774867"/>
                  <a:gd name="connsiteX0" fmla="*/ 1962625 w 3796252"/>
                  <a:gd name="connsiteY0" fmla="*/ 730041 h 3774867"/>
                  <a:gd name="connsiteX1" fmla="*/ 1687987 w 3796252"/>
                  <a:gd name="connsiteY1" fmla="*/ 731629 h 3774867"/>
                  <a:gd name="connsiteX2" fmla="*/ 1443512 w 3796252"/>
                  <a:gd name="connsiteY2" fmla="*/ 725279 h 3774867"/>
                  <a:gd name="connsiteX3" fmla="*/ 1240312 w 3796252"/>
                  <a:gd name="connsiteY3" fmla="*/ 707816 h 3774867"/>
                  <a:gd name="connsiteX4" fmla="*/ 1219675 w 3796252"/>
                  <a:gd name="connsiteY4" fmla="*/ 499059 h 3774867"/>
                  <a:gd name="connsiteX5" fmla="*/ 1339532 w 3796252"/>
                  <a:gd name="connsiteY5" fmla="*/ 479216 h 3774867"/>
                  <a:gd name="connsiteX6" fmla="*/ 1438750 w 3796252"/>
                  <a:gd name="connsiteY6" fmla="*/ 487153 h 3774867"/>
                  <a:gd name="connsiteX7" fmla="*/ 1466531 w 3796252"/>
                  <a:gd name="connsiteY7" fmla="*/ 557797 h 3774867"/>
                  <a:gd name="connsiteX8" fmla="*/ 1580831 w 3796252"/>
                  <a:gd name="connsiteY8" fmla="*/ 598278 h 3774867"/>
                  <a:gd name="connsiteX9" fmla="*/ 1659412 w 3796252"/>
                  <a:gd name="connsiteY9" fmla="*/ 543510 h 3774867"/>
                  <a:gd name="connsiteX10" fmla="*/ 1693543 w 3796252"/>
                  <a:gd name="connsiteY10" fmla="*/ 445878 h 3774867"/>
                  <a:gd name="connsiteX11" fmla="*/ 1666556 w 3796252"/>
                  <a:gd name="connsiteY11" fmla="*/ 343484 h 3774867"/>
                  <a:gd name="connsiteX12" fmla="*/ 1564163 w 3796252"/>
                  <a:gd name="connsiteY12" fmla="*/ 276809 h 3774867"/>
                  <a:gd name="connsiteX13" fmla="*/ 1452244 w 3796252"/>
                  <a:gd name="connsiteY13" fmla="*/ 341103 h 3774867"/>
                  <a:gd name="connsiteX14" fmla="*/ 1435575 w 3796252"/>
                  <a:gd name="connsiteY14" fmla="*/ 430003 h 3774867"/>
                  <a:gd name="connsiteX15" fmla="*/ 1342706 w 3796252"/>
                  <a:gd name="connsiteY15" fmla="*/ 430797 h 3774867"/>
                  <a:gd name="connsiteX16" fmla="*/ 1218881 w 3796252"/>
                  <a:gd name="connsiteY16" fmla="*/ 418891 h 3774867"/>
                  <a:gd name="connsiteX17" fmla="*/ 1219675 w 3796252"/>
                  <a:gd name="connsiteY17" fmla="*/ 309354 h 3774867"/>
                  <a:gd name="connsiteX18" fmla="*/ 1283175 w 3796252"/>
                  <a:gd name="connsiteY18" fmla="*/ 118854 h 3774867"/>
                  <a:gd name="connsiteX19" fmla="*/ 1486375 w 3796252"/>
                  <a:gd name="connsiteY19" fmla="*/ 68054 h 3774867"/>
                  <a:gd name="connsiteX20" fmla="*/ 1751488 w 3796252"/>
                  <a:gd name="connsiteY20" fmla="*/ 4554 h 3774867"/>
                  <a:gd name="connsiteX21" fmla="*/ 1268888 w 3796252"/>
                  <a:gd name="connsiteY21" fmla="*/ 45035 h 3774867"/>
                  <a:gd name="connsiteX22" fmla="*/ 1154588 w 3796252"/>
                  <a:gd name="connsiteY22" fmla="*/ 151398 h 3774867"/>
                  <a:gd name="connsiteX23" fmla="*/ 1027588 w 3796252"/>
                  <a:gd name="connsiteY23" fmla="*/ 49004 h 3774867"/>
                  <a:gd name="connsiteX24" fmla="*/ 635475 w 3796252"/>
                  <a:gd name="connsiteY24" fmla="*/ 4554 h 3774867"/>
                  <a:gd name="connsiteX25" fmla="*/ 622775 w 3796252"/>
                  <a:gd name="connsiteY25" fmla="*/ 17254 h 3774867"/>
                  <a:gd name="connsiteX26" fmla="*/ 1029175 w 3796252"/>
                  <a:gd name="connsiteY26" fmla="*/ 144254 h 3774867"/>
                  <a:gd name="connsiteX27" fmla="*/ 1105375 w 3796252"/>
                  <a:gd name="connsiteY27" fmla="*/ 461754 h 3774867"/>
                  <a:gd name="connsiteX28" fmla="*/ 1116486 w 3796252"/>
                  <a:gd name="connsiteY28" fmla="*/ 707816 h 3774867"/>
                  <a:gd name="connsiteX29" fmla="*/ 1019650 w 3796252"/>
                  <a:gd name="connsiteY29" fmla="*/ 739567 h 3774867"/>
                  <a:gd name="connsiteX30" fmla="*/ 668813 w 3796252"/>
                  <a:gd name="connsiteY30" fmla="*/ 755441 h 3774867"/>
                  <a:gd name="connsiteX31" fmla="*/ 513237 w 3796252"/>
                  <a:gd name="connsiteY31" fmla="*/ 755442 h 3774867"/>
                  <a:gd name="connsiteX32" fmla="*/ 475 w 3796252"/>
                  <a:gd name="connsiteY32" fmla="*/ 747504 h 3774867"/>
                  <a:gd name="connsiteX33" fmla="*/ 432274 w 3796252"/>
                  <a:gd name="connsiteY33" fmla="*/ 798303 h 3774867"/>
                  <a:gd name="connsiteX34" fmla="*/ 1035525 w 3796252"/>
                  <a:gd name="connsiteY34" fmla="*/ 803066 h 3774867"/>
                  <a:gd name="connsiteX35" fmla="*/ 1586387 w 3796252"/>
                  <a:gd name="connsiteY35" fmla="*/ 807829 h 3774867"/>
                  <a:gd name="connsiteX36" fmla="*/ 1925319 w 3796252"/>
                  <a:gd name="connsiteY36" fmla="*/ 831641 h 3774867"/>
                  <a:gd name="connsiteX37" fmla="*/ 1972943 w 3796252"/>
                  <a:gd name="connsiteY37" fmla="*/ 881647 h 3774867"/>
                  <a:gd name="connsiteX38" fmla="*/ 2026124 w 3796252"/>
                  <a:gd name="connsiteY38" fmla="*/ 1165016 h 3774867"/>
                  <a:gd name="connsiteX39" fmla="*/ 2445224 w 3796252"/>
                  <a:gd name="connsiteY39" fmla="*/ 1241216 h 3774867"/>
                  <a:gd name="connsiteX40" fmla="*/ 3659661 w 3796252"/>
                  <a:gd name="connsiteY40" fmla="*/ 1212641 h 3774867"/>
                  <a:gd name="connsiteX41" fmla="*/ 3673949 w 3796252"/>
                  <a:gd name="connsiteY41" fmla="*/ 1360279 h 3774867"/>
                  <a:gd name="connsiteX42" fmla="*/ 3116737 w 3796252"/>
                  <a:gd name="connsiteY42" fmla="*/ 1355516 h 3774867"/>
                  <a:gd name="connsiteX43" fmla="*/ 2645249 w 3796252"/>
                  <a:gd name="connsiteY43" fmla="*/ 1350753 h 3774867"/>
                  <a:gd name="connsiteX44" fmla="*/ 2222181 w 3796252"/>
                  <a:gd name="connsiteY44" fmla="*/ 1365834 h 3774867"/>
                  <a:gd name="connsiteX45" fmla="*/ 2053111 w 3796252"/>
                  <a:gd name="connsiteY45" fmla="*/ 1536491 h 3774867"/>
                  <a:gd name="connsiteX46" fmla="*/ 2263457 w 3796252"/>
                  <a:gd name="connsiteY46" fmla="*/ 1757153 h 3774867"/>
                  <a:gd name="connsiteX47" fmla="*/ 2921475 w 3796252"/>
                  <a:gd name="connsiteY47" fmla="*/ 1777790 h 3774867"/>
                  <a:gd name="connsiteX48" fmla="*/ 3435031 w 3796252"/>
                  <a:gd name="connsiteY48" fmla="*/ 1755567 h 3774867"/>
                  <a:gd name="connsiteX49" fmla="*/ 3708080 w 3796252"/>
                  <a:gd name="connsiteY49" fmla="*/ 1771440 h 3774867"/>
                  <a:gd name="connsiteX50" fmla="*/ 3712843 w 3796252"/>
                  <a:gd name="connsiteY50" fmla="*/ 1901618 h 3774867"/>
                  <a:gd name="connsiteX51" fmla="*/ 3512025 w 3796252"/>
                  <a:gd name="connsiteY51" fmla="*/ 1927016 h 3774867"/>
                  <a:gd name="connsiteX52" fmla="*/ 2260281 w 3796252"/>
                  <a:gd name="connsiteY52" fmla="*/ 1875421 h 3774867"/>
                  <a:gd name="connsiteX53" fmla="*/ 2061845 w 3796252"/>
                  <a:gd name="connsiteY53" fmla="*/ 2024648 h 3774867"/>
                  <a:gd name="connsiteX54" fmla="*/ 2247581 w 3796252"/>
                  <a:gd name="connsiteY54" fmla="*/ 2211971 h 3774867"/>
                  <a:gd name="connsiteX55" fmla="*/ 3138170 w 3796252"/>
                  <a:gd name="connsiteY55" fmla="*/ 2250865 h 3774867"/>
                  <a:gd name="connsiteX56" fmla="*/ 3723959 w 3796252"/>
                  <a:gd name="connsiteY56" fmla="*/ 2262772 h 3774867"/>
                  <a:gd name="connsiteX57" fmla="*/ 3783488 w 3796252"/>
                  <a:gd name="connsiteY57" fmla="*/ 2293728 h 3774867"/>
                  <a:gd name="connsiteX58" fmla="*/ 3714432 w 3796252"/>
                  <a:gd name="connsiteY58" fmla="*/ 2355642 h 3774867"/>
                  <a:gd name="connsiteX59" fmla="*/ 3092925 w 3796252"/>
                  <a:gd name="connsiteY59" fmla="*/ 2384216 h 3774867"/>
                  <a:gd name="connsiteX60" fmla="*/ 2952431 w 3796252"/>
                  <a:gd name="connsiteY60" fmla="*/ 2391359 h 3774867"/>
                  <a:gd name="connsiteX61" fmla="*/ 2780982 w 3796252"/>
                  <a:gd name="connsiteY61" fmla="*/ 2322305 h 3774867"/>
                  <a:gd name="connsiteX62" fmla="*/ 2637312 w 3796252"/>
                  <a:gd name="connsiteY62" fmla="*/ 2419141 h 3774867"/>
                  <a:gd name="connsiteX63" fmla="*/ 2471419 w 3796252"/>
                  <a:gd name="connsiteY63" fmla="*/ 2331828 h 3774867"/>
                  <a:gd name="connsiteX64" fmla="*/ 2309493 w 3796252"/>
                  <a:gd name="connsiteY64" fmla="*/ 2393742 h 3774867"/>
                  <a:gd name="connsiteX65" fmla="*/ 2390456 w 3796252"/>
                  <a:gd name="connsiteY65" fmla="*/ 2608848 h 3774867"/>
                  <a:gd name="connsiteX66" fmla="*/ 2292826 w 3796252"/>
                  <a:gd name="connsiteY66" fmla="*/ 2769979 h 3774867"/>
                  <a:gd name="connsiteX67" fmla="*/ 2416650 w 3796252"/>
                  <a:gd name="connsiteY67" fmla="*/ 2931903 h 3774867"/>
                  <a:gd name="connsiteX68" fmla="*/ 2307114 w 3796252"/>
                  <a:gd name="connsiteY68" fmla="*/ 3090654 h 3774867"/>
                  <a:gd name="connsiteX69" fmla="*/ 2435700 w 3796252"/>
                  <a:gd name="connsiteY69" fmla="*/ 3229560 h 3774867"/>
                  <a:gd name="connsiteX70" fmla="*/ 2339655 w 3796252"/>
                  <a:gd name="connsiteY70" fmla="*/ 3329573 h 3774867"/>
                  <a:gd name="connsiteX71" fmla="*/ 2411888 w 3796252"/>
                  <a:gd name="connsiteY71" fmla="*/ 3486735 h 3774867"/>
                  <a:gd name="connsiteX72" fmla="*/ 2564287 w 3796252"/>
                  <a:gd name="connsiteY72" fmla="*/ 3496261 h 3774867"/>
                  <a:gd name="connsiteX73" fmla="*/ 2623819 w 3796252"/>
                  <a:gd name="connsiteY73" fmla="*/ 3398628 h 3774867"/>
                  <a:gd name="connsiteX74" fmla="*/ 2711925 w 3796252"/>
                  <a:gd name="connsiteY74" fmla="*/ 3455777 h 3774867"/>
                  <a:gd name="connsiteX75" fmla="*/ 2838132 w 3796252"/>
                  <a:gd name="connsiteY75" fmla="*/ 3355766 h 3774867"/>
                  <a:gd name="connsiteX76" fmla="*/ 2931001 w 3796252"/>
                  <a:gd name="connsiteY76" fmla="*/ 3351005 h 3774867"/>
                  <a:gd name="connsiteX77" fmla="*/ 2892900 w 3796252"/>
                  <a:gd name="connsiteY77" fmla="*/ 3465304 h 3774867"/>
                  <a:gd name="connsiteX78" fmla="*/ 2964340 w 3796252"/>
                  <a:gd name="connsiteY78" fmla="*/ 3684379 h 3774867"/>
                  <a:gd name="connsiteX79" fmla="*/ 2984975 w 3796252"/>
                  <a:gd name="connsiteY79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3138170 w 3791443"/>
                  <a:gd name="connsiteY55" fmla="*/ 2250865 h 3774867"/>
                  <a:gd name="connsiteX56" fmla="*/ 3704909 w 3791443"/>
                  <a:gd name="connsiteY56" fmla="*/ 2262772 h 3774867"/>
                  <a:gd name="connsiteX57" fmla="*/ 3783488 w 3791443"/>
                  <a:gd name="connsiteY57" fmla="*/ 2293728 h 3774867"/>
                  <a:gd name="connsiteX58" fmla="*/ 3714432 w 3791443"/>
                  <a:gd name="connsiteY58" fmla="*/ 2355642 h 3774867"/>
                  <a:gd name="connsiteX59" fmla="*/ 3092925 w 3791443"/>
                  <a:gd name="connsiteY59" fmla="*/ 2384216 h 3774867"/>
                  <a:gd name="connsiteX60" fmla="*/ 2952431 w 3791443"/>
                  <a:gd name="connsiteY60" fmla="*/ 2391359 h 3774867"/>
                  <a:gd name="connsiteX61" fmla="*/ 2780982 w 3791443"/>
                  <a:gd name="connsiteY61" fmla="*/ 2322305 h 3774867"/>
                  <a:gd name="connsiteX62" fmla="*/ 2637312 w 3791443"/>
                  <a:gd name="connsiteY62" fmla="*/ 2419141 h 3774867"/>
                  <a:gd name="connsiteX63" fmla="*/ 2471419 w 3791443"/>
                  <a:gd name="connsiteY63" fmla="*/ 2331828 h 3774867"/>
                  <a:gd name="connsiteX64" fmla="*/ 2309493 w 3791443"/>
                  <a:gd name="connsiteY64" fmla="*/ 2393742 h 3774867"/>
                  <a:gd name="connsiteX65" fmla="*/ 2390456 w 3791443"/>
                  <a:gd name="connsiteY65" fmla="*/ 2608848 h 3774867"/>
                  <a:gd name="connsiteX66" fmla="*/ 2292826 w 3791443"/>
                  <a:gd name="connsiteY66" fmla="*/ 2769979 h 3774867"/>
                  <a:gd name="connsiteX67" fmla="*/ 2416650 w 3791443"/>
                  <a:gd name="connsiteY67" fmla="*/ 2931903 h 3774867"/>
                  <a:gd name="connsiteX68" fmla="*/ 2307114 w 3791443"/>
                  <a:gd name="connsiteY68" fmla="*/ 3090654 h 3774867"/>
                  <a:gd name="connsiteX69" fmla="*/ 2435700 w 3791443"/>
                  <a:gd name="connsiteY69" fmla="*/ 3229560 h 3774867"/>
                  <a:gd name="connsiteX70" fmla="*/ 2339655 w 3791443"/>
                  <a:gd name="connsiteY70" fmla="*/ 3329573 h 3774867"/>
                  <a:gd name="connsiteX71" fmla="*/ 2411888 w 3791443"/>
                  <a:gd name="connsiteY71" fmla="*/ 3486735 h 3774867"/>
                  <a:gd name="connsiteX72" fmla="*/ 2564287 w 3791443"/>
                  <a:gd name="connsiteY72" fmla="*/ 3496261 h 3774867"/>
                  <a:gd name="connsiteX73" fmla="*/ 2623819 w 3791443"/>
                  <a:gd name="connsiteY73" fmla="*/ 3398628 h 3774867"/>
                  <a:gd name="connsiteX74" fmla="*/ 2711925 w 3791443"/>
                  <a:gd name="connsiteY74" fmla="*/ 3455777 h 3774867"/>
                  <a:gd name="connsiteX75" fmla="*/ 2838132 w 3791443"/>
                  <a:gd name="connsiteY75" fmla="*/ 3355766 h 3774867"/>
                  <a:gd name="connsiteX76" fmla="*/ 2931001 w 3791443"/>
                  <a:gd name="connsiteY76" fmla="*/ 3351005 h 3774867"/>
                  <a:gd name="connsiteX77" fmla="*/ 2892900 w 3791443"/>
                  <a:gd name="connsiteY77" fmla="*/ 3465304 h 3774867"/>
                  <a:gd name="connsiteX78" fmla="*/ 2964340 w 3791443"/>
                  <a:gd name="connsiteY78" fmla="*/ 3684379 h 3774867"/>
                  <a:gd name="connsiteX79" fmla="*/ 2984975 w 3791443"/>
                  <a:gd name="connsiteY79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3138170 w 3791443"/>
                  <a:gd name="connsiteY55" fmla="*/ 2250865 h 3774867"/>
                  <a:gd name="connsiteX56" fmla="*/ 3697765 w 3791443"/>
                  <a:gd name="connsiteY56" fmla="*/ 2250866 h 3774867"/>
                  <a:gd name="connsiteX57" fmla="*/ 3783488 w 3791443"/>
                  <a:gd name="connsiteY57" fmla="*/ 2293728 h 3774867"/>
                  <a:gd name="connsiteX58" fmla="*/ 3714432 w 3791443"/>
                  <a:gd name="connsiteY58" fmla="*/ 2355642 h 3774867"/>
                  <a:gd name="connsiteX59" fmla="*/ 3092925 w 3791443"/>
                  <a:gd name="connsiteY59" fmla="*/ 2384216 h 3774867"/>
                  <a:gd name="connsiteX60" fmla="*/ 2952431 w 3791443"/>
                  <a:gd name="connsiteY60" fmla="*/ 2391359 h 3774867"/>
                  <a:gd name="connsiteX61" fmla="*/ 2780982 w 3791443"/>
                  <a:gd name="connsiteY61" fmla="*/ 2322305 h 3774867"/>
                  <a:gd name="connsiteX62" fmla="*/ 2637312 w 3791443"/>
                  <a:gd name="connsiteY62" fmla="*/ 2419141 h 3774867"/>
                  <a:gd name="connsiteX63" fmla="*/ 2471419 w 3791443"/>
                  <a:gd name="connsiteY63" fmla="*/ 2331828 h 3774867"/>
                  <a:gd name="connsiteX64" fmla="*/ 2309493 w 3791443"/>
                  <a:gd name="connsiteY64" fmla="*/ 2393742 h 3774867"/>
                  <a:gd name="connsiteX65" fmla="*/ 2390456 w 3791443"/>
                  <a:gd name="connsiteY65" fmla="*/ 2608848 h 3774867"/>
                  <a:gd name="connsiteX66" fmla="*/ 2292826 w 3791443"/>
                  <a:gd name="connsiteY66" fmla="*/ 2769979 h 3774867"/>
                  <a:gd name="connsiteX67" fmla="*/ 2416650 w 3791443"/>
                  <a:gd name="connsiteY67" fmla="*/ 2931903 h 3774867"/>
                  <a:gd name="connsiteX68" fmla="*/ 2307114 w 3791443"/>
                  <a:gd name="connsiteY68" fmla="*/ 3090654 h 3774867"/>
                  <a:gd name="connsiteX69" fmla="*/ 2435700 w 3791443"/>
                  <a:gd name="connsiteY69" fmla="*/ 3229560 h 3774867"/>
                  <a:gd name="connsiteX70" fmla="*/ 2339655 w 3791443"/>
                  <a:gd name="connsiteY70" fmla="*/ 3329573 h 3774867"/>
                  <a:gd name="connsiteX71" fmla="*/ 2411888 w 3791443"/>
                  <a:gd name="connsiteY71" fmla="*/ 3486735 h 3774867"/>
                  <a:gd name="connsiteX72" fmla="*/ 2564287 w 3791443"/>
                  <a:gd name="connsiteY72" fmla="*/ 3496261 h 3774867"/>
                  <a:gd name="connsiteX73" fmla="*/ 2623819 w 3791443"/>
                  <a:gd name="connsiteY73" fmla="*/ 3398628 h 3774867"/>
                  <a:gd name="connsiteX74" fmla="*/ 2711925 w 3791443"/>
                  <a:gd name="connsiteY74" fmla="*/ 3455777 h 3774867"/>
                  <a:gd name="connsiteX75" fmla="*/ 2838132 w 3791443"/>
                  <a:gd name="connsiteY75" fmla="*/ 3355766 h 3774867"/>
                  <a:gd name="connsiteX76" fmla="*/ 2931001 w 3791443"/>
                  <a:gd name="connsiteY76" fmla="*/ 3351005 h 3774867"/>
                  <a:gd name="connsiteX77" fmla="*/ 2892900 w 3791443"/>
                  <a:gd name="connsiteY77" fmla="*/ 3465304 h 3774867"/>
                  <a:gd name="connsiteX78" fmla="*/ 2964340 w 3791443"/>
                  <a:gd name="connsiteY78" fmla="*/ 3684379 h 3774867"/>
                  <a:gd name="connsiteX79" fmla="*/ 2984975 w 3791443"/>
                  <a:gd name="connsiteY79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3138170 w 3791443"/>
                  <a:gd name="connsiteY55" fmla="*/ 2250865 h 3774867"/>
                  <a:gd name="connsiteX56" fmla="*/ 3683477 w 3791443"/>
                  <a:gd name="connsiteY56" fmla="*/ 2258010 h 3774867"/>
                  <a:gd name="connsiteX57" fmla="*/ 3783488 w 3791443"/>
                  <a:gd name="connsiteY57" fmla="*/ 2293728 h 3774867"/>
                  <a:gd name="connsiteX58" fmla="*/ 3714432 w 3791443"/>
                  <a:gd name="connsiteY58" fmla="*/ 2355642 h 3774867"/>
                  <a:gd name="connsiteX59" fmla="*/ 3092925 w 3791443"/>
                  <a:gd name="connsiteY59" fmla="*/ 2384216 h 3774867"/>
                  <a:gd name="connsiteX60" fmla="*/ 2952431 w 3791443"/>
                  <a:gd name="connsiteY60" fmla="*/ 2391359 h 3774867"/>
                  <a:gd name="connsiteX61" fmla="*/ 2780982 w 3791443"/>
                  <a:gd name="connsiteY61" fmla="*/ 2322305 h 3774867"/>
                  <a:gd name="connsiteX62" fmla="*/ 2637312 w 3791443"/>
                  <a:gd name="connsiteY62" fmla="*/ 2419141 h 3774867"/>
                  <a:gd name="connsiteX63" fmla="*/ 2471419 w 3791443"/>
                  <a:gd name="connsiteY63" fmla="*/ 2331828 h 3774867"/>
                  <a:gd name="connsiteX64" fmla="*/ 2309493 w 3791443"/>
                  <a:gd name="connsiteY64" fmla="*/ 2393742 h 3774867"/>
                  <a:gd name="connsiteX65" fmla="*/ 2390456 w 3791443"/>
                  <a:gd name="connsiteY65" fmla="*/ 2608848 h 3774867"/>
                  <a:gd name="connsiteX66" fmla="*/ 2292826 w 3791443"/>
                  <a:gd name="connsiteY66" fmla="*/ 2769979 h 3774867"/>
                  <a:gd name="connsiteX67" fmla="*/ 2416650 w 3791443"/>
                  <a:gd name="connsiteY67" fmla="*/ 2931903 h 3774867"/>
                  <a:gd name="connsiteX68" fmla="*/ 2307114 w 3791443"/>
                  <a:gd name="connsiteY68" fmla="*/ 3090654 h 3774867"/>
                  <a:gd name="connsiteX69" fmla="*/ 2435700 w 3791443"/>
                  <a:gd name="connsiteY69" fmla="*/ 3229560 h 3774867"/>
                  <a:gd name="connsiteX70" fmla="*/ 2339655 w 3791443"/>
                  <a:gd name="connsiteY70" fmla="*/ 3329573 h 3774867"/>
                  <a:gd name="connsiteX71" fmla="*/ 2411888 w 3791443"/>
                  <a:gd name="connsiteY71" fmla="*/ 3486735 h 3774867"/>
                  <a:gd name="connsiteX72" fmla="*/ 2564287 w 3791443"/>
                  <a:gd name="connsiteY72" fmla="*/ 3496261 h 3774867"/>
                  <a:gd name="connsiteX73" fmla="*/ 2623819 w 3791443"/>
                  <a:gd name="connsiteY73" fmla="*/ 3398628 h 3774867"/>
                  <a:gd name="connsiteX74" fmla="*/ 2711925 w 3791443"/>
                  <a:gd name="connsiteY74" fmla="*/ 3455777 h 3774867"/>
                  <a:gd name="connsiteX75" fmla="*/ 2838132 w 3791443"/>
                  <a:gd name="connsiteY75" fmla="*/ 3355766 h 3774867"/>
                  <a:gd name="connsiteX76" fmla="*/ 2931001 w 3791443"/>
                  <a:gd name="connsiteY76" fmla="*/ 3351005 h 3774867"/>
                  <a:gd name="connsiteX77" fmla="*/ 2892900 w 3791443"/>
                  <a:gd name="connsiteY77" fmla="*/ 3465304 h 3774867"/>
                  <a:gd name="connsiteX78" fmla="*/ 2964340 w 3791443"/>
                  <a:gd name="connsiteY78" fmla="*/ 3684379 h 3774867"/>
                  <a:gd name="connsiteX79" fmla="*/ 2984975 w 3791443"/>
                  <a:gd name="connsiteY79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47581 w 3791443"/>
                  <a:gd name="connsiteY54" fmla="*/ 2211971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61868 w 3791443"/>
                  <a:gd name="connsiteY54" fmla="*/ 2202446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61868 w 3791443"/>
                  <a:gd name="connsiteY54" fmla="*/ 2202446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61868 w 3791443"/>
                  <a:gd name="connsiteY54" fmla="*/ 2202446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1443"/>
                  <a:gd name="connsiteY0" fmla="*/ 730041 h 3774867"/>
                  <a:gd name="connsiteX1" fmla="*/ 1687987 w 3791443"/>
                  <a:gd name="connsiteY1" fmla="*/ 731629 h 3774867"/>
                  <a:gd name="connsiteX2" fmla="*/ 1443512 w 3791443"/>
                  <a:gd name="connsiteY2" fmla="*/ 725279 h 3774867"/>
                  <a:gd name="connsiteX3" fmla="*/ 1240312 w 3791443"/>
                  <a:gd name="connsiteY3" fmla="*/ 707816 h 3774867"/>
                  <a:gd name="connsiteX4" fmla="*/ 1219675 w 3791443"/>
                  <a:gd name="connsiteY4" fmla="*/ 499059 h 3774867"/>
                  <a:gd name="connsiteX5" fmla="*/ 1339532 w 3791443"/>
                  <a:gd name="connsiteY5" fmla="*/ 479216 h 3774867"/>
                  <a:gd name="connsiteX6" fmla="*/ 1438750 w 3791443"/>
                  <a:gd name="connsiteY6" fmla="*/ 487153 h 3774867"/>
                  <a:gd name="connsiteX7" fmla="*/ 1466531 w 3791443"/>
                  <a:gd name="connsiteY7" fmla="*/ 557797 h 3774867"/>
                  <a:gd name="connsiteX8" fmla="*/ 1580831 w 3791443"/>
                  <a:gd name="connsiteY8" fmla="*/ 598278 h 3774867"/>
                  <a:gd name="connsiteX9" fmla="*/ 1659412 w 3791443"/>
                  <a:gd name="connsiteY9" fmla="*/ 543510 h 3774867"/>
                  <a:gd name="connsiteX10" fmla="*/ 1693543 w 3791443"/>
                  <a:gd name="connsiteY10" fmla="*/ 445878 h 3774867"/>
                  <a:gd name="connsiteX11" fmla="*/ 1666556 w 3791443"/>
                  <a:gd name="connsiteY11" fmla="*/ 343484 h 3774867"/>
                  <a:gd name="connsiteX12" fmla="*/ 1564163 w 3791443"/>
                  <a:gd name="connsiteY12" fmla="*/ 276809 h 3774867"/>
                  <a:gd name="connsiteX13" fmla="*/ 1452244 w 3791443"/>
                  <a:gd name="connsiteY13" fmla="*/ 341103 h 3774867"/>
                  <a:gd name="connsiteX14" fmla="*/ 1435575 w 3791443"/>
                  <a:gd name="connsiteY14" fmla="*/ 430003 h 3774867"/>
                  <a:gd name="connsiteX15" fmla="*/ 1342706 w 3791443"/>
                  <a:gd name="connsiteY15" fmla="*/ 430797 h 3774867"/>
                  <a:gd name="connsiteX16" fmla="*/ 1218881 w 3791443"/>
                  <a:gd name="connsiteY16" fmla="*/ 418891 h 3774867"/>
                  <a:gd name="connsiteX17" fmla="*/ 1219675 w 3791443"/>
                  <a:gd name="connsiteY17" fmla="*/ 309354 h 3774867"/>
                  <a:gd name="connsiteX18" fmla="*/ 1283175 w 3791443"/>
                  <a:gd name="connsiteY18" fmla="*/ 118854 h 3774867"/>
                  <a:gd name="connsiteX19" fmla="*/ 1486375 w 3791443"/>
                  <a:gd name="connsiteY19" fmla="*/ 68054 h 3774867"/>
                  <a:gd name="connsiteX20" fmla="*/ 1751488 w 3791443"/>
                  <a:gd name="connsiteY20" fmla="*/ 4554 h 3774867"/>
                  <a:gd name="connsiteX21" fmla="*/ 1268888 w 3791443"/>
                  <a:gd name="connsiteY21" fmla="*/ 45035 h 3774867"/>
                  <a:gd name="connsiteX22" fmla="*/ 1154588 w 3791443"/>
                  <a:gd name="connsiteY22" fmla="*/ 151398 h 3774867"/>
                  <a:gd name="connsiteX23" fmla="*/ 1027588 w 3791443"/>
                  <a:gd name="connsiteY23" fmla="*/ 49004 h 3774867"/>
                  <a:gd name="connsiteX24" fmla="*/ 635475 w 3791443"/>
                  <a:gd name="connsiteY24" fmla="*/ 4554 h 3774867"/>
                  <a:gd name="connsiteX25" fmla="*/ 622775 w 3791443"/>
                  <a:gd name="connsiteY25" fmla="*/ 17254 h 3774867"/>
                  <a:gd name="connsiteX26" fmla="*/ 1029175 w 3791443"/>
                  <a:gd name="connsiteY26" fmla="*/ 144254 h 3774867"/>
                  <a:gd name="connsiteX27" fmla="*/ 1105375 w 3791443"/>
                  <a:gd name="connsiteY27" fmla="*/ 461754 h 3774867"/>
                  <a:gd name="connsiteX28" fmla="*/ 1116486 w 3791443"/>
                  <a:gd name="connsiteY28" fmla="*/ 707816 h 3774867"/>
                  <a:gd name="connsiteX29" fmla="*/ 1019650 w 3791443"/>
                  <a:gd name="connsiteY29" fmla="*/ 739567 h 3774867"/>
                  <a:gd name="connsiteX30" fmla="*/ 668813 w 3791443"/>
                  <a:gd name="connsiteY30" fmla="*/ 755441 h 3774867"/>
                  <a:gd name="connsiteX31" fmla="*/ 513237 w 3791443"/>
                  <a:gd name="connsiteY31" fmla="*/ 755442 h 3774867"/>
                  <a:gd name="connsiteX32" fmla="*/ 475 w 3791443"/>
                  <a:gd name="connsiteY32" fmla="*/ 747504 h 3774867"/>
                  <a:gd name="connsiteX33" fmla="*/ 432274 w 3791443"/>
                  <a:gd name="connsiteY33" fmla="*/ 798303 h 3774867"/>
                  <a:gd name="connsiteX34" fmla="*/ 1035525 w 3791443"/>
                  <a:gd name="connsiteY34" fmla="*/ 803066 h 3774867"/>
                  <a:gd name="connsiteX35" fmla="*/ 1586387 w 3791443"/>
                  <a:gd name="connsiteY35" fmla="*/ 807829 h 3774867"/>
                  <a:gd name="connsiteX36" fmla="*/ 1925319 w 3791443"/>
                  <a:gd name="connsiteY36" fmla="*/ 831641 h 3774867"/>
                  <a:gd name="connsiteX37" fmla="*/ 1972943 w 3791443"/>
                  <a:gd name="connsiteY37" fmla="*/ 881647 h 3774867"/>
                  <a:gd name="connsiteX38" fmla="*/ 2026124 w 3791443"/>
                  <a:gd name="connsiteY38" fmla="*/ 1165016 h 3774867"/>
                  <a:gd name="connsiteX39" fmla="*/ 2445224 w 3791443"/>
                  <a:gd name="connsiteY39" fmla="*/ 1241216 h 3774867"/>
                  <a:gd name="connsiteX40" fmla="*/ 3659661 w 3791443"/>
                  <a:gd name="connsiteY40" fmla="*/ 1212641 h 3774867"/>
                  <a:gd name="connsiteX41" fmla="*/ 3673949 w 3791443"/>
                  <a:gd name="connsiteY41" fmla="*/ 1360279 h 3774867"/>
                  <a:gd name="connsiteX42" fmla="*/ 3116737 w 3791443"/>
                  <a:gd name="connsiteY42" fmla="*/ 1355516 h 3774867"/>
                  <a:gd name="connsiteX43" fmla="*/ 2645249 w 3791443"/>
                  <a:gd name="connsiteY43" fmla="*/ 1350753 h 3774867"/>
                  <a:gd name="connsiteX44" fmla="*/ 2222181 w 3791443"/>
                  <a:gd name="connsiteY44" fmla="*/ 1365834 h 3774867"/>
                  <a:gd name="connsiteX45" fmla="*/ 2053111 w 3791443"/>
                  <a:gd name="connsiteY45" fmla="*/ 1536491 h 3774867"/>
                  <a:gd name="connsiteX46" fmla="*/ 2263457 w 3791443"/>
                  <a:gd name="connsiteY46" fmla="*/ 1757153 h 3774867"/>
                  <a:gd name="connsiteX47" fmla="*/ 2921475 w 3791443"/>
                  <a:gd name="connsiteY47" fmla="*/ 1777790 h 3774867"/>
                  <a:gd name="connsiteX48" fmla="*/ 3435031 w 3791443"/>
                  <a:gd name="connsiteY48" fmla="*/ 1755567 h 3774867"/>
                  <a:gd name="connsiteX49" fmla="*/ 3708080 w 3791443"/>
                  <a:gd name="connsiteY49" fmla="*/ 1771440 h 3774867"/>
                  <a:gd name="connsiteX50" fmla="*/ 3712843 w 3791443"/>
                  <a:gd name="connsiteY50" fmla="*/ 1901618 h 3774867"/>
                  <a:gd name="connsiteX51" fmla="*/ 3512025 w 3791443"/>
                  <a:gd name="connsiteY51" fmla="*/ 1927016 h 3774867"/>
                  <a:gd name="connsiteX52" fmla="*/ 2260281 w 3791443"/>
                  <a:gd name="connsiteY52" fmla="*/ 1875421 h 3774867"/>
                  <a:gd name="connsiteX53" fmla="*/ 2061845 w 3791443"/>
                  <a:gd name="connsiteY53" fmla="*/ 2024648 h 3774867"/>
                  <a:gd name="connsiteX54" fmla="*/ 2261868 w 3791443"/>
                  <a:gd name="connsiteY54" fmla="*/ 2202446 h 3774867"/>
                  <a:gd name="connsiteX55" fmla="*/ 2666682 w 3791443"/>
                  <a:gd name="connsiteY55" fmla="*/ 2241341 h 3774867"/>
                  <a:gd name="connsiteX56" fmla="*/ 3138170 w 3791443"/>
                  <a:gd name="connsiteY56" fmla="*/ 2250865 h 3774867"/>
                  <a:gd name="connsiteX57" fmla="*/ 3683477 w 3791443"/>
                  <a:gd name="connsiteY57" fmla="*/ 2258010 h 3774867"/>
                  <a:gd name="connsiteX58" fmla="*/ 3783488 w 3791443"/>
                  <a:gd name="connsiteY58" fmla="*/ 2293728 h 3774867"/>
                  <a:gd name="connsiteX59" fmla="*/ 3714432 w 3791443"/>
                  <a:gd name="connsiteY59" fmla="*/ 2355642 h 3774867"/>
                  <a:gd name="connsiteX60" fmla="*/ 3092925 w 3791443"/>
                  <a:gd name="connsiteY60" fmla="*/ 2384216 h 3774867"/>
                  <a:gd name="connsiteX61" fmla="*/ 2952431 w 3791443"/>
                  <a:gd name="connsiteY61" fmla="*/ 2391359 h 3774867"/>
                  <a:gd name="connsiteX62" fmla="*/ 2780982 w 3791443"/>
                  <a:gd name="connsiteY62" fmla="*/ 2322305 h 3774867"/>
                  <a:gd name="connsiteX63" fmla="*/ 2637312 w 3791443"/>
                  <a:gd name="connsiteY63" fmla="*/ 2419141 h 3774867"/>
                  <a:gd name="connsiteX64" fmla="*/ 2471419 w 3791443"/>
                  <a:gd name="connsiteY64" fmla="*/ 2331828 h 3774867"/>
                  <a:gd name="connsiteX65" fmla="*/ 2309493 w 3791443"/>
                  <a:gd name="connsiteY65" fmla="*/ 2393742 h 3774867"/>
                  <a:gd name="connsiteX66" fmla="*/ 2390456 w 3791443"/>
                  <a:gd name="connsiteY66" fmla="*/ 2608848 h 3774867"/>
                  <a:gd name="connsiteX67" fmla="*/ 2292826 w 3791443"/>
                  <a:gd name="connsiteY67" fmla="*/ 2769979 h 3774867"/>
                  <a:gd name="connsiteX68" fmla="*/ 2416650 w 3791443"/>
                  <a:gd name="connsiteY68" fmla="*/ 2931903 h 3774867"/>
                  <a:gd name="connsiteX69" fmla="*/ 2307114 w 3791443"/>
                  <a:gd name="connsiteY69" fmla="*/ 3090654 h 3774867"/>
                  <a:gd name="connsiteX70" fmla="*/ 2435700 w 3791443"/>
                  <a:gd name="connsiteY70" fmla="*/ 3229560 h 3774867"/>
                  <a:gd name="connsiteX71" fmla="*/ 2339655 w 3791443"/>
                  <a:gd name="connsiteY71" fmla="*/ 3329573 h 3774867"/>
                  <a:gd name="connsiteX72" fmla="*/ 2411888 w 3791443"/>
                  <a:gd name="connsiteY72" fmla="*/ 3486735 h 3774867"/>
                  <a:gd name="connsiteX73" fmla="*/ 2564287 w 3791443"/>
                  <a:gd name="connsiteY73" fmla="*/ 3496261 h 3774867"/>
                  <a:gd name="connsiteX74" fmla="*/ 2623819 w 3791443"/>
                  <a:gd name="connsiteY74" fmla="*/ 3398628 h 3774867"/>
                  <a:gd name="connsiteX75" fmla="*/ 2711925 w 3791443"/>
                  <a:gd name="connsiteY75" fmla="*/ 3455777 h 3774867"/>
                  <a:gd name="connsiteX76" fmla="*/ 2838132 w 3791443"/>
                  <a:gd name="connsiteY76" fmla="*/ 3355766 h 3774867"/>
                  <a:gd name="connsiteX77" fmla="*/ 2931001 w 3791443"/>
                  <a:gd name="connsiteY77" fmla="*/ 3351005 h 3774867"/>
                  <a:gd name="connsiteX78" fmla="*/ 2892900 w 3791443"/>
                  <a:gd name="connsiteY78" fmla="*/ 3465304 h 3774867"/>
                  <a:gd name="connsiteX79" fmla="*/ 2964340 w 3791443"/>
                  <a:gd name="connsiteY79" fmla="*/ 3684379 h 3774867"/>
                  <a:gd name="connsiteX80" fmla="*/ 2984975 w 3791443"/>
                  <a:gd name="connsiteY80" fmla="*/ 3774867 h 3774867"/>
                  <a:gd name="connsiteX0" fmla="*/ 1962625 w 3797383"/>
                  <a:gd name="connsiteY0" fmla="*/ 730041 h 3774867"/>
                  <a:gd name="connsiteX1" fmla="*/ 1687987 w 3797383"/>
                  <a:gd name="connsiteY1" fmla="*/ 731629 h 3774867"/>
                  <a:gd name="connsiteX2" fmla="*/ 1443512 w 3797383"/>
                  <a:gd name="connsiteY2" fmla="*/ 725279 h 3774867"/>
                  <a:gd name="connsiteX3" fmla="*/ 1240312 w 3797383"/>
                  <a:gd name="connsiteY3" fmla="*/ 707816 h 3774867"/>
                  <a:gd name="connsiteX4" fmla="*/ 1219675 w 3797383"/>
                  <a:gd name="connsiteY4" fmla="*/ 499059 h 3774867"/>
                  <a:gd name="connsiteX5" fmla="*/ 1339532 w 3797383"/>
                  <a:gd name="connsiteY5" fmla="*/ 479216 h 3774867"/>
                  <a:gd name="connsiteX6" fmla="*/ 1438750 w 3797383"/>
                  <a:gd name="connsiteY6" fmla="*/ 487153 h 3774867"/>
                  <a:gd name="connsiteX7" fmla="*/ 1466531 w 3797383"/>
                  <a:gd name="connsiteY7" fmla="*/ 557797 h 3774867"/>
                  <a:gd name="connsiteX8" fmla="*/ 1580831 w 3797383"/>
                  <a:gd name="connsiteY8" fmla="*/ 598278 h 3774867"/>
                  <a:gd name="connsiteX9" fmla="*/ 1659412 w 3797383"/>
                  <a:gd name="connsiteY9" fmla="*/ 543510 h 3774867"/>
                  <a:gd name="connsiteX10" fmla="*/ 1693543 w 3797383"/>
                  <a:gd name="connsiteY10" fmla="*/ 445878 h 3774867"/>
                  <a:gd name="connsiteX11" fmla="*/ 1666556 w 3797383"/>
                  <a:gd name="connsiteY11" fmla="*/ 343484 h 3774867"/>
                  <a:gd name="connsiteX12" fmla="*/ 1564163 w 3797383"/>
                  <a:gd name="connsiteY12" fmla="*/ 276809 h 3774867"/>
                  <a:gd name="connsiteX13" fmla="*/ 1452244 w 3797383"/>
                  <a:gd name="connsiteY13" fmla="*/ 341103 h 3774867"/>
                  <a:gd name="connsiteX14" fmla="*/ 1435575 w 3797383"/>
                  <a:gd name="connsiteY14" fmla="*/ 430003 h 3774867"/>
                  <a:gd name="connsiteX15" fmla="*/ 1342706 w 3797383"/>
                  <a:gd name="connsiteY15" fmla="*/ 430797 h 3774867"/>
                  <a:gd name="connsiteX16" fmla="*/ 1218881 w 3797383"/>
                  <a:gd name="connsiteY16" fmla="*/ 418891 h 3774867"/>
                  <a:gd name="connsiteX17" fmla="*/ 1219675 w 3797383"/>
                  <a:gd name="connsiteY17" fmla="*/ 309354 h 3774867"/>
                  <a:gd name="connsiteX18" fmla="*/ 1283175 w 3797383"/>
                  <a:gd name="connsiteY18" fmla="*/ 118854 h 3774867"/>
                  <a:gd name="connsiteX19" fmla="*/ 1486375 w 3797383"/>
                  <a:gd name="connsiteY19" fmla="*/ 68054 h 3774867"/>
                  <a:gd name="connsiteX20" fmla="*/ 1751488 w 3797383"/>
                  <a:gd name="connsiteY20" fmla="*/ 4554 h 3774867"/>
                  <a:gd name="connsiteX21" fmla="*/ 1268888 w 3797383"/>
                  <a:gd name="connsiteY21" fmla="*/ 45035 h 3774867"/>
                  <a:gd name="connsiteX22" fmla="*/ 1154588 w 3797383"/>
                  <a:gd name="connsiteY22" fmla="*/ 151398 h 3774867"/>
                  <a:gd name="connsiteX23" fmla="*/ 1027588 w 3797383"/>
                  <a:gd name="connsiteY23" fmla="*/ 49004 h 3774867"/>
                  <a:gd name="connsiteX24" fmla="*/ 635475 w 3797383"/>
                  <a:gd name="connsiteY24" fmla="*/ 4554 h 3774867"/>
                  <a:gd name="connsiteX25" fmla="*/ 622775 w 3797383"/>
                  <a:gd name="connsiteY25" fmla="*/ 17254 h 3774867"/>
                  <a:gd name="connsiteX26" fmla="*/ 1029175 w 3797383"/>
                  <a:gd name="connsiteY26" fmla="*/ 144254 h 3774867"/>
                  <a:gd name="connsiteX27" fmla="*/ 1105375 w 3797383"/>
                  <a:gd name="connsiteY27" fmla="*/ 461754 h 3774867"/>
                  <a:gd name="connsiteX28" fmla="*/ 1116486 w 3797383"/>
                  <a:gd name="connsiteY28" fmla="*/ 707816 h 3774867"/>
                  <a:gd name="connsiteX29" fmla="*/ 1019650 w 3797383"/>
                  <a:gd name="connsiteY29" fmla="*/ 739567 h 3774867"/>
                  <a:gd name="connsiteX30" fmla="*/ 668813 w 3797383"/>
                  <a:gd name="connsiteY30" fmla="*/ 755441 h 3774867"/>
                  <a:gd name="connsiteX31" fmla="*/ 513237 w 3797383"/>
                  <a:gd name="connsiteY31" fmla="*/ 755442 h 3774867"/>
                  <a:gd name="connsiteX32" fmla="*/ 475 w 3797383"/>
                  <a:gd name="connsiteY32" fmla="*/ 747504 h 3774867"/>
                  <a:gd name="connsiteX33" fmla="*/ 432274 w 3797383"/>
                  <a:gd name="connsiteY33" fmla="*/ 798303 h 3774867"/>
                  <a:gd name="connsiteX34" fmla="*/ 1035525 w 3797383"/>
                  <a:gd name="connsiteY34" fmla="*/ 803066 h 3774867"/>
                  <a:gd name="connsiteX35" fmla="*/ 1586387 w 3797383"/>
                  <a:gd name="connsiteY35" fmla="*/ 807829 h 3774867"/>
                  <a:gd name="connsiteX36" fmla="*/ 1925319 w 3797383"/>
                  <a:gd name="connsiteY36" fmla="*/ 831641 h 3774867"/>
                  <a:gd name="connsiteX37" fmla="*/ 1972943 w 3797383"/>
                  <a:gd name="connsiteY37" fmla="*/ 881647 h 3774867"/>
                  <a:gd name="connsiteX38" fmla="*/ 2026124 w 3797383"/>
                  <a:gd name="connsiteY38" fmla="*/ 1165016 h 3774867"/>
                  <a:gd name="connsiteX39" fmla="*/ 2445224 w 3797383"/>
                  <a:gd name="connsiteY39" fmla="*/ 1241216 h 3774867"/>
                  <a:gd name="connsiteX40" fmla="*/ 3659661 w 3797383"/>
                  <a:gd name="connsiteY40" fmla="*/ 1212641 h 3774867"/>
                  <a:gd name="connsiteX41" fmla="*/ 3673949 w 3797383"/>
                  <a:gd name="connsiteY41" fmla="*/ 1360279 h 3774867"/>
                  <a:gd name="connsiteX42" fmla="*/ 3116737 w 3797383"/>
                  <a:gd name="connsiteY42" fmla="*/ 1355516 h 3774867"/>
                  <a:gd name="connsiteX43" fmla="*/ 2645249 w 3797383"/>
                  <a:gd name="connsiteY43" fmla="*/ 1350753 h 3774867"/>
                  <a:gd name="connsiteX44" fmla="*/ 2222181 w 3797383"/>
                  <a:gd name="connsiteY44" fmla="*/ 1365834 h 3774867"/>
                  <a:gd name="connsiteX45" fmla="*/ 2053111 w 3797383"/>
                  <a:gd name="connsiteY45" fmla="*/ 1536491 h 3774867"/>
                  <a:gd name="connsiteX46" fmla="*/ 2263457 w 3797383"/>
                  <a:gd name="connsiteY46" fmla="*/ 1757153 h 3774867"/>
                  <a:gd name="connsiteX47" fmla="*/ 2921475 w 3797383"/>
                  <a:gd name="connsiteY47" fmla="*/ 1777790 h 3774867"/>
                  <a:gd name="connsiteX48" fmla="*/ 3435031 w 3797383"/>
                  <a:gd name="connsiteY48" fmla="*/ 1755567 h 3774867"/>
                  <a:gd name="connsiteX49" fmla="*/ 3708080 w 3797383"/>
                  <a:gd name="connsiteY49" fmla="*/ 1771440 h 3774867"/>
                  <a:gd name="connsiteX50" fmla="*/ 3712843 w 3797383"/>
                  <a:gd name="connsiteY50" fmla="*/ 1901618 h 3774867"/>
                  <a:gd name="connsiteX51" fmla="*/ 3512025 w 3797383"/>
                  <a:gd name="connsiteY51" fmla="*/ 1927016 h 3774867"/>
                  <a:gd name="connsiteX52" fmla="*/ 2260281 w 3797383"/>
                  <a:gd name="connsiteY52" fmla="*/ 1875421 h 3774867"/>
                  <a:gd name="connsiteX53" fmla="*/ 2061845 w 3797383"/>
                  <a:gd name="connsiteY53" fmla="*/ 2024648 h 3774867"/>
                  <a:gd name="connsiteX54" fmla="*/ 2261868 w 3797383"/>
                  <a:gd name="connsiteY54" fmla="*/ 2202446 h 3774867"/>
                  <a:gd name="connsiteX55" fmla="*/ 2666682 w 3797383"/>
                  <a:gd name="connsiteY55" fmla="*/ 2241341 h 3774867"/>
                  <a:gd name="connsiteX56" fmla="*/ 3138170 w 3797383"/>
                  <a:gd name="connsiteY56" fmla="*/ 2250865 h 3774867"/>
                  <a:gd name="connsiteX57" fmla="*/ 3683477 w 3797383"/>
                  <a:gd name="connsiteY57" fmla="*/ 2258010 h 3774867"/>
                  <a:gd name="connsiteX58" fmla="*/ 3783488 w 3797383"/>
                  <a:gd name="connsiteY58" fmla="*/ 2293728 h 3774867"/>
                  <a:gd name="connsiteX59" fmla="*/ 3714432 w 3797383"/>
                  <a:gd name="connsiteY59" fmla="*/ 2355642 h 3774867"/>
                  <a:gd name="connsiteX60" fmla="*/ 3092925 w 3797383"/>
                  <a:gd name="connsiteY60" fmla="*/ 2384216 h 3774867"/>
                  <a:gd name="connsiteX61" fmla="*/ 2952431 w 3797383"/>
                  <a:gd name="connsiteY61" fmla="*/ 2391359 h 3774867"/>
                  <a:gd name="connsiteX62" fmla="*/ 2780982 w 3797383"/>
                  <a:gd name="connsiteY62" fmla="*/ 2322305 h 3774867"/>
                  <a:gd name="connsiteX63" fmla="*/ 2637312 w 3797383"/>
                  <a:gd name="connsiteY63" fmla="*/ 2419141 h 3774867"/>
                  <a:gd name="connsiteX64" fmla="*/ 2471419 w 3797383"/>
                  <a:gd name="connsiteY64" fmla="*/ 2331828 h 3774867"/>
                  <a:gd name="connsiteX65" fmla="*/ 2309493 w 3797383"/>
                  <a:gd name="connsiteY65" fmla="*/ 2393742 h 3774867"/>
                  <a:gd name="connsiteX66" fmla="*/ 2390456 w 3797383"/>
                  <a:gd name="connsiteY66" fmla="*/ 2608848 h 3774867"/>
                  <a:gd name="connsiteX67" fmla="*/ 2292826 w 3797383"/>
                  <a:gd name="connsiteY67" fmla="*/ 2769979 h 3774867"/>
                  <a:gd name="connsiteX68" fmla="*/ 2416650 w 3797383"/>
                  <a:gd name="connsiteY68" fmla="*/ 2931903 h 3774867"/>
                  <a:gd name="connsiteX69" fmla="*/ 2307114 w 3797383"/>
                  <a:gd name="connsiteY69" fmla="*/ 3090654 h 3774867"/>
                  <a:gd name="connsiteX70" fmla="*/ 2435700 w 3797383"/>
                  <a:gd name="connsiteY70" fmla="*/ 3229560 h 3774867"/>
                  <a:gd name="connsiteX71" fmla="*/ 2339655 w 3797383"/>
                  <a:gd name="connsiteY71" fmla="*/ 3329573 h 3774867"/>
                  <a:gd name="connsiteX72" fmla="*/ 2411888 w 3797383"/>
                  <a:gd name="connsiteY72" fmla="*/ 3486735 h 3774867"/>
                  <a:gd name="connsiteX73" fmla="*/ 2564287 w 3797383"/>
                  <a:gd name="connsiteY73" fmla="*/ 3496261 h 3774867"/>
                  <a:gd name="connsiteX74" fmla="*/ 2623819 w 3797383"/>
                  <a:gd name="connsiteY74" fmla="*/ 3398628 h 3774867"/>
                  <a:gd name="connsiteX75" fmla="*/ 2711925 w 3797383"/>
                  <a:gd name="connsiteY75" fmla="*/ 3455777 h 3774867"/>
                  <a:gd name="connsiteX76" fmla="*/ 2838132 w 3797383"/>
                  <a:gd name="connsiteY76" fmla="*/ 3355766 h 3774867"/>
                  <a:gd name="connsiteX77" fmla="*/ 2931001 w 3797383"/>
                  <a:gd name="connsiteY77" fmla="*/ 3351005 h 3774867"/>
                  <a:gd name="connsiteX78" fmla="*/ 2892900 w 3797383"/>
                  <a:gd name="connsiteY78" fmla="*/ 3465304 h 3774867"/>
                  <a:gd name="connsiteX79" fmla="*/ 2964340 w 3797383"/>
                  <a:gd name="connsiteY79" fmla="*/ 3684379 h 3774867"/>
                  <a:gd name="connsiteX80" fmla="*/ 2984975 w 3797383"/>
                  <a:gd name="connsiteY80" fmla="*/ 3774867 h 3774867"/>
                  <a:gd name="connsiteX0" fmla="*/ 1962625 w 3786762"/>
                  <a:gd name="connsiteY0" fmla="*/ 730041 h 3774867"/>
                  <a:gd name="connsiteX1" fmla="*/ 1687987 w 3786762"/>
                  <a:gd name="connsiteY1" fmla="*/ 731629 h 3774867"/>
                  <a:gd name="connsiteX2" fmla="*/ 1443512 w 3786762"/>
                  <a:gd name="connsiteY2" fmla="*/ 725279 h 3774867"/>
                  <a:gd name="connsiteX3" fmla="*/ 1240312 w 3786762"/>
                  <a:gd name="connsiteY3" fmla="*/ 707816 h 3774867"/>
                  <a:gd name="connsiteX4" fmla="*/ 1219675 w 3786762"/>
                  <a:gd name="connsiteY4" fmla="*/ 499059 h 3774867"/>
                  <a:gd name="connsiteX5" fmla="*/ 1339532 w 3786762"/>
                  <a:gd name="connsiteY5" fmla="*/ 479216 h 3774867"/>
                  <a:gd name="connsiteX6" fmla="*/ 1438750 w 3786762"/>
                  <a:gd name="connsiteY6" fmla="*/ 487153 h 3774867"/>
                  <a:gd name="connsiteX7" fmla="*/ 1466531 w 3786762"/>
                  <a:gd name="connsiteY7" fmla="*/ 557797 h 3774867"/>
                  <a:gd name="connsiteX8" fmla="*/ 1580831 w 3786762"/>
                  <a:gd name="connsiteY8" fmla="*/ 598278 h 3774867"/>
                  <a:gd name="connsiteX9" fmla="*/ 1659412 w 3786762"/>
                  <a:gd name="connsiteY9" fmla="*/ 543510 h 3774867"/>
                  <a:gd name="connsiteX10" fmla="*/ 1693543 w 3786762"/>
                  <a:gd name="connsiteY10" fmla="*/ 445878 h 3774867"/>
                  <a:gd name="connsiteX11" fmla="*/ 1666556 w 3786762"/>
                  <a:gd name="connsiteY11" fmla="*/ 343484 h 3774867"/>
                  <a:gd name="connsiteX12" fmla="*/ 1564163 w 3786762"/>
                  <a:gd name="connsiteY12" fmla="*/ 276809 h 3774867"/>
                  <a:gd name="connsiteX13" fmla="*/ 1452244 w 3786762"/>
                  <a:gd name="connsiteY13" fmla="*/ 341103 h 3774867"/>
                  <a:gd name="connsiteX14" fmla="*/ 1435575 w 3786762"/>
                  <a:gd name="connsiteY14" fmla="*/ 430003 h 3774867"/>
                  <a:gd name="connsiteX15" fmla="*/ 1342706 w 3786762"/>
                  <a:gd name="connsiteY15" fmla="*/ 430797 h 3774867"/>
                  <a:gd name="connsiteX16" fmla="*/ 1218881 w 3786762"/>
                  <a:gd name="connsiteY16" fmla="*/ 418891 h 3774867"/>
                  <a:gd name="connsiteX17" fmla="*/ 1219675 w 3786762"/>
                  <a:gd name="connsiteY17" fmla="*/ 309354 h 3774867"/>
                  <a:gd name="connsiteX18" fmla="*/ 1283175 w 3786762"/>
                  <a:gd name="connsiteY18" fmla="*/ 118854 h 3774867"/>
                  <a:gd name="connsiteX19" fmla="*/ 1486375 w 3786762"/>
                  <a:gd name="connsiteY19" fmla="*/ 68054 h 3774867"/>
                  <a:gd name="connsiteX20" fmla="*/ 1751488 w 3786762"/>
                  <a:gd name="connsiteY20" fmla="*/ 4554 h 3774867"/>
                  <a:gd name="connsiteX21" fmla="*/ 1268888 w 3786762"/>
                  <a:gd name="connsiteY21" fmla="*/ 45035 h 3774867"/>
                  <a:gd name="connsiteX22" fmla="*/ 1154588 w 3786762"/>
                  <a:gd name="connsiteY22" fmla="*/ 151398 h 3774867"/>
                  <a:gd name="connsiteX23" fmla="*/ 1027588 w 3786762"/>
                  <a:gd name="connsiteY23" fmla="*/ 49004 h 3774867"/>
                  <a:gd name="connsiteX24" fmla="*/ 635475 w 3786762"/>
                  <a:gd name="connsiteY24" fmla="*/ 4554 h 3774867"/>
                  <a:gd name="connsiteX25" fmla="*/ 622775 w 3786762"/>
                  <a:gd name="connsiteY25" fmla="*/ 17254 h 3774867"/>
                  <a:gd name="connsiteX26" fmla="*/ 1029175 w 3786762"/>
                  <a:gd name="connsiteY26" fmla="*/ 144254 h 3774867"/>
                  <a:gd name="connsiteX27" fmla="*/ 1105375 w 3786762"/>
                  <a:gd name="connsiteY27" fmla="*/ 461754 h 3774867"/>
                  <a:gd name="connsiteX28" fmla="*/ 1116486 w 3786762"/>
                  <a:gd name="connsiteY28" fmla="*/ 707816 h 3774867"/>
                  <a:gd name="connsiteX29" fmla="*/ 1019650 w 3786762"/>
                  <a:gd name="connsiteY29" fmla="*/ 739567 h 3774867"/>
                  <a:gd name="connsiteX30" fmla="*/ 668813 w 3786762"/>
                  <a:gd name="connsiteY30" fmla="*/ 755441 h 3774867"/>
                  <a:gd name="connsiteX31" fmla="*/ 513237 w 3786762"/>
                  <a:gd name="connsiteY31" fmla="*/ 755442 h 3774867"/>
                  <a:gd name="connsiteX32" fmla="*/ 475 w 3786762"/>
                  <a:gd name="connsiteY32" fmla="*/ 747504 h 3774867"/>
                  <a:gd name="connsiteX33" fmla="*/ 432274 w 3786762"/>
                  <a:gd name="connsiteY33" fmla="*/ 798303 h 3774867"/>
                  <a:gd name="connsiteX34" fmla="*/ 1035525 w 3786762"/>
                  <a:gd name="connsiteY34" fmla="*/ 803066 h 3774867"/>
                  <a:gd name="connsiteX35" fmla="*/ 1586387 w 3786762"/>
                  <a:gd name="connsiteY35" fmla="*/ 807829 h 3774867"/>
                  <a:gd name="connsiteX36" fmla="*/ 1925319 w 3786762"/>
                  <a:gd name="connsiteY36" fmla="*/ 831641 h 3774867"/>
                  <a:gd name="connsiteX37" fmla="*/ 1972943 w 3786762"/>
                  <a:gd name="connsiteY37" fmla="*/ 881647 h 3774867"/>
                  <a:gd name="connsiteX38" fmla="*/ 2026124 w 3786762"/>
                  <a:gd name="connsiteY38" fmla="*/ 1165016 h 3774867"/>
                  <a:gd name="connsiteX39" fmla="*/ 2445224 w 3786762"/>
                  <a:gd name="connsiteY39" fmla="*/ 1241216 h 3774867"/>
                  <a:gd name="connsiteX40" fmla="*/ 3659661 w 3786762"/>
                  <a:gd name="connsiteY40" fmla="*/ 1212641 h 3774867"/>
                  <a:gd name="connsiteX41" fmla="*/ 3673949 w 3786762"/>
                  <a:gd name="connsiteY41" fmla="*/ 1360279 h 3774867"/>
                  <a:gd name="connsiteX42" fmla="*/ 3116737 w 3786762"/>
                  <a:gd name="connsiteY42" fmla="*/ 1355516 h 3774867"/>
                  <a:gd name="connsiteX43" fmla="*/ 2645249 w 3786762"/>
                  <a:gd name="connsiteY43" fmla="*/ 1350753 h 3774867"/>
                  <a:gd name="connsiteX44" fmla="*/ 2222181 w 3786762"/>
                  <a:gd name="connsiteY44" fmla="*/ 1365834 h 3774867"/>
                  <a:gd name="connsiteX45" fmla="*/ 2053111 w 3786762"/>
                  <a:gd name="connsiteY45" fmla="*/ 1536491 h 3774867"/>
                  <a:gd name="connsiteX46" fmla="*/ 2263457 w 3786762"/>
                  <a:gd name="connsiteY46" fmla="*/ 1757153 h 3774867"/>
                  <a:gd name="connsiteX47" fmla="*/ 2921475 w 3786762"/>
                  <a:gd name="connsiteY47" fmla="*/ 1777790 h 3774867"/>
                  <a:gd name="connsiteX48" fmla="*/ 3435031 w 3786762"/>
                  <a:gd name="connsiteY48" fmla="*/ 1755567 h 3774867"/>
                  <a:gd name="connsiteX49" fmla="*/ 3708080 w 3786762"/>
                  <a:gd name="connsiteY49" fmla="*/ 1771440 h 3774867"/>
                  <a:gd name="connsiteX50" fmla="*/ 3712843 w 3786762"/>
                  <a:gd name="connsiteY50" fmla="*/ 1901618 h 3774867"/>
                  <a:gd name="connsiteX51" fmla="*/ 3512025 w 3786762"/>
                  <a:gd name="connsiteY51" fmla="*/ 1927016 h 3774867"/>
                  <a:gd name="connsiteX52" fmla="*/ 2260281 w 3786762"/>
                  <a:gd name="connsiteY52" fmla="*/ 1875421 h 3774867"/>
                  <a:gd name="connsiteX53" fmla="*/ 2061845 w 3786762"/>
                  <a:gd name="connsiteY53" fmla="*/ 2024648 h 3774867"/>
                  <a:gd name="connsiteX54" fmla="*/ 2261868 w 3786762"/>
                  <a:gd name="connsiteY54" fmla="*/ 2202446 h 3774867"/>
                  <a:gd name="connsiteX55" fmla="*/ 2666682 w 3786762"/>
                  <a:gd name="connsiteY55" fmla="*/ 2241341 h 3774867"/>
                  <a:gd name="connsiteX56" fmla="*/ 3138170 w 3786762"/>
                  <a:gd name="connsiteY56" fmla="*/ 2250865 h 3774867"/>
                  <a:gd name="connsiteX57" fmla="*/ 3683477 w 3786762"/>
                  <a:gd name="connsiteY57" fmla="*/ 2258010 h 3774867"/>
                  <a:gd name="connsiteX58" fmla="*/ 3783488 w 3786762"/>
                  <a:gd name="connsiteY58" fmla="*/ 2293728 h 3774867"/>
                  <a:gd name="connsiteX59" fmla="*/ 3714432 w 3786762"/>
                  <a:gd name="connsiteY59" fmla="*/ 2355642 h 3774867"/>
                  <a:gd name="connsiteX60" fmla="*/ 3092925 w 3786762"/>
                  <a:gd name="connsiteY60" fmla="*/ 2384216 h 3774867"/>
                  <a:gd name="connsiteX61" fmla="*/ 2952431 w 3786762"/>
                  <a:gd name="connsiteY61" fmla="*/ 2391359 h 3774867"/>
                  <a:gd name="connsiteX62" fmla="*/ 2780982 w 3786762"/>
                  <a:gd name="connsiteY62" fmla="*/ 2322305 h 3774867"/>
                  <a:gd name="connsiteX63" fmla="*/ 2637312 w 3786762"/>
                  <a:gd name="connsiteY63" fmla="*/ 2419141 h 3774867"/>
                  <a:gd name="connsiteX64" fmla="*/ 2471419 w 3786762"/>
                  <a:gd name="connsiteY64" fmla="*/ 2331828 h 3774867"/>
                  <a:gd name="connsiteX65" fmla="*/ 2309493 w 3786762"/>
                  <a:gd name="connsiteY65" fmla="*/ 2393742 h 3774867"/>
                  <a:gd name="connsiteX66" fmla="*/ 2390456 w 3786762"/>
                  <a:gd name="connsiteY66" fmla="*/ 2608848 h 3774867"/>
                  <a:gd name="connsiteX67" fmla="*/ 2292826 w 3786762"/>
                  <a:gd name="connsiteY67" fmla="*/ 2769979 h 3774867"/>
                  <a:gd name="connsiteX68" fmla="*/ 2416650 w 3786762"/>
                  <a:gd name="connsiteY68" fmla="*/ 2931903 h 3774867"/>
                  <a:gd name="connsiteX69" fmla="*/ 2307114 w 3786762"/>
                  <a:gd name="connsiteY69" fmla="*/ 3090654 h 3774867"/>
                  <a:gd name="connsiteX70" fmla="*/ 2435700 w 3786762"/>
                  <a:gd name="connsiteY70" fmla="*/ 3229560 h 3774867"/>
                  <a:gd name="connsiteX71" fmla="*/ 2339655 w 3786762"/>
                  <a:gd name="connsiteY71" fmla="*/ 3329573 h 3774867"/>
                  <a:gd name="connsiteX72" fmla="*/ 2411888 w 3786762"/>
                  <a:gd name="connsiteY72" fmla="*/ 3486735 h 3774867"/>
                  <a:gd name="connsiteX73" fmla="*/ 2564287 w 3786762"/>
                  <a:gd name="connsiteY73" fmla="*/ 3496261 h 3774867"/>
                  <a:gd name="connsiteX74" fmla="*/ 2623819 w 3786762"/>
                  <a:gd name="connsiteY74" fmla="*/ 3398628 h 3774867"/>
                  <a:gd name="connsiteX75" fmla="*/ 2711925 w 3786762"/>
                  <a:gd name="connsiteY75" fmla="*/ 3455777 h 3774867"/>
                  <a:gd name="connsiteX76" fmla="*/ 2838132 w 3786762"/>
                  <a:gd name="connsiteY76" fmla="*/ 3355766 h 3774867"/>
                  <a:gd name="connsiteX77" fmla="*/ 2931001 w 3786762"/>
                  <a:gd name="connsiteY77" fmla="*/ 3351005 h 3774867"/>
                  <a:gd name="connsiteX78" fmla="*/ 2892900 w 3786762"/>
                  <a:gd name="connsiteY78" fmla="*/ 3465304 h 3774867"/>
                  <a:gd name="connsiteX79" fmla="*/ 2964340 w 3786762"/>
                  <a:gd name="connsiteY79" fmla="*/ 3684379 h 3774867"/>
                  <a:gd name="connsiteX80" fmla="*/ 2984975 w 3786762"/>
                  <a:gd name="connsiteY80" fmla="*/ 3774867 h 3774867"/>
                  <a:gd name="connsiteX0" fmla="*/ 1962625 w 3786762"/>
                  <a:gd name="connsiteY0" fmla="*/ 730041 h 3774867"/>
                  <a:gd name="connsiteX1" fmla="*/ 1687987 w 3786762"/>
                  <a:gd name="connsiteY1" fmla="*/ 731629 h 3774867"/>
                  <a:gd name="connsiteX2" fmla="*/ 1443512 w 3786762"/>
                  <a:gd name="connsiteY2" fmla="*/ 725279 h 3774867"/>
                  <a:gd name="connsiteX3" fmla="*/ 1240312 w 3786762"/>
                  <a:gd name="connsiteY3" fmla="*/ 707816 h 3774867"/>
                  <a:gd name="connsiteX4" fmla="*/ 1219675 w 3786762"/>
                  <a:gd name="connsiteY4" fmla="*/ 499059 h 3774867"/>
                  <a:gd name="connsiteX5" fmla="*/ 1339532 w 3786762"/>
                  <a:gd name="connsiteY5" fmla="*/ 479216 h 3774867"/>
                  <a:gd name="connsiteX6" fmla="*/ 1438750 w 3786762"/>
                  <a:gd name="connsiteY6" fmla="*/ 487153 h 3774867"/>
                  <a:gd name="connsiteX7" fmla="*/ 1466531 w 3786762"/>
                  <a:gd name="connsiteY7" fmla="*/ 557797 h 3774867"/>
                  <a:gd name="connsiteX8" fmla="*/ 1580831 w 3786762"/>
                  <a:gd name="connsiteY8" fmla="*/ 598278 h 3774867"/>
                  <a:gd name="connsiteX9" fmla="*/ 1659412 w 3786762"/>
                  <a:gd name="connsiteY9" fmla="*/ 543510 h 3774867"/>
                  <a:gd name="connsiteX10" fmla="*/ 1693543 w 3786762"/>
                  <a:gd name="connsiteY10" fmla="*/ 445878 h 3774867"/>
                  <a:gd name="connsiteX11" fmla="*/ 1666556 w 3786762"/>
                  <a:gd name="connsiteY11" fmla="*/ 343484 h 3774867"/>
                  <a:gd name="connsiteX12" fmla="*/ 1564163 w 3786762"/>
                  <a:gd name="connsiteY12" fmla="*/ 276809 h 3774867"/>
                  <a:gd name="connsiteX13" fmla="*/ 1452244 w 3786762"/>
                  <a:gd name="connsiteY13" fmla="*/ 341103 h 3774867"/>
                  <a:gd name="connsiteX14" fmla="*/ 1435575 w 3786762"/>
                  <a:gd name="connsiteY14" fmla="*/ 430003 h 3774867"/>
                  <a:gd name="connsiteX15" fmla="*/ 1342706 w 3786762"/>
                  <a:gd name="connsiteY15" fmla="*/ 430797 h 3774867"/>
                  <a:gd name="connsiteX16" fmla="*/ 1218881 w 3786762"/>
                  <a:gd name="connsiteY16" fmla="*/ 418891 h 3774867"/>
                  <a:gd name="connsiteX17" fmla="*/ 1219675 w 3786762"/>
                  <a:gd name="connsiteY17" fmla="*/ 309354 h 3774867"/>
                  <a:gd name="connsiteX18" fmla="*/ 1283175 w 3786762"/>
                  <a:gd name="connsiteY18" fmla="*/ 118854 h 3774867"/>
                  <a:gd name="connsiteX19" fmla="*/ 1486375 w 3786762"/>
                  <a:gd name="connsiteY19" fmla="*/ 68054 h 3774867"/>
                  <a:gd name="connsiteX20" fmla="*/ 1751488 w 3786762"/>
                  <a:gd name="connsiteY20" fmla="*/ 4554 h 3774867"/>
                  <a:gd name="connsiteX21" fmla="*/ 1268888 w 3786762"/>
                  <a:gd name="connsiteY21" fmla="*/ 45035 h 3774867"/>
                  <a:gd name="connsiteX22" fmla="*/ 1154588 w 3786762"/>
                  <a:gd name="connsiteY22" fmla="*/ 151398 h 3774867"/>
                  <a:gd name="connsiteX23" fmla="*/ 1027588 w 3786762"/>
                  <a:gd name="connsiteY23" fmla="*/ 49004 h 3774867"/>
                  <a:gd name="connsiteX24" fmla="*/ 635475 w 3786762"/>
                  <a:gd name="connsiteY24" fmla="*/ 4554 h 3774867"/>
                  <a:gd name="connsiteX25" fmla="*/ 622775 w 3786762"/>
                  <a:gd name="connsiteY25" fmla="*/ 17254 h 3774867"/>
                  <a:gd name="connsiteX26" fmla="*/ 1029175 w 3786762"/>
                  <a:gd name="connsiteY26" fmla="*/ 144254 h 3774867"/>
                  <a:gd name="connsiteX27" fmla="*/ 1105375 w 3786762"/>
                  <a:gd name="connsiteY27" fmla="*/ 461754 h 3774867"/>
                  <a:gd name="connsiteX28" fmla="*/ 1116486 w 3786762"/>
                  <a:gd name="connsiteY28" fmla="*/ 707816 h 3774867"/>
                  <a:gd name="connsiteX29" fmla="*/ 1019650 w 3786762"/>
                  <a:gd name="connsiteY29" fmla="*/ 739567 h 3774867"/>
                  <a:gd name="connsiteX30" fmla="*/ 668813 w 3786762"/>
                  <a:gd name="connsiteY30" fmla="*/ 755441 h 3774867"/>
                  <a:gd name="connsiteX31" fmla="*/ 513237 w 3786762"/>
                  <a:gd name="connsiteY31" fmla="*/ 755442 h 3774867"/>
                  <a:gd name="connsiteX32" fmla="*/ 475 w 3786762"/>
                  <a:gd name="connsiteY32" fmla="*/ 747504 h 3774867"/>
                  <a:gd name="connsiteX33" fmla="*/ 432274 w 3786762"/>
                  <a:gd name="connsiteY33" fmla="*/ 798303 h 3774867"/>
                  <a:gd name="connsiteX34" fmla="*/ 1035525 w 3786762"/>
                  <a:gd name="connsiteY34" fmla="*/ 803066 h 3774867"/>
                  <a:gd name="connsiteX35" fmla="*/ 1586387 w 3786762"/>
                  <a:gd name="connsiteY35" fmla="*/ 807829 h 3774867"/>
                  <a:gd name="connsiteX36" fmla="*/ 1925319 w 3786762"/>
                  <a:gd name="connsiteY36" fmla="*/ 831641 h 3774867"/>
                  <a:gd name="connsiteX37" fmla="*/ 1972943 w 3786762"/>
                  <a:gd name="connsiteY37" fmla="*/ 881647 h 3774867"/>
                  <a:gd name="connsiteX38" fmla="*/ 2026124 w 3786762"/>
                  <a:gd name="connsiteY38" fmla="*/ 1165016 h 3774867"/>
                  <a:gd name="connsiteX39" fmla="*/ 2445224 w 3786762"/>
                  <a:gd name="connsiteY39" fmla="*/ 1241216 h 3774867"/>
                  <a:gd name="connsiteX40" fmla="*/ 3659661 w 3786762"/>
                  <a:gd name="connsiteY40" fmla="*/ 1212641 h 3774867"/>
                  <a:gd name="connsiteX41" fmla="*/ 3673949 w 3786762"/>
                  <a:gd name="connsiteY41" fmla="*/ 1360279 h 3774867"/>
                  <a:gd name="connsiteX42" fmla="*/ 3116737 w 3786762"/>
                  <a:gd name="connsiteY42" fmla="*/ 1355516 h 3774867"/>
                  <a:gd name="connsiteX43" fmla="*/ 2645249 w 3786762"/>
                  <a:gd name="connsiteY43" fmla="*/ 1350753 h 3774867"/>
                  <a:gd name="connsiteX44" fmla="*/ 2222181 w 3786762"/>
                  <a:gd name="connsiteY44" fmla="*/ 1365834 h 3774867"/>
                  <a:gd name="connsiteX45" fmla="*/ 2053111 w 3786762"/>
                  <a:gd name="connsiteY45" fmla="*/ 1536491 h 3774867"/>
                  <a:gd name="connsiteX46" fmla="*/ 2263457 w 3786762"/>
                  <a:gd name="connsiteY46" fmla="*/ 1757153 h 3774867"/>
                  <a:gd name="connsiteX47" fmla="*/ 2921475 w 3786762"/>
                  <a:gd name="connsiteY47" fmla="*/ 1777790 h 3774867"/>
                  <a:gd name="connsiteX48" fmla="*/ 3435031 w 3786762"/>
                  <a:gd name="connsiteY48" fmla="*/ 1755567 h 3774867"/>
                  <a:gd name="connsiteX49" fmla="*/ 3708080 w 3786762"/>
                  <a:gd name="connsiteY49" fmla="*/ 1771440 h 3774867"/>
                  <a:gd name="connsiteX50" fmla="*/ 3712843 w 3786762"/>
                  <a:gd name="connsiteY50" fmla="*/ 1901618 h 3774867"/>
                  <a:gd name="connsiteX51" fmla="*/ 3512025 w 3786762"/>
                  <a:gd name="connsiteY51" fmla="*/ 1927016 h 3774867"/>
                  <a:gd name="connsiteX52" fmla="*/ 2260281 w 3786762"/>
                  <a:gd name="connsiteY52" fmla="*/ 1875421 h 3774867"/>
                  <a:gd name="connsiteX53" fmla="*/ 2061845 w 3786762"/>
                  <a:gd name="connsiteY53" fmla="*/ 2024648 h 3774867"/>
                  <a:gd name="connsiteX54" fmla="*/ 2261868 w 3786762"/>
                  <a:gd name="connsiteY54" fmla="*/ 2202446 h 3774867"/>
                  <a:gd name="connsiteX55" fmla="*/ 2666682 w 3786762"/>
                  <a:gd name="connsiteY55" fmla="*/ 2241341 h 3774867"/>
                  <a:gd name="connsiteX56" fmla="*/ 3138170 w 3786762"/>
                  <a:gd name="connsiteY56" fmla="*/ 2250865 h 3774867"/>
                  <a:gd name="connsiteX57" fmla="*/ 3683477 w 3786762"/>
                  <a:gd name="connsiteY57" fmla="*/ 2258010 h 3774867"/>
                  <a:gd name="connsiteX58" fmla="*/ 3783488 w 3786762"/>
                  <a:gd name="connsiteY58" fmla="*/ 2293728 h 3774867"/>
                  <a:gd name="connsiteX59" fmla="*/ 3714432 w 3786762"/>
                  <a:gd name="connsiteY59" fmla="*/ 2355642 h 3774867"/>
                  <a:gd name="connsiteX60" fmla="*/ 3092925 w 3786762"/>
                  <a:gd name="connsiteY60" fmla="*/ 2384216 h 3774867"/>
                  <a:gd name="connsiteX61" fmla="*/ 2952431 w 3786762"/>
                  <a:gd name="connsiteY61" fmla="*/ 2391359 h 3774867"/>
                  <a:gd name="connsiteX62" fmla="*/ 2780982 w 3786762"/>
                  <a:gd name="connsiteY62" fmla="*/ 2322305 h 3774867"/>
                  <a:gd name="connsiteX63" fmla="*/ 2637312 w 3786762"/>
                  <a:gd name="connsiteY63" fmla="*/ 2419141 h 3774867"/>
                  <a:gd name="connsiteX64" fmla="*/ 2471419 w 3786762"/>
                  <a:gd name="connsiteY64" fmla="*/ 2331828 h 3774867"/>
                  <a:gd name="connsiteX65" fmla="*/ 2309493 w 3786762"/>
                  <a:gd name="connsiteY65" fmla="*/ 2393742 h 3774867"/>
                  <a:gd name="connsiteX66" fmla="*/ 2390456 w 3786762"/>
                  <a:gd name="connsiteY66" fmla="*/ 2608848 h 3774867"/>
                  <a:gd name="connsiteX67" fmla="*/ 2292826 w 3786762"/>
                  <a:gd name="connsiteY67" fmla="*/ 2769979 h 3774867"/>
                  <a:gd name="connsiteX68" fmla="*/ 2416650 w 3786762"/>
                  <a:gd name="connsiteY68" fmla="*/ 2931903 h 3774867"/>
                  <a:gd name="connsiteX69" fmla="*/ 2307114 w 3786762"/>
                  <a:gd name="connsiteY69" fmla="*/ 3090654 h 3774867"/>
                  <a:gd name="connsiteX70" fmla="*/ 2435700 w 3786762"/>
                  <a:gd name="connsiteY70" fmla="*/ 3229560 h 3774867"/>
                  <a:gd name="connsiteX71" fmla="*/ 2339655 w 3786762"/>
                  <a:gd name="connsiteY71" fmla="*/ 3329573 h 3774867"/>
                  <a:gd name="connsiteX72" fmla="*/ 2411888 w 3786762"/>
                  <a:gd name="connsiteY72" fmla="*/ 3486735 h 3774867"/>
                  <a:gd name="connsiteX73" fmla="*/ 2564287 w 3786762"/>
                  <a:gd name="connsiteY73" fmla="*/ 3496261 h 3774867"/>
                  <a:gd name="connsiteX74" fmla="*/ 2623819 w 3786762"/>
                  <a:gd name="connsiteY74" fmla="*/ 3398628 h 3774867"/>
                  <a:gd name="connsiteX75" fmla="*/ 2711925 w 3786762"/>
                  <a:gd name="connsiteY75" fmla="*/ 3455777 h 3774867"/>
                  <a:gd name="connsiteX76" fmla="*/ 2838132 w 3786762"/>
                  <a:gd name="connsiteY76" fmla="*/ 3355766 h 3774867"/>
                  <a:gd name="connsiteX77" fmla="*/ 2931001 w 3786762"/>
                  <a:gd name="connsiteY77" fmla="*/ 3351005 h 3774867"/>
                  <a:gd name="connsiteX78" fmla="*/ 2892900 w 3786762"/>
                  <a:gd name="connsiteY78" fmla="*/ 3465304 h 3774867"/>
                  <a:gd name="connsiteX79" fmla="*/ 2964340 w 3786762"/>
                  <a:gd name="connsiteY79" fmla="*/ 3684379 h 3774867"/>
                  <a:gd name="connsiteX80" fmla="*/ 2984975 w 3786762"/>
                  <a:gd name="connsiteY80" fmla="*/ 3774867 h 3774867"/>
                  <a:gd name="connsiteX0" fmla="*/ 1962625 w 3786762"/>
                  <a:gd name="connsiteY0" fmla="*/ 730041 h 3774867"/>
                  <a:gd name="connsiteX1" fmla="*/ 1687987 w 3786762"/>
                  <a:gd name="connsiteY1" fmla="*/ 731629 h 3774867"/>
                  <a:gd name="connsiteX2" fmla="*/ 1443512 w 3786762"/>
                  <a:gd name="connsiteY2" fmla="*/ 725279 h 3774867"/>
                  <a:gd name="connsiteX3" fmla="*/ 1240312 w 3786762"/>
                  <a:gd name="connsiteY3" fmla="*/ 707816 h 3774867"/>
                  <a:gd name="connsiteX4" fmla="*/ 1219675 w 3786762"/>
                  <a:gd name="connsiteY4" fmla="*/ 499059 h 3774867"/>
                  <a:gd name="connsiteX5" fmla="*/ 1339532 w 3786762"/>
                  <a:gd name="connsiteY5" fmla="*/ 479216 h 3774867"/>
                  <a:gd name="connsiteX6" fmla="*/ 1438750 w 3786762"/>
                  <a:gd name="connsiteY6" fmla="*/ 487153 h 3774867"/>
                  <a:gd name="connsiteX7" fmla="*/ 1466531 w 3786762"/>
                  <a:gd name="connsiteY7" fmla="*/ 557797 h 3774867"/>
                  <a:gd name="connsiteX8" fmla="*/ 1580831 w 3786762"/>
                  <a:gd name="connsiteY8" fmla="*/ 598278 h 3774867"/>
                  <a:gd name="connsiteX9" fmla="*/ 1659412 w 3786762"/>
                  <a:gd name="connsiteY9" fmla="*/ 543510 h 3774867"/>
                  <a:gd name="connsiteX10" fmla="*/ 1693543 w 3786762"/>
                  <a:gd name="connsiteY10" fmla="*/ 445878 h 3774867"/>
                  <a:gd name="connsiteX11" fmla="*/ 1666556 w 3786762"/>
                  <a:gd name="connsiteY11" fmla="*/ 343484 h 3774867"/>
                  <a:gd name="connsiteX12" fmla="*/ 1564163 w 3786762"/>
                  <a:gd name="connsiteY12" fmla="*/ 276809 h 3774867"/>
                  <a:gd name="connsiteX13" fmla="*/ 1452244 w 3786762"/>
                  <a:gd name="connsiteY13" fmla="*/ 341103 h 3774867"/>
                  <a:gd name="connsiteX14" fmla="*/ 1435575 w 3786762"/>
                  <a:gd name="connsiteY14" fmla="*/ 430003 h 3774867"/>
                  <a:gd name="connsiteX15" fmla="*/ 1342706 w 3786762"/>
                  <a:gd name="connsiteY15" fmla="*/ 430797 h 3774867"/>
                  <a:gd name="connsiteX16" fmla="*/ 1218881 w 3786762"/>
                  <a:gd name="connsiteY16" fmla="*/ 418891 h 3774867"/>
                  <a:gd name="connsiteX17" fmla="*/ 1219675 w 3786762"/>
                  <a:gd name="connsiteY17" fmla="*/ 309354 h 3774867"/>
                  <a:gd name="connsiteX18" fmla="*/ 1283175 w 3786762"/>
                  <a:gd name="connsiteY18" fmla="*/ 118854 h 3774867"/>
                  <a:gd name="connsiteX19" fmla="*/ 1486375 w 3786762"/>
                  <a:gd name="connsiteY19" fmla="*/ 68054 h 3774867"/>
                  <a:gd name="connsiteX20" fmla="*/ 1751488 w 3786762"/>
                  <a:gd name="connsiteY20" fmla="*/ 4554 h 3774867"/>
                  <a:gd name="connsiteX21" fmla="*/ 1268888 w 3786762"/>
                  <a:gd name="connsiteY21" fmla="*/ 45035 h 3774867"/>
                  <a:gd name="connsiteX22" fmla="*/ 1154588 w 3786762"/>
                  <a:gd name="connsiteY22" fmla="*/ 151398 h 3774867"/>
                  <a:gd name="connsiteX23" fmla="*/ 1027588 w 3786762"/>
                  <a:gd name="connsiteY23" fmla="*/ 49004 h 3774867"/>
                  <a:gd name="connsiteX24" fmla="*/ 635475 w 3786762"/>
                  <a:gd name="connsiteY24" fmla="*/ 4554 h 3774867"/>
                  <a:gd name="connsiteX25" fmla="*/ 622775 w 3786762"/>
                  <a:gd name="connsiteY25" fmla="*/ 17254 h 3774867"/>
                  <a:gd name="connsiteX26" fmla="*/ 1029175 w 3786762"/>
                  <a:gd name="connsiteY26" fmla="*/ 144254 h 3774867"/>
                  <a:gd name="connsiteX27" fmla="*/ 1105375 w 3786762"/>
                  <a:gd name="connsiteY27" fmla="*/ 461754 h 3774867"/>
                  <a:gd name="connsiteX28" fmla="*/ 1116486 w 3786762"/>
                  <a:gd name="connsiteY28" fmla="*/ 707816 h 3774867"/>
                  <a:gd name="connsiteX29" fmla="*/ 1019650 w 3786762"/>
                  <a:gd name="connsiteY29" fmla="*/ 739567 h 3774867"/>
                  <a:gd name="connsiteX30" fmla="*/ 668813 w 3786762"/>
                  <a:gd name="connsiteY30" fmla="*/ 755441 h 3774867"/>
                  <a:gd name="connsiteX31" fmla="*/ 513237 w 3786762"/>
                  <a:gd name="connsiteY31" fmla="*/ 755442 h 3774867"/>
                  <a:gd name="connsiteX32" fmla="*/ 475 w 3786762"/>
                  <a:gd name="connsiteY32" fmla="*/ 747504 h 3774867"/>
                  <a:gd name="connsiteX33" fmla="*/ 432274 w 3786762"/>
                  <a:gd name="connsiteY33" fmla="*/ 798303 h 3774867"/>
                  <a:gd name="connsiteX34" fmla="*/ 1035525 w 3786762"/>
                  <a:gd name="connsiteY34" fmla="*/ 803066 h 3774867"/>
                  <a:gd name="connsiteX35" fmla="*/ 1586387 w 3786762"/>
                  <a:gd name="connsiteY35" fmla="*/ 807829 h 3774867"/>
                  <a:gd name="connsiteX36" fmla="*/ 1925319 w 3786762"/>
                  <a:gd name="connsiteY36" fmla="*/ 831641 h 3774867"/>
                  <a:gd name="connsiteX37" fmla="*/ 1972943 w 3786762"/>
                  <a:gd name="connsiteY37" fmla="*/ 881647 h 3774867"/>
                  <a:gd name="connsiteX38" fmla="*/ 2026124 w 3786762"/>
                  <a:gd name="connsiteY38" fmla="*/ 1165016 h 3774867"/>
                  <a:gd name="connsiteX39" fmla="*/ 2445224 w 3786762"/>
                  <a:gd name="connsiteY39" fmla="*/ 1241216 h 3774867"/>
                  <a:gd name="connsiteX40" fmla="*/ 3659661 w 3786762"/>
                  <a:gd name="connsiteY40" fmla="*/ 1212641 h 3774867"/>
                  <a:gd name="connsiteX41" fmla="*/ 3673949 w 3786762"/>
                  <a:gd name="connsiteY41" fmla="*/ 1360279 h 3774867"/>
                  <a:gd name="connsiteX42" fmla="*/ 3116737 w 3786762"/>
                  <a:gd name="connsiteY42" fmla="*/ 1355516 h 3774867"/>
                  <a:gd name="connsiteX43" fmla="*/ 2645249 w 3786762"/>
                  <a:gd name="connsiteY43" fmla="*/ 1350753 h 3774867"/>
                  <a:gd name="connsiteX44" fmla="*/ 2222181 w 3786762"/>
                  <a:gd name="connsiteY44" fmla="*/ 1365834 h 3774867"/>
                  <a:gd name="connsiteX45" fmla="*/ 2053111 w 3786762"/>
                  <a:gd name="connsiteY45" fmla="*/ 1536491 h 3774867"/>
                  <a:gd name="connsiteX46" fmla="*/ 2263457 w 3786762"/>
                  <a:gd name="connsiteY46" fmla="*/ 1757153 h 3774867"/>
                  <a:gd name="connsiteX47" fmla="*/ 2921475 w 3786762"/>
                  <a:gd name="connsiteY47" fmla="*/ 1777790 h 3774867"/>
                  <a:gd name="connsiteX48" fmla="*/ 3435031 w 3786762"/>
                  <a:gd name="connsiteY48" fmla="*/ 1755567 h 3774867"/>
                  <a:gd name="connsiteX49" fmla="*/ 3708080 w 3786762"/>
                  <a:gd name="connsiteY49" fmla="*/ 1771440 h 3774867"/>
                  <a:gd name="connsiteX50" fmla="*/ 3712843 w 3786762"/>
                  <a:gd name="connsiteY50" fmla="*/ 1901618 h 3774867"/>
                  <a:gd name="connsiteX51" fmla="*/ 3512025 w 3786762"/>
                  <a:gd name="connsiteY51" fmla="*/ 1927016 h 3774867"/>
                  <a:gd name="connsiteX52" fmla="*/ 2260281 w 3786762"/>
                  <a:gd name="connsiteY52" fmla="*/ 1875421 h 3774867"/>
                  <a:gd name="connsiteX53" fmla="*/ 2061845 w 3786762"/>
                  <a:gd name="connsiteY53" fmla="*/ 2024648 h 3774867"/>
                  <a:gd name="connsiteX54" fmla="*/ 2261868 w 3786762"/>
                  <a:gd name="connsiteY54" fmla="*/ 2202446 h 3774867"/>
                  <a:gd name="connsiteX55" fmla="*/ 2666682 w 3786762"/>
                  <a:gd name="connsiteY55" fmla="*/ 2241341 h 3774867"/>
                  <a:gd name="connsiteX56" fmla="*/ 3138170 w 3786762"/>
                  <a:gd name="connsiteY56" fmla="*/ 2250865 h 3774867"/>
                  <a:gd name="connsiteX57" fmla="*/ 3683477 w 3786762"/>
                  <a:gd name="connsiteY57" fmla="*/ 2258010 h 3774867"/>
                  <a:gd name="connsiteX58" fmla="*/ 3783488 w 3786762"/>
                  <a:gd name="connsiteY58" fmla="*/ 2293728 h 3774867"/>
                  <a:gd name="connsiteX59" fmla="*/ 3714432 w 3786762"/>
                  <a:gd name="connsiteY59" fmla="*/ 2355642 h 3774867"/>
                  <a:gd name="connsiteX60" fmla="*/ 3092925 w 3786762"/>
                  <a:gd name="connsiteY60" fmla="*/ 2384216 h 3774867"/>
                  <a:gd name="connsiteX61" fmla="*/ 2952431 w 3786762"/>
                  <a:gd name="connsiteY61" fmla="*/ 2391359 h 3774867"/>
                  <a:gd name="connsiteX62" fmla="*/ 2780982 w 3786762"/>
                  <a:gd name="connsiteY62" fmla="*/ 2322305 h 3774867"/>
                  <a:gd name="connsiteX63" fmla="*/ 2637312 w 3786762"/>
                  <a:gd name="connsiteY63" fmla="*/ 2419141 h 3774867"/>
                  <a:gd name="connsiteX64" fmla="*/ 2471419 w 3786762"/>
                  <a:gd name="connsiteY64" fmla="*/ 2331828 h 3774867"/>
                  <a:gd name="connsiteX65" fmla="*/ 2309493 w 3786762"/>
                  <a:gd name="connsiteY65" fmla="*/ 2393742 h 3774867"/>
                  <a:gd name="connsiteX66" fmla="*/ 2390456 w 3786762"/>
                  <a:gd name="connsiteY66" fmla="*/ 2608848 h 3774867"/>
                  <a:gd name="connsiteX67" fmla="*/ 2292826 w 3786762"/>
                  <a:gd name="connsiteY67" fmla="*/ 2769979 h 3774867"/>
                  <a:gd name="connsiteX68" fmla="*/ 2416650 w 3786762"/>
                  <a:gd name="connsiteY68" fmla="*/ 2931903 h 3774867"/>
                  <a:gd name="connsiteX69" fmla="*/ 2307114 w 3786762"/>
                  <a:gd name="connsiteY69" fmla="*/ 3090654 h 3774867"/>
                  <a:gd name="connsiteX70" fmla="*/ 2435700 w 3786762"/>
                  <a:gd name="connsiteY70" fmla="*/ 3229560 h 3774867"/>
                  <a:gd name="connsiteX71" fmla="*/ 2339655 w 3786762"/>
                  <a:gd name="connsiteY71" fmla="*/ 3329573 h 3774867"/>
                  <a:gd name="connsiteX72" fmla="*/ 2411888 w 3786762"/>
                  <a:gd name="connsiteY72" fmla="*/ 3486735 h 3774867"/>
                  <a:gd name="connsiteX73" fmla="*/ 2564287 w 3786762"/>
                  <a:gd name="connsiteY73" fmla="*/ 3496261 h 3774867"/>
                  <a:gd name="connsiteX74" fmla="*/ 2623819 w 3786762"/>
                  <a:gd name="connsiteY74" fmla="*/ 3398628 h 3774867"/>
                  <a:gd name="connsiteX75" fmla="*/ 2711925 w 3786762"/>
                  <a:gd name="connsiteY75" fmla="*/ 3455777 h 3774867"/>
                  <a:gd name="connsiteX76" fmla="*/ 2838132 w 3786762"/>
                  <a:gd name="connsiteY76" fmla="*/ 3355766 h 3774867"/>
                  <a:gd name="connsiteX77" fmla="*/ 2931001 w 3786762"/>
                  <a:gd name="connsiteY77" fmla="*/ 3351005 h 3774867"/>
                  <a:gd name="connsiteX78" fmla="*/ 2892900 w 3786762"/>
                  <a:gd name="connsiteY78" fmla="*/ 3465304 h 3774867"/>
                  <a:gd name="connsiteX79" fmla="*/ 2964340 w 3786762"/>
                  <a:gd name="connsiteY79" fmla="*/ 3684379 h 3774867"/>
                  <a:gd name="connsiteX80" fmla="*/ 2984975 w 3786762"/>
                  <a:gd name="connsiteY80" fmla="*/ 3774867 h 3774867"/>
                  <a:gd name="connsiteX0" fmla="*/ 1962625 w 3800614"/>
                  <a:gd name="connsiteY0" fmla="*/ 730041 h 3774867"/>
                  <a:gd name="connsiteX1" fmla="*/ 1687987 w 3800614"/>
                  <a:gd name="connsiteY1" fmla="*/ 731629 h 3774867"/>
                  <a:gd name="connsiteX2" fmla="*/ 1443512 w 3800614"/>
                  <a:gd name="connsiteY2" fmla="*/ 725279 h 3774867"/>
                  <a:gd name="connsiteX3" fmla="*/ 1240312 w 3800614"/>
                  <a:gd name="connsiteY3" fmla="*/ 707816 h 3774867"/>
                  <a:gd name="connsiteX4" fmla="*/ 1219675 w 3800614"/>
                  <a:gd name="connsiteY4" fmla="*/ 499059 h 3774867"/>
                  <a:gd name="connsiteX5" fmla="*/ 1339532 w 3800614"/>
                  <a:gd name="connsiteY5" fmla="*/ 479216 h 3774867"/>
                  <a:gd name="connsiteX6" fmla="*/ 1438750 w 3800614"/>
                  <a:gd name="connsiteY6" fmla="*/ 487153 h 3774867"/>
                  <a:gd name="connsiteX7" fmla="*/ 1466531 w 3800614"/>
                  <a:gd name="connsiteY7" fmla="*/ 557797 h 3774867"/>
                  <a:gd name="connsiteX8" fmla="*/ 1580831 w 3800614"/>
                  <a:gd name="connsiteY8" fmla="*/ 598278 h 3774867"/>
                  <a:gd name="connsiteX9" fmla="*/ 1659412 w 3800614"/>
                  <a:gd name="connsiteY9" fmla="*/ 543510 h 3774867"/>
                  <a:gd name="connsiteX10" fmla="*/ 1693543 w 3800614"/>
                  <a:gd name="connsiteY10" fmla="*/ 445878 h 3774867"/>
                  <a:gd name="connsiteX11" fmla="*/ 1666556 w 3800614"/>
                  <a:gd name="connsiteY11" fmla="*/ 343484 h 3774867"/>
                  <a:gd name="connsiteX12" fmla="*/ 1564163 w 3800614"/>
                  <a:gd name="connsiteY12" fmla="*/ 276809 h 3774867"/>
                  <a:gd name="connsiteX13" fmla="*/ 1452244 w 3800614"/>
                  <a:gd name="connsiteY13" fmla="*/ 341103 h 3774867"/>
                  <a:gd name="connsiteX14" fmla="*/ 1435575 w 3800614"/>
                  <a:gd name="connsiteY14" fmla="*/ 430003 h 3774867"/>
                  <a:gd name="connsiteX15" fmla="*/ 1342706 w 3800614"/>
                  <a:gd name="connsiteY15" fmla="*/ 430797 h 3774867"/>
                  <a:gd name="connsiteX16" fmla="*/ 1218881 w 3800614"/>
                  <a:gd name="connsiteY16" fmla="*/ 418891 h 3774867"/>
                  <a:gd name="connsiteX17" fmla="*/ 1219675 w 3800614"/>
                  <a:gd name="connsiteY17" fmla="*/ 309354 h 3774867"/>
                  <a:gd name="connsiteX18" fmla="*/ 1283175 w 3800614"/>
                  <a:gd name="connsiteY18" fmla="*/ 118854 h 3774867"/>
                  <a:gd name="connsiteX19" fmla="*/ 1486375 w 3800614"/>
                  <a:gd name="connsiteY19" fmla="*/ 68054 h 3774867"/>
                  <a:gd name="connsiteX20" fmla="*/ 1751488 w 3800614"/>
                  <a:gd name="connsiteY20" fmla="*/ 4554 h 3774867"/>
                  <a:gd name="connsiteX21" fmla="*/ 1268888 w 3800614"/>
                  <a:gd name="connsiteY21" fmla="*/ 45035 h 3774867"/>
                  <a:gd name="connsiteX22" fmla="*/ 1154588 w 3800614"/>
                  <a:gd name="connsiteY22" fmla="*/ 151398 h 3774867"/>
                  <a:gd name="connsiteX23" fmla="*/ 1027588 w 3800614"/>
                  <a:gd name="connsiteY23" fmla="*/ 49004 h 3774867"/>
                  <a:gd name="connsiteX24" fmla="*/ 635475 w 3800614"/>
                  <a:gd name="connsiteY24" fmla="*/ 4554 h 3774867"/>
                  <a:gd name="connsiteX25" fmla="*/ 622775 w 3800614"/>
                  <a:gd name="connsiteY25" fmla="*/ 17254 h 3774867"/>
                  <a:gd name="connsiteX26" fmla="*/ 1029175 w 3800614"/>
                  <a:gd name="connsiteY26" fmla="*/ 144254 h 3774867"/>
                  <a:gd name="connsiteX27" fmla="*/ 1105375 w 3800614"/>
                  <a:gd name="connsiteY27" fmla="*/ 461754 h 3774867"/>
                  <a:gd name="connsiteX28" fmla="*/ 1116486 w 3800614"/>
                  <a:gd name="connsiteY28" fmla="*/ 707816 h 3774867"/>
                  <a:gd name="connsiteX29" fmla="*/ 1019650 w 3800614"/>
                  <a:gd name="connsiteY29" fmla="*/ 739567 h 3774867"/>
                  <a:gd name="connsiteX30" fmla="*/ 668813 w 3800614"/>
                  <a:gd name="connsiteY30" fmla="*/ 755441 h 3774867"/>
                  <a:gd name="connsiteX31" fmla="*/ 513237 w 3800614"/>
                  <a:gd name="connsiteY31" fmla="*/ 755442 h 3774867"/>
                  <a:gd name="connsiteX32" fmla="*/ 475 w 3800614"/>
                  <a:gd name="connsiteY32" fmla="*/ 747504 h 3774867"/>
                  <a:gd name="connsiteX33" fmla="*/ 432274 w 3800614"/>
                  <a:gd name="connsiteY33" fmla="*/ 798303 h 3774867"/>
                  <a:gd name="connsiteX34" fmla="*/ 1035525 w 3800614"/>
                  <a:gd name="connsiteY34" fmla="*/ 803066 h 3774867"/>
                  <a:gd name="connsiteX35" fmla="*/ 1586387 w 3800614"/>
                  <a:gd name="connsiteY35" fmla="*/ 807829 h 3774867"/>
                  <a:gd name="connsiteX36" fmla="*/ 1925319 w 3800614"/>
                  <a:gd name="connsiteY36" fmla="*/ 831641 h 3774867"/>
                  <a:gd name="connsiteX37" fmla="*/ 1972943 w 3800614"/>
                  <a:gd name="connsiteY37" fmla="*/ 881647 h 3774867"/>
                  <a:gd name="connsiteX38" fmla="*/ 2026124 w 3800614"/>
                  <a:gd name="connsiteY38" fmla="*/ 1165016 h 3774867"/>
                  <a:gd name="connsiteX39" fmla="*/ 2445224 w 3800614"/>
                  <a:gd name="connsiteY39" fmla="*/ 1241216 h 3774867"/>
                  <a:gd name="connsiteX40" fmla="*/ 3659661 w 3800614"/>
                  <a:gd name="connsiteY40" fmla="*/ 1212641 h 3774867"/>
                  <a:gd name="connsiteX41" fmla="*/ 3673949 w 3800614"/>
                  <a:gd name="connsiteY41" fmla="*/ 1360279 h 3774867"/>
                  <a:gd name="connsiteX42" fmla="*/ 3116737 w 3800614"/>
                  <a:gd name="connsiteY42" fmla="*/ 1355516 h 3774867"/>
                  <a:gd name="connsiteX43" fmla="*/ 2645249 w 3800614"/>
                  <a:gd name="connsiteY43" fmla="*/ 1350753 h 3774867"/>
                  <a:gd name="connsiteX44" fmla="*/ 2222181 w 3800614"/>
                  <a:gd name="connsiteY44" fmla="*/ 1365834 h 3774867"/>
                  <a:gd name="connsiteX45" fmla="*/ 2053111 w 3800614"/>
                  <a:gd name="connsiteY45" fmla="*/ 1536491 h 3774867"/>
                  <a:gd name="connsiteX46" fmla="*/ 2263457 w 3800614"/>
                  <a:gd name="connsiteY46" fmla="*/ 1757153 h 3774867"/>
                  <a:gd name="connsiteX47" fmla="*/ 2921475 w 3800614"/>
                  <a:gd name="connsiteY47" fmla="*/ 1777790 h 3774867"/>
                  <a:gd name="connsiteX48" fmla="*/ 3435031 w 3800614"/>
                  <a:gd name="connsiteY48" fmla="*/ 1755567 h 3774867"/>
                  <a:gd name="connsiteX49" fmla="*/ 3708080 w 3800614"/>
                  <a:gd name="connsiteY49" fmla="*/ 1771440 h 3774867"/>
                  <a:gd name="connsiteX50" fmla="*/ 3712843 w 3800614"/>
                  <a:gd name="connsiteY50" fmla="*/ 1901618 h 3774867"/>
                  <a:gd name="connsiteX51" fmla="*/ 3512025 w 3800614"/>
                  <a:gd name="connsiteY51" fmla="*/ 1927016 h 3774867"/>
                  <a:gd name="connsiteX52" fmla="*/ 2260281 w 3800614"/>
                  <a:gd name="connsiteY52" fmla="*/ 1875421 h 3774867"/>
                  <a:gd name="connsiteX53" fmla="*/ 2061845 w 3800614"/>
                  <a:gd name="connsiteY53" fmla="*/ 2024648 h 3774867"/>
                  <a:gd name="connsiteX54" fmla="*/ 2261868 w 3800614"/>
                  <a:gd name="connsiteY54" fmla="*/ 2202446 h 3774867"/>
                  <a:gd name="connsiteX55" fmla="*/ 2666682 w 3800614"/>
                  <a:gd name="connsiteY55" fmla="*/ 2241341 h 3774867"/>
                  <a:gd name="connsiteX56" fmla="*/ 3138170 w 3800614"/>
                  <a:gd name="connsiteY56" fmla="*/ 2250865 h 3774867"/>
                  <a:gd name="connsiteX57" fmla="*/ 3683477 w 3800614"/>
                  <a:gd name="connsiteY57" fmla="*/ 2258010 h 3774867"/>
                  <a:gd name="connsiteX58" fmla="*/ 3788250 w 3800614"/>
                  <a:gd name="connsiteY58" fmla="*/ 2312778 h 3774867"/>
                  <a:gd name="connsiteX59" fmla="*/ 3714432 w 3800614"/>
                  <a:gd name="connsiteY59" fmla="*/ 2355642 h 3774867"/>
                  <a:gd name="connsiteX60" fmla="*/ 3092925 w 3800614"/>
                  <a:gd name="connsiteY60" fmla="*/ 2384216 h 3774867"/>
                  <a:gd name="connsiteX61" fmla="*/ 2952431 w 3800614"/>
                  <a:gd name="connsiteY61" fmla="*/ 2391359 h 3774867"/>
                  <a:gd name="connsiteX62" fmla="*/ 2780982 w 3800614"/>
                  <a:gd name="connsiteY62" fmla="*/ 2322305 h 3774867"/>
                  <a:gd name="connsiteX63" fmla="*/ 2637312 w 3800614"/>
                  <a:gd name="connsiteY63" fmla="*/ 2419141 h 3774867"/>
                  <a:gd name="connsiteX64" fmla="*/ 2471419 w 3800614"/>
                  <a:gd name="connsiteY64" fmla="*/ 2331828 h 3774867"/>
                  <a:gd name="connsiteX65" fmla="*/ 2309493 w 3800614"/>
                  <a:gd name="connsiteY65" fmla="*/ 2393742 h 3774867"/>
                  <a:gd name="connsiteX66" fmla="*/ 2390456 w 3800614"/>
                  <a:gd name="connsiteY66" fmla="*/ 2608848 h 3774867"/>
                  <a:gd name="connsiteX67" fmla="*/ 2292826 w 3800614"/>
                  <a:gd name="connsiteY67" fmla="*/ 2769979 h 3774867"/>
                  <a:gd name="connsiteX68" fmla="*/ 2416650 w 3800614"/>
                  <a:gd name="connsiteY68" fmla="*/ 2931903 h 3774867"/>
                  <a:gd name="connsiteX69" fmla="*/ 2307114 w 3800614"/>
                  <a:gd name="connsiteY69" fmla="*/ 3090654 h 3774867"/>
                  <a:gd name="connsiteX70" fmla="*/ 2435700 w 3800614"/>
                  <a:gd name="connsiteY70" fmla="*/ 3229560 h 3774867"/>
                  <a:gd name="connsiteX71" fmla="*/ 2339655 w 3800614"/>
                  <a:gd name="connsiteY71" fmla="*/ 3329573 h 3774867"/>
                  <a:gd name="connsiteX72" fmla="*/ 2411888 w 3800614"/>
                  <a:gd name="connsiteY72" fmla="*/ 3486735 h 3774867"/>
                  <a:gd name="connsiteX73" fmla="*/ 2564287 w 3800614"/>
                  <a:gd name="connsiteY73" fmla="*/ 3496261 h 3774867"/>
                  <a:gd name="connsiteX74" fmla="*/ 2623819 w 3800614"/>
                  <a:gd name="connsiteY74" fmla="*/ 3398628 h 3774867"/>
                  <a:gd name="connsiteX75" fmla="*/ 2711925 w 3800614"/>
                  <a:gd name="connsiteY75" fmla="*/ 3455777 h 3774867"/>
                  <a:gd name="connsiteX76" fmla="*/ 2838132 w 3800614"/>
                  <a:gd name="connsiteY76" fmla="*/ 3355766 h 3774867"/>
                  <a:gd name="connsiteX77" fmla="*/ 2931001 w 3800614"/>
                  <a:gd name="connsiteY77" fmla="*/ 3351005 h 3774867"/>
                  <a:gd name="connsiteX78" fmla="*/ 2892900 w 3800614"/>
                  <a:gd name="connsiteY78" fmla="*/ 3465304 h 3774867"/>
                  <a:gd name="connsiteX79" fmla="*/ 2964340 w 3800614"/>
                  <a:gd name="connsiteY79" fmla="*/ 3684379 h 3774867"/>
                  <a:gd name="connsiteX80" fmla="*/ 2984975 w 3800614"/>
                  <a:gd name="connsiteY80" fmla="*/ 3774867 h 3774867"/>
                  <a:gd name="connsiteX0" fmla="*/ 1962625 w 3790619"/>
                  <a:gd name="connsiteY0" fmla="*/ 730041 h 3774867"/>
                  <a:gd name="connsiteX1" fmla="*/ 1687987 w 3790619"/>
                  <a:gd name="connsiteY1" fmla="*/ 731629 h 3774867"/>
                  <a:gd name="connsiteX2" fmla="*/ 1443512 w 3790619"/>
                  <a:gd name="connsiteY2" fmla="*/ 725279 h 3774867"/>
                  <a:gd name="connsiteX3" fmla="*/ 1240312 w 3790619"/>
                  <a:gd name="connsiteY3" fmla="*/ 707816 h 3774867"/>
                  <a:gd name="connsiteX4" fmla="*/ 1219675 w 3790619"/>
                  <a:gd name="connsiteY4" fmla="*/ 499059 h 3774867"/>
                  <a:gd name="connsiteX5" fmla="*/ 1339532 w 3790619"/>
                  <a:gd name="connsiteY5" fmla="*/ 479216 h 3774867"/>
                  <a:gd name="connsiteX6" fmla="*/ 1438750 w 3790619"/>
                  <a:gd name="connsiteY6" fmla="*/ 487153 h 3774867"/>
                  <a:gd name="connsiteX7" fmla="*/ 1466531 w 3790619"/>
                  <a:gd name="connsiteY7" fmla="*/ 557797 h 3774867"/>
                  <a:gd name="connsiteX8" fmla="*/ 1580831 w 3790619"/>
                  <a:gd name="connsiteY8" fmla="*/ 598278 h 3774867"/>
                  <a:gd name="connsiteX9" fmla="*/ 1659412 w 3790619"/>
                  <a:gd name="connsiteY9" fmla="*/ 543510 h 3774867"/>
                  <a:gd name="connsiteX10" fmla="*/ 1693543 w 3790619"/>
                  <a:gd name="connsiteY10" fmla="*/ 445878 h 3774867"/>
                  <a:gd name="connsiteX11" fmla="*/ 1666556 w 3790619"/>
                  <a:gd name="connsiteY11" fmla="*/ 343484 h 3774867"/>
                  <a:gd name="connsiteX12" fmla="*/ 1564163 w 3790619"/>
                  <a:gd name="connsiteY12" fmla="*/ 276809 h 3774867"/>
                  <a:gd name="connsiteX13" fmla="*/ 1452244 w 3790619"/>
                  <a:gd name="connsiteY13" fmla="*/ 341103 h 3774867"/>
                  <a:gd name="connsiteX14" fmla="*/ 1435575 w 3790619"/>
                  <a:gd name="connsiteY14" fmla="*/ 430003 h 3774867"/>
                  <a:gd name="connsiteX15" fmla="*/ 1342706 w 3790619"/>
                  <a:gd name="connsiteY15" fmla="*/ 430797 h 3774867"/>
                  <a:gd name="connsiteX16" fmla="*/ 1218881 w 3790619"/>
                  <a:gd name="connsiteY16" fmla="*/ 418891 h 3774867"/>
                  <a:gd name="connsiteX17" fmla="*/ 1219675 w 3790619"/>
                  <a:gd name="connsiteY17" fmla="*/ 309354 h 3774867"/>
                  <a:gd name="connsiteX18" fmla="*/ 1283175 w 3790619"/>
                  <a:gd name="connsiteY18" fmla="*/ 118854 h 3774867"/>
                  <a:gd name="connsiteX19" fmla="*/ 1486375 w 3790619"/>
                  <a:gd name="connsiteY19" fmla="*/ 68054 h 3774867"/>
                  <a:gd name="connsiteX20" fmla="*/ 1751488 w 3790619"/>
                  <a:gd name="connsiteY20" fmla="*/ 4554 h 3774867"/>
                  <a:gd name="connsiteX21" fmla="*/ 1268888 w 3790619"/>
                  <a:gd name="connsiteY21" fmla="*/ 45035 h 3774867"/>
                  <a:gd name="connsiteX22" fmla="*/ 1154588 w 3790619"/>
                  <a:gd name="connsiteY22" fmla="*/ 151398 h 3774867"/>
                  <a:gd name="connsiteX23" fmla="*/ 1027588 w 3790619"/>
                  <a:gd name="connsiteY23" fmla="*/ 49004 h 3774867"/>
                  <a:gd name="connsiteX24" fmla="*/ 635475 w 3790619"/>
                  <a:gd name="connsiteY24" fmla="*/ 4554 h 3774867"/>
                  <a:gd name="connsiteX25" fmla="*/ 622775 w 3790619"/>
                  <a:gd name="connsiteY25" fmla="*/ 17254 h 3774867"/>
                  <a:gd name="connsiteX26" fmla="*/ 1029175 w 3790619"/>
                  <a:gd name="connsiteY26" fmla="*/ 144254 h 3774867"/>
                  <a:gd name="connsiteX27" fmla="*/ 1105375 w 3790619"/>
                  <a:gd name="connsiteY27" fmla="*/ 461754 h 3774867"/>
                  <a:gd name="connsiteX28" fmla="*/ 1116486 w 3790619"/>
                  <a:gd name="connsiteY28" fmla="*/ 707816 h 3774867"/>
                  <a:gd name="connsiteX29" fmla="*/ 1019650 w 3790619"/>
                  <a:gd name="connsiteY29" fmla="*/ 739567 h 3774867"/>
                  <a:gd name="connsiteX30" fmla="*/ 668813 w 3790619"/>
                  <a:gd name="connsiteY30" fmla="*/ 755441 h 3774867"/>
                  <a:gd name="connsiteX31" fmla="*/ 513237 w 3790619"/>
                  <a:gd name="connsiteY31" fmla="*/ 755442 h 3774867"/>
                  <a:gd name="connsiteX32" fmla="*/ 475 w 3790619"/>
                  <a:gd name="connsiteY32" fmla="*/ 747504 h 3774867"/>
                  <a:gd name="connsiteX33" fmla="*/ 432274 w 3790619"/>
                  <a:gd name="connsiteY33" fmla="*/ 798303 h 3774867"/>
                  <a:gd name="connsiteX34" fmla="*/ 1035525 w 3790619"/>
                  <a:gd name="connsiteY34" fmla="*/ 803066 h 3774867"/>
                  <a:gd name="connsiteX35" fmla="*/ 1586387 w 3790619"/>
                  <a:gd name="connsiteY35" fmla="*/ 807829 h 3774867"/>
                  <a:gd name="connsiteX36" fmla="*/ 1925319 w 3790619"/>
                  <a:gd name="connsiteY36" fmla="*/ 831641 h 3774867"/>
                  <a:gd name="connsiteX37" fmla="*/ 1972943 w 3790619"/>
                  <a:gd name="connsiteY37" fmla="*/ 881647 h 3774867"/>
                  <a:gd name="connsiteX38" fmla="*/ 2026124 w 3790619"/>
                  <a:gd name="connsiteY38" fmla="*/ 1165016 h 3774867"/>
                  <a:gd name="connsiteX39" fmla="*/ 2445224 w 3790619"/>
                  <a:gd name="connsiteY39" fmla="*/ 1241216 h 3774867"/>
                  <a:gd name="connsiteX40" fmla="*/ 3659661 w 3790619"/>
                  <a:gd name="connsiteY40" fmla="*/ 1212641 h 3774867"/>
                  <a:gd name="connsiteX41" fmla="*/ 3673949 w 3790619"/>
                  <a:gd name="connsiteY41" fmla="*/ 1360279 h 3774867"/>
                  <a:gd name="connsiteX42" fmla="*/ 3116737 w 3790619"/>
                  <a:gd name="connsiteY42" fmla="*/ 1355516 h 3774867"/>
                  <a:gd name="connsiteX43" fmla="*/ 2645249 w 3790619"/>
                  <a:gd name="connsiteY43" fmla="*/ 1350753 h 3774867"/>
                  <a:gd name="connsiteX44" fmla="*/ 2222181 w 3790619"/>
                  <a:gd name="connsiteY44" fmla="*/ 1365834 h 3774867"/>
                  <a:gd name="connsiteX45" fmla="*/ 2053111 w 3790619"/>
                  <a:gd name="connsiteY45" fmla="*/ 1536491 h 3774867"/>
                  <a:gd name="connsiteX46" fmla="*/ 2263457 w 3790619"/>
                  <a:gd name="connsiteY46" fmla="*/ 1757153 h 3774867"/>
                  <a:gd name="connsiteX47" fmla="*/ 2921475 w 3790619"/>
                  <a:gd name="connsiteY47" fmla="*/ 1777790 h 3774867"/>
                  <a:gd name="connsiteX48" fmla="*/ 3435031 w 3790619"/>
                  <a:gd name="connsiteY48" fmla="*/ 1755567 h 3774867"/>
                  <a:gd name="connsiteX49" fmla="*/ 3708080 w 3790619"/>
                  <a:gd name="connsiteY49" fmla="*/ 1771440 h 3774867"/>
                  <a:gd name="connsiteX50" fmla="*/ 3712843 w 3790619"/>
                  <a:gd name="connsiteY50" fmla="*/ 1901618 h 3774867"/>
                  <a:gd name="connsiteX51" fmla="*/ 3512025 w 3790619"/>
                  <a:gd name="connsiteY51" fmla="*/ 1927016 h 3774867"/>
                  <a:gd name="connsiteX52" fmla="*/ 2260281 w 3790619"/>
                  <a:gd name="connsiteY52" fmla="*/ 1875421 h 3774867"/>
                  <a:gd name="connsiteX53" fmla="*/ 2061845 w 3790619"/>
                  <a:gd name="connsiteY53" fmla="*/ 2024648 h 3774867"/>
                  <a:gd name="connsiteX54" fmla="*/ 2261868 w 3790619"/>
                  <a:gd name="connsiteY54" fmla="*/ 2202446 h 3774867"/>
                  <a:gd name="connsiteX55" fmla="*/ 2666682 w 3790619"/>
                  <a:gd name="connsiteY55" fmla="*/ 2241341 h 3774867"/>
                  <a:gd name="connsiteX56" fmla="*/ 3138170 w 3790619"/>
                  <a:gd name="connsiteY56" fmla="*/ 2250865 h 3774867"/>
                  <a:gd name="connsiteX57" fmla="*/ 3683477 w 3790619"/>
                  <a:gd name="connsiteY57" fmla="*/ 2258010 h 3774867"/>
                  <a:gd name="connsiteX58" fmla="*/ 3788250 w 3790619"/>
                  <a:gd name="connsiteY58" fmla="*/ 2312778 h 3774867"/>
                  <a:gd name="connsiteX59" fmla="*/ 3714432 w 3790619"/>
                  <a:gd name="connsiteY59" fmla="*/ 2355642 h 3774867"/>
                  <a:gd name="connsiteX60" fmla="*/ 3092925 w 3790619"/>
                  <a:gd name="connsiteY60" fmla="*/ 2384216 h 3774867"/>
                  <a:gd name="connsiteX61" fmla="*/ 2952431 w 3790619"/>
                  <a:gd name="connsiteY61" fmla="*/ 2391359 h 3774867"/>
                  <a:gd name="connsiteX62" fmla="*/ 2780982 w 3790619"/>
                  <a:gd name="connsiteY62" fmla="*/ 2322305 h 3774867"/>
                  <a:gd name="connsiteX63" fmla="*/ 2637312 w 3790619"/>
                  <a:gd name="connsiteY63" fmla="*/ 2419141 h 3774867"/>
                  <a:gd name="connsiteX64" fmla="*/ 2471419 w 3790619"/>
                  <a:gd name="connsiteY64" fmla="*/ 2331828 h 3774867"/>
                  <a:gd name="connsiteX65" fmla="*/ 2309493 w 3790619"/>
                  <a:gd name="connsiteY65" fmla="*/ 2393742 h 3774867"/>
                  <a:gd name="connsiteX66" fmla="*/ 2390456 w 3790619"/>
                  <a:gd name="connsiteY66" fmla="*/ 2608848 h 3774867"/>
                  <a:gd name="connsiteX67" fmla="*/ 2292826 w 3790619"/>
                  <a:gd name="connsiteY67" fmla="*/ 2769979 h 3774867"/>
                  <a:gd name="connsiteX68" fmla="*/ 2416650 w 3790619"/>
                  <a:gd name="connsiteY68" fmla="*/ 2931903 h 3774867"/>
                  <a:gd name="connsiteX69" fmla="*/ 2307114 w 3790619"/>
                  <a:gd name="connsiteY69" fmla="*/ 3090654 h 3774867"/>
                  <a:gd name="connsiteX70" fmla="*/ 2435700 w 3790619"/>
                  <a:gd name="connsiteY70" fmla="*/ 3229560 h 3774867"/>
                  <a:gd name="connsiteX71" fmla="*/ 2339655 w 3790619"/>
                  <a:gd name="connsiteY71" fmla="*/ 3329573 h 3774867"/>
                  <a:gd name="connsiteX72" fmla="*/ 2411888 w 3790619"/>
                  <a:gd name="connsiteY72" fmla="*/ 3486735 h 3774867"/>
                  <a:gd name="connsiteX73" fmla="*/ 2564287 w 3790619"/>
                  <a:gd name="connsiteY73" fmla="*/ 3496261 h 3774867"/>
                  <a:gd name="connsiteX74" fmla="*/ 2623819 w 3790619"/>
                  <a:gd name="connsiteY74" fmla="*/ 3398628 h 3774867"/>
                  <a:gd name="connsiteX75" fmla="*/ 2711925 w 3790619"/>
                  <a:gd name="connsiteY75" fmla="*/ 3455777 h 3774867"/>
                  <a:gd name="connsiteX76" fmla="*/ 2838132 w 3790619"/>
                  <a:gd name="connsiteY76" fmla="*/ 3355766 h 3774867"/>
                  <a:gd name="connsiteX77" fmla="*/ 2931001 w 3790619"/>
                  <a:gd name="connsiteY77" fmla="*/ 3351005 h 3774867"/>
                  <a:gd name="connsiteX78" fmla="*/ 2892900 w 3790619"/>
                  <a:gd name="connsiteY78" fmla="*/ 3465304 h 3774867"/>
                  <a:gd name="connsiteX79" fmla="*/ 2964340 w 3790619"/>
                  <a:gd name="connsiteY79" fmla="*/ 3684379 h 3774867"/>
                  <a:gd name="connsiteX80" fmla="*/ 2984975 w 3790619"/>
                  <a:gd name="connsiteY80" fmla="*/ 3774867 h 3774867"/>
                  <a:gd name="connsiteX0" fmla="*/ 1962625 w 3789088"/>
                  <a:gd name="connsiteY0" fmla="*/ 730041 h 3774867"/>
                  <a:gd name="connsiteX1" fmla="*/ 1687987 w 3789088"/>
                  <a:gd name="connsiteY1" fmla="*/ 731629 h 3774867"/>
                  <a:gd name="connsiteX2" fmla="*/ 1443512 w 3789088"/>
                  <a:gd name="connsiteY2" fmla="*/ 725279 h 3774867"/>
                  <a:gd name="connsiteX3" fmla="*/ 1240312 w 3789088"/>
                  <a:gd name="connsiteY3" fmla="*/ 707816 h 3774867"/>
                  <a:gd name="connsiteX4" fmla="*/ 1219675 w 3789088"/>
                  <a:gd name="connsiteY4" fmla="*/ 499059 h 3774867"/>
                  <a:gd name="connsiteX5" fmla="*/ 1339532 w 3789088"/>
                  <a:gd name="connsiteY5" fmla="*/ 479216 h 3774867"/>
                  <a:gd name="connsiteX6" fmla="*/ 1438750 w 3789088"/>
                  <a:gd name="connsiteY6" fmla="*/ 487153 h 3774867"/>
                  <a:gd name="connsiteX7" fmla="*/ 1466531 w 3789088"/>
                  <a:gd name="connsiteY7" fmla="*/ 557797 h 3774867"/>
                  <a:gd name="connsiteX8" fmla="*/ 1580831 w 3789088"/>
                  <a:gd name="connsiteY8" fmla="*/ 598278 h 3774867"/>
                  <a:gd name="connsiteX9" fmla="*/ 1659412 w 3789088"/>
                  <a:gd name="connsiteY9" fmla="*/ 543510 h 3774867"/>
                  <a:gd name="connsiteX10" fmla="*/ 1693543 w 3789088"/>
                  <a:gd name="connsiteY10" fmla="*/ 445878 h 3774867"/>
                  <a:gd name="connsiteX11" fmla="*/ 1666556 w 3789088"/>
                  <a:gd name="connsiteY11" fmla="*/ 343484 h 3774867"/>
                  <a:gd name="connsiteX12" fmla="*/ 1564163 w 3789088"/>
                  <a:gd name="connsiteY12" fmla="*/ 276809 h 3774867"/>
                  <a:gd name="connsiteX13" fmla="*/ 1452244 w 3789088"/>
                  <a:gd name="connsiteY13" fmla="*/ 341103 h 3774867"/>
                  <a:gd name="connsiteX14" fmla="*/ 1435575 w 3789088"/>
                  <a:gd name="connsiteY14" fmla="*/ 430003 h 3774867"/>
                  <a:gd name="connsiteX15" fmla="*/ 1342706 w 3789088"/>
                  <a:gd name="connsiteY15" fmla="*/ 430797 h 3774867"/>
                  <a:gd name="connsiteX16" fmla="*/ 1218881 w 3789088"/>
                  <a:gd name="connsiteY16" fmla="*/ 418891 h 3774867"/>
                  <a:gd name="connsiteX17" fmla="*/ 1219675 w 3789088"/>
                  <a:gd name="connsiteY17" fmla="*/ 309354 h 3774867"/>
                  <a:gd name="connsiteX18" fmla="*/ 1283175 w 3789088"/>
                  <a:gd name="connsiteY18" fmla="*/ 118854 h 3774867"/>
                  <a:gd name="connsiteX19" fmla="*/ 1486375 w 3789088"/>
                  <a:gd name="connsiteY19" fmla="*/ 68054 h 3774867"/>
                  <a:gd name="connsiteX20" fmla="*/ 1751488 w 3789088"/>
                  <a:gd name="connsiteY20" fmla="*/ 4554 h 3774867"/>
                  <a:gd name="connsiteX21" fmla="*/ 1268888 w 3789088"/>
                  <a:gd name="connsiteY21" fmla="*/ 45035 h 3774867"/>
                  <a:gd name="connsiteX22" fmla="*/ 1154588 w 3789088"/>
                  <a:gd name="connsiteY22" fmla="*/ 151398 h 3774867"/>
                  <a:gd name="connsiteX23" fmla="*/ 1027588 w 3789088"/>
                  <a:gd name="connsiteY23" fmla="*/ 49004 h 3774867"/>
                  <a:gd name="connsiteX24" fmla="*/ 635475 w 3789088"/>
                  <a:gd name="connsiteY24" fmla="*/ 4554 h 3774867"/>
                  <a:gd name="connsiteX25" fmla="*/ 622775 w 3789088"/>
                  <a:gd name="connsiteY25" fmla="*/ 17254 h 3774867"/>
                  <a:gd name="connsiteX26" fmla="*/ 1029175 w 3789088"/>
                  <a:gd name="connsiteY26" fmla="*/ 144254 h 3774867"/>
                  <a:gd name="connsiteX27" fmla="*/ 1105375 w 3789088"/>
                  <a:gd name="connsiteY27" fmla="*/ 461754 h 3774867"/>
                  <a:gd name="connsiteX28" fmla="*/ 1116486 w 3789088"/>
                  <a:gd name="connsiteY28" fmla="*/ 707816 h 3774867"/>
                  <a:gd name="connsiteX29" fmla="*/ 1019650 w 3789088"/>
                  <a:gd name="connsiteY29" fmla="*/ 739567 h 3774867"/>
                  <a:gd name="connsiteX30" fmla="*/ 668813 w 3789088"/>
                  <a:gd name="connsiteY30" fmla="*/ 755441 h 3774867"/>
                  <a:gd name="connsiteX31" fmla="*/ 513237 w 3789088"/>
                  <a:gd name="connsiteY31" fmla="*/ 755442 h 3774867"/>
                  <a:gd name="connsiteX32" fmla="*/ 475 w 3789088"/>
                  <a:gd name="connsiteY32" fmla="*/ 747504 h 3774867"/>
                  <a:gd name="connsiteX33" fmla="*/ 432274 w 3789088"/>
                  <a:gd name="connsiteY33" fmla="*/ 798303 h 3774867"/>
                  <a:gd name="connsiteX34" fmla="*/ 1035525 w 3789088"/>
                  <a:gd name="connsiteY34" fmla="*/ 803066 h 3774867"/>
                  <a:gd name="connsiteX35" fmla="*/ 1586387 w 3789088"/>
                  <a:gd name="connsiteY35" fmla="*/ 807829 h 3774867"/>
                  <a:gd name="connsiteX36" fmla="*/ 1925319 w 3789088"/>
                  <a:gd name="connsiteY36" fmla="*/ 831641 h 3774867"/>
                  <a:gd name="connsiteX37" fmla="*/ 1972943 w 3789088"/>
                  <a:gd name="connsiteY37" fmla="*/ 881647 h 3774867"/>
                  <a:gd name="connsiteX38" fmla="*/ 2026124 w 3789088"/>
                  <a:gd name="connsiteY38" fmla="*/ 1165016 h 3774867"/>
                  <a:gd name="connsiteX39" fmla="*/ 2445224 w 3789088"/>
                  <a:gd name="connsiteY39" fmla="*/ 1241216 h 3774867"/>
                  <a:gd name="connsiteX40" fmla="*/ 3659661 w 3789088"/>
                  <a:gd name="connsiteY40" fmla="*/ 1212641 h 3774867"/>
                  <a:gd name="connsiteX41" fmla="*/ 3673949 w 3789088"/>
                  <a:gd name="connsiteY41" fmla="*/ 1360279 h 3774867"/>
                  <a:gd name="connsiteX42" fmla="*/ 3116737 w 3789088"/>
                  <a:gd name="connsiteY42" fmla="*/ 1355516 h 3774867"/>
                  <a:gd name="connsiteX43" fmla="*/ 2645249 w 3789088"/>
                  <a:gd name="connsiteY43" fmla="*/ 1350753 h 3774867"/>
                  <a:gd name="connsiteX44" fmla="*/ 2222181 w 3789088"/>
                  <a:gd name="connsiteY44" fmla="*/ 1365834 h 3774867"/>
                  <a:gd name="connsiteX45" fmla="*/ 2053111 w 3789088"/>
                  <a:gd name="connsiteY45" fmla="*/ 1536491 h 3774867"/>
                  <a:gd name="connsiteX46" fmla="*/ 2263457 w 3789088"/>
                  <a:gd name="connsiteY46" fmla="*/ 1757153 h 3774867"/>
                  <a:gd name="connsiteX47" fmla="*/ 2921475 w 3789088"/>
                  <a:gd name="connsiteY47" fmla="*/ 1777790 h 3774867"/>
                  <a:gd name="connsiteX48" fmla="*/ 3435031 w 3789088"/>
                  <a:gd name="connsiteY48" fmla="*/ 1755567 h 3774867"/>
                  <a:gd name="connsiteX49" fmla="*/ 3708080 w 3789088"/>
                  <a:gd name="connsiteY49" fmla="*/ 1771440 h 3774867"/>
                  <a:gd name="connsiteX50" fmla="*/ 3712843 w 3789088"/>
                  <a:gd name="connsiteY50" fmla="*/ 1901618 h 3774867"/>
                  <a:gd name="connsiteX51" fmla="*/ 3512025 w 3789088"/>
                  <a:gd name="connsiteY51" fmla="*/ 1927016 h 3774867"/>
                  <a:gd name="connsiteX52" fmla="*/ 2260281 w 3789088"/>
                  <a:gd name="connsiteY52" fmla="*/ 1875421 h 3774867"/>
                  <a:gd name="connsiteX53" fmla="*/ 2061845 w 3789088"/>
                  <a:gd name="connsiteY53" fmla="*/ 2024648 h 3774867"/>
                  <a:gd name="connsiteX54" fmla="*/ 2261868 w 3789088"/>
                  <a:gd name="connsiteY54" fmla="*/ 2202446 h 3774867"/>
                  <a:gd name="connsiteX55" fmla="*/ 2666682 w 3789088"/>
                  <a:gd name="connsiteY55" fmla="*/ 2241341 h 3774867"/>
                  <a:gd name="connsiteX56" fmla="*/ 3138170 w 3789088"/>
                  <a:gd name="connsiteY56" fmla="*/ 2250865 h 3774867"/>
                  <a:gd name="connsiteX57" fmla="*/ 3683477 w 3789088"/>
                  <a:gd name="connsiteY57" fmla="*/ 2258010 h 3774867"/>
                  <a:gd name="connsiteX58" fmla="*/ 3788250 w 3789088"/>
                  <a:gd name="connsiteY58" fmla="*/ 2312778 h 3774867"/>
                  <a:gd name="connsiteX59" fmla="*/ 3635850 w 3789088"/>
                  <a:gd name="connsiteY59" fmla="*/ 2362785 h 3774867"/>
                  <a:gd name="connsiteX60" fmla="*/ 3092925 w 3789088"/>
                  <a:gd name="connsiteY60" fmla="*/ 2384216 h 3774867"/>
                  <a:gd name="connsiteX61" fmla="*/ 2952431 w 3789088"/>
                  <a:gd name="connsiteY61" fmla="*/ 2391359 h 3774867"/>
                  <a:gd name="connsiteX62" fmla="*/ 2780982 w 3789088"/>
                  <a:gd name="connsiteY62" fmla="*/ 2322305 h 3774867"/>
                  <a:gd name="connsiteX63" fmla="*/ 2637312 w 3789088"/>
                  <a:gd name="connsiteY63" fmla="*/ 2419141 h 3774867"/>
                  <a:gd name="connsiteX64" fmla="*/ 2471419 w 3789088"/>
                  <a:gd name="connsiteY64" fmla="*/ 2331828 h 3774867"/>
                  <a:gd name="connsiteX65" fmla="*/ 2309493 w 3789088"/>
                  <a:gd name="connsiteY65" fmla="*/ 2393742 h 3774867"/>
                  <a:gd name="connsiteX66" fmla="*/ 2390456 w 3789088"/>
                  <a:gd name="connsiteY66" fmla="*/ 2608848 h 3774867"/>
                  <a:gd name="connsiteX67" fmla="*/ 2292826 w 3789088"/>
                  <a:gd name="connsiteY67" fmla="*/ 2769979 h 3774867"/>
                  <a:gd name="connsiteX68" fmla="*/ 2416650 w 3789088"/>
                  <a:gd name="connsiteY68" fmla="*/ 2931903 h 3774867"/>
                  <a:gd name="connsiteX69" fmla="*/ 2307114 w 3789088"/>
                  <a:gd name="connsiteY69" fmla="*/ 3090654 h 3774867"/>
                  <a:gd name="connsiteX70" fmla="*/ 2435700 w 3789088"/>
                  <a:gd name="connsiteY70" fmla="*/ 3229560 h 3774867"/>
                  <a:gd name="connsiteX71" fmla="*/ 2339655 w 3789088"/>
                  <a:gd name="connsiteY71" fmla="*/ 3329573 h 3774867"/>
                  <a:gd name="connsiteX72" fmla="*/ 2411888 w 3789088"/>
                  <a:gd name="connsiteY72" fmla="*/ 3486735 h 3774867"/>
                  <a:gd name="connsiteX73" fmla="*/ 2564287 w 3789088"/>
                  <a:gd name="connsiteY73" fmla="*/ 3496261 h 3774867"/>
                  <a:gd name="connsiteX74" fmla="*/ 2623819 w 3789088"/>
                  <a:gd name="connsiteY74" fmla="*/ 3398628 h 3774867"/>
                  <a:gd name="connsiteX75" fmla="*/ 2711925 w 3789088"/>
                  <a:gd name="connsiteY75" fmla="*/ 3455777 h 3774867"/>
                  <a:gd name="connsiteX76" fmla="*/ 2838132 w 3789088"/>
                  <a:gd name="connsiteY76" fmla="*/ 3355766 h 3774867"/>
                  <a:gd name="connsiteX77" fmla="*/ 2931001 w 3789088"/>
                  <a:gd name="connsiteY77" fmla="*/ 3351005 h 3774867"/>
                  <a:gd name="connsiteX78" fmla="*/ 2892900 w 3789088"/>
                  <a:gd name="connsiteY78" fmla="*/ 3465304 h 3774867"/>
                  <a:gd name="connsiteX79" fmla="*/ 2964340 w 3789088"/>
                  <a:gd name="connsiteY79" fmla="*/ 3684379 h 3774867"/>
                  <a:gd name="connsiteX80" fmla="*/ 2984975 w 3789088"/>
                  <a:gd name="connsiteY80" fmla="*/ 3774867 h 3774867"/>
                  <a:gd name="connsiteX0" fmla="*/ 1962625 w 3789242"/>
                  <a:gd name="connsiteY0" fmla="*/ 730041 h 3774867"/>
                  <a:gd name="connsiteX1" fmla="*/ 1687987 w 3789242"/>
                  <a:gd name="connsiteY1" fmla="*/ 731629 h 3774867"/>
                  <a:gd name="connsiteX2" fmla="*/ 1443512 w 3789242"/>
                  <a:gd name="connsiteY2" fmla="*/ 725279 h 3774867"/>
                  <a:gd name="connsiteX3" fmla="*/ 1240312 w 3789242"/>
                  <a:gd name="connsiteY3" fmla="*/ 707816 h 3774867"/>
                  <a:gd name="connsiteX4" fmla="*/ 1219675 w 3789242"/>
                  <a:gd name="connsiteY4" fmla="*/ 499059 h 3774867"/>
                  <a:gd name="connsiteX5" fmla="*/ 1339532 w 3789242"/>
                  <a:gd name="connsiteY5" fmla="*/ 479216 h 3774867"/>
                  <a:gd name="connsiteX6" fmla="*/ 1438750 w 3789242"/>
                  <a:gd name="connsiteY6" fmla="*/ 487153 h 3774867"/>
                  <a:gd name="connsiteX7" fmla="*/ 1466531 w 3789242"/>
                  <a:gd name="connsiteY7" fmla="*/ 557797 h 3774867"/>
                  <a:gd name="connsiteX8" fmla="*/ 1580831 w 3789242"/>
                  <a:gd name="connsiteY8" fmla="*/ 598278 h 3774867"/>
                  <a:gd name="connsiteX9" fmla="*/ 1659412 w 3789242"/>
                  <a:gd name="connsiteY9" fmla="*/ 543510 h 3774867"/>
                  <a:gd name="connsiteX10" fmla="*/ 1693543 w 3789242"/>
                  <a:gd name="connsiteY10" fmla="*/ 445878 h 3774867"/>
                  <a:gd name="connsiteX11" fmla="*/ 1666556 w 3789242"/>
                  <a:gd name="connsiteY11" fmla="*/ 343484 h 3774867"/>
                  <a:gd name="connsiteX12" fmla="*/ 1564163 w 3789242"/>
                  <a:gd name="connsiteY12" fmla="*/ 276809 h 3774867"/>
                  <a:gd name="connsiteX13" fmla="*/ 1452244 w 3789242"/>
                  <a:gd name="connsiteY13" fmla="*/ 341103 h 3774867"/>
                  <a:gd name="connsiteX14" fmla="*/ 1435575 w 3789242"/>
                  <a:gd name="connsiteY14" fmla="*/ 430003 h 3774867"/>
                  <a:gd name="connsiteX15" fmla="*/ 1342706 w 3789242"/>
                  <a:gd name="connsiteY15" fmla="*/ 430797 h 3774867"/>
                  <a:gd name="connsiteX16" fmla="*/ 1218881 w 3789242"/>
                  <a:gd name="connsiteY16" fmla="*/ 418891 h 3774867"/>
                  <a:gd name="connsiteX17" fmla="*/ 1219675 w 3789242"/>
                  <a:gd name="connsiteY17" fmla="*/ 309354 h 3774867"/>
                  <a:gd name="connsiteX18" fmla="*/ 1283175 w 3789242"/>
                  <a:gd name="connsiteY18" fmla="*/ 118854 h 3774867"/>
                  <a:gd name="connsiteX19" fmla="*/ 1486375 w 3789242"/>
                  <a:gd name="connsiteY19" fmla="*/ 68054 h 3774867"/>
                  <a:gd name="connsiteX20" fmla="*/ 1751488 w 3789242"/>
                  <a:gd name="connsiteY20" fmla="*/ 4554 h 3774867"/>
                  <a:gd name="connsiteX21" fmla="*/ 1268888 w 3789242"/>
                  <a:gd name="connsiteY21" fmla="*/ 45035 h 3774867"/>
                  <a:gd name="connsiteX22" fmla="*/ 1154588 w 3789242"/>
                  <a:gd name="connsiteY22" fmla="*/ 151398 h 3774867"/>
                  <a:gd name="connsiteX23" fmla="*/ 1027588 w 3789242"/>
                  <a:gd name="connsiteY23" fmla="*/ 49004 h 3774867"/>
                  <a:gd name="connsiteX24" fmla="*/ 635475 w 3789242"/>
                  <a:gd name="connsiteY24" fmla="*/ 4554 h 3774867"/>
                  <a:gd name="connsiteX25" fmla="*/ 622775 w 3789242"/>
                  <a:gd name="connsiteY25" fmla="*/ 17254 h 3774867"/>
                  <a:gd name="connsiteX26" fmla="*/ 1029175 w 3789242"/>
                  <a:gd name="connsiteY26" fmla="*/ 144254 h 3774867"/>
                  <a:gd name="connsiteX27" fmla="*/ 1105375 w 3789242"/>
                  <a:gd name="connsiteY27" fmla="*/ 461754 h 3774867"/>
                  <a:gd name="connsiteX28" fmla="*/ 1116486 w 3789242"/>
                  <a:gd name="connsiteY28" fmla="*/ 707816 h 3774867"/>
                  <a:gd name="connsiteX29" fmla="*/ 1019650 w 3789242"/>
                  <a:gd name="connsiteY29" fmla="*/ 739567 h 3774867"/>
                  <a:gd name="connsiteX30" fmla="*/ 668813 w 3789242"/>
                  <a:gd name="connsiteY30" fmla="*/ 755441 h 3774867"/>
                  <a:gd name="connsiteX31" fmla="*/ 513237 w 3789242"/>
                  <a:gd name="connsiteY31" fmla="*/ 755442 h 3774867"/>
                  <a:gd name="connsiteX32" fmla="*/ 475 w 3789242"/>
                  <a:gd name="connsiteY32" fmla="*/ 747504 h 3774867"/>
                  <a:gd name="connsiteX33" fmla="*/ 432274 w 3789242"/>
                  <a:gd name="connsiteY33" fmla="*/ 798303 h 3774867"/>
                  <a:gd name="connsiteX34" fmla="*/ 1035525 w 3789242"/>
                  <a:gd name="connsiteY34" fmla="*/ 803066 h 3774867"/>
                  <a:gd name="connsiteX35" fmla="*/ 1586387 w 3789242"/>
                  <a:gd name="connsiteY35" fmla="*/ 807829 h 3774867"/>
                  <a:gd name="connsiteX36" fmla="*/ 1925319 w 3789242"/>
                  <a:gd name="connsiteY36" fmla="*/ 831641 h 3774867"/>
                  <a:gd name="connsiteX37" fmla="*/ 1972943 w 3789242"/>
                  <a:gd name="connsiteY37" fmla="*/ 881647 h 3774867"/>
                  <a:gd name="connsiteX38" fmla="*/ 2026124 w 3789242"/>
                  <a:gd name="connsiteY38" fmla="*/ 1165016 h 3774867"/>
                  <a:gd name="connsiteX39" fmla="*/ 2445224 w 3789242"/>
                  <a:gd name="connsiteY39" fmla="*/ 1241216 h 3774867"/>
                  <a:gd name="connsiteX40" fmla="*/ 3659661 w 3789242"/>
                  <a:gd name="connsiteY40" fmla="*/ 1212641 h 3774867"/>
                  <a:gd name="connsiteX41" fmla="*/ 3673949 w 3789242"/>
                  <a:gd name="connsiteY41" fmla="*/ 1360279 h 3774867"/>
                  <a:gd name="connsiteX42" fmla="*/ 3116737 w 3789242"/>
                  <a:gd name="connsiteY42" fmla="*/ 1355516 h 3774867"/>
                  <a:gd name="connsiteX43" fmla="*/ 2645249 w 3789242"/>
                  <a:gd name="connsiteY43" fmla="*/ 1350753 h 3774867"/>
                  <a:gd name="connsiteX44" fmla="*/ 2222181 w 3789242"/>
                  <a:gd name="connsiteY44" fmla="*/ 1365834 h 3774867"/>
                  <a:gd name="connsiteX45" fmla="*/ 2053111 w 3789242"/>
                  <a:gd name="connsiteY45" fmla="*/ 1536491 h 3774867"/>
                  <a:gd name="connsiteX46" fmla="*/ 2263457 w 3789242"/>
                  <a:gd name="connsiteY46" fmla="*/ 1757153 h 3774867"/>
                  <a:gd name="connsiteX47" fmla="*/ 2921475 w 3789242"/>
                  <a:gd name="connsiteY47" fmla="*/ 1777790 h 3774867"/>
                  <a:gd name="connsiteX48" fmla="*/ 3435031 w 3789242"/>
                  <a:gd name="connsiteY48" fmla="*/ 1755567 h 3774867"/>
                  <a:gd name="connsiteX49" fmla="*/ 3708080 w 3789242"/>
                  <a:gd name="connsiteY49" fmla="*/ 1771440 h 3774867"/>
                  <a:gd name="connsiteX50" fmla="*/ 3712843 w 3789242"/>
                  <a:gd name="connsiteY50" fmla="*/ 1901618 h 3774867"/>
                  <a:gd name="connsiteX51" fmla="*/ 3512025 w 3789242"/>
                  <a:gd name="connsiteY51" fmla="*/ 1927016 h 3774867"/>
                  <a:gd name="connsiteX52" fmla="*/ 2260281 w 3789242"/>
                  <a:gd name="connsiteY52" fmla="*/ 1875421 h 3774867"/>
                  <a:gd name="connsiteX53" fmla="*/ 2061845 w 3789242"/>
                  <a:gd name="connsiteY53" fmla="*/ 2024648 h 3774867"/>
                  <a:gd name="connsiteX54" fmla="*/ 2261868 w 3789242"/>
                  <a:gd name="connsiteY54" fmla="*/ 2202446 h 3774867"/>
                  <a:gd name="connsiteX55" fmla="*/ 2666682 w 3789242"/>
                  <a:gd name="connsiteY55" fmla="*/ 2241341 h 3774867"/>
                  <a:gd name="connsiteX56" fmla="*/ 3138170 w 3789242"/>
                  <a:gd name="connsiteY56" fmla="*/ 2250865 h 3774867"/>
                  <a:gd name="connsiteX57" fmla="*/ 3683477 w 3789242"/>
                  <a:gd name="connsiteY57" fmla="*/ 2258010 h 3774867"/>
                  <a:gd name="connsiteX58" fmla="*/ 3788250 w 3789242"/>
                  <a:gd name="connsiteY58" fmla="*/ 2312778 h 3774867"/>
                  <a:gd name="connsiteX59" fmla="*/ 3635850 w 3789242"/>
                  <a:gd name="connsiteY59" fmla="*/ 2362785 h 3774867"/>
                  <a:gd name="connsiteX60" fmla="*/ 3092925 w 3789242"/>
                  <a:gd name="connsiteY60" fmla="*/ 2384216 h 3774867"/>
                  <a:gd name="connsiteX61" fmla="*/ 2952431 w 3789242"/>
                  <a:gd name="connsiteY61" fmla="*/ 2391359 h 3774867"/>
                  <a:gd name="connsiteX62" fmla="*/ 2780982 w 3789242"/>
                  <a:gd name="connsiteY62" fmla="*/ 2322305 h 3774867"/>
                  <a:gd name="connsiteX63" fmla="*/ 2637312 w 3789242"/>
                  <a:gd name="connsiteY63" fmla="*/ 2419141 h 3774867"/>
                  <a:gd name="connsiteX64" fmla="*/ 2471419 w 3789242"/>
                  <a:gd name="connsiteY64" fmla="*/ 2331828 h 3774867"/>
                  <a:gd name="connsiteX65" fmla="*/ 2309493 w 3789242"/>
                  <a:gd name="connsiteY65" fmla="*/ 2393742 h 3774867"/>
                  <a:gd name="connsiteX66" fmla="*/ 2390456 w 3789242"/>
                  <a:gd name="connsiteY66" fmla="*/ 2608848 h 3774867"/>
                  <a:gd name="connsiteX67" fmla="*/ 2292826 w 3789242"/>
                  <a:gd name="connsiteY67" fmla="*/ 2769979 h 3774867"/>
                  <a:gd name="connsiteX68" fmla="*/ 2416650 w 3789242"/>
                  <a:gd name="connsiteY68" fmla="*/ 2931903 h 3774867"/>
                  <a:gd name="connsiteX69" fmla="*/ 2307114 w 3789242"/>
                  <a:gd name="connsiteY69" fmla="*/ 3090654 h 3774867"/>
                  <a:gd name="connsiteX70" fmla="*/ 2435700 w 3789242"/>
                  <a:gd name="connsiteY70" fmla="*/ 3229560 h 3774867"/>
                  <a:gd name="connsiteX71" fmla="*/ 2339655 w 3789242"/>
                  <a:gd name="connsiteY71" fmla="*/ 3329573 h 3774867"/>
                  <a:gd name="connsiteX72" fmla="*/ 2411888 w 3789242"/>
                  <a:gd name="connsiteY72" fmla="*/ 3486735 h 3774867"/>
                  <a:gd name="connsiteX73" fmla="*/ 2564287 w 3789242"/>
                  <a:gd name="connsiteY73" fmla="*/ 3496261 h 3774867"/>
                  <a:gd name="connsiteX74" fmla="*/ 2623819 w 3789242"/>
                  <a:gd name="connsiteY74" fmla="*/ 3398628 h 3774867"/>
                  <a:gd name="connsiteX75" fmla="*/ 2711925 w 3789242"/>
                  <a:gd name="connsiteY75" fmla="*/ 3455777 h 3774867"/>
                  <a:gd name="connsiteX76" fmla="*/ 2838132 w 3789242"/>
                  <a:gd name="connsiteY76" fmla="*/ 3355766 h 3774867"/>
                  <a:gd name="connsiteX77" fmla="*/ 2931001 w 3789242"/>
                  <a:gd name="connsiteY77" fmla="*/ 3351005 h 3774867"/>
                  <a:gd name="connsiteX78" fmla="*/ 2892900 w 3789242"/>
                  <a:gd name="connsiteY78" fmla="*/ 3465304 h 3774867"/>
                  <a:gd name="connsiteX79" fmla="*/ 2964340 w 3789242"/>
                  <a:gd name="connsiteY79" fmla="*/ 3684379 h 3774867"/>
                  <a:gd name="connsiteX80" fmla="*/ 2984975 w 3789242"/>
                  <a:gd name="connsiteY80" fmla="*/ 3774867 h 3774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3789242" h="3774867">
                    <a:moveTo>
                      <a:pt x="1962625" y="730041"/>
                    </a:moveTo>
                    <a:lnTo>
                      <a:pt x="1687987" y="731629"/>
                    </a:lnTo>
                    <a:cubicBezTo>
                      <a:pt x="1598559" y="724750"/>
                      <a:pt x="1518124" y="729248"/>
                      <a:pt x="1443512" y="725279"/>
                    </a:cubicBezTo>
                    <a:cubicBezTo>
                      <a:pt x="1368900" y="721310"/>
                      <a:pt x="1256187" y="731232"/>
                      <a:pt x="1240312" y="707816"/>
                    </a:cubicBezTo>
                    <a:cubicBezTo>
                      <a:pt x="1224437" y="684400"/>
                      <a:pt x="1191497" y="519696"/>
                      <a:pt x="1219675" y="499059"/>
                    </a:cubicBezTo>
                    <a:cubicBezTo>
                      <a:pt x="1247853" y="478422"/>
                      <a:pt x="1305665" y="479613"/>
                      <a:pt x="1339532" y="479216"/>
                    </a:cubicBezTo>
                    <a:cubicBezTo>
                      <a:pt x="1373399" y="478819"/>
                      <a:pt x="1427638" y="474056"/>
                      <a:pt x="1438750" y="487153"/>
                    </a:cubicBezTo>
                    <a:cubicBezTo>
                      <a:pt x="1449862" y="500250"/>
                      <a:pt x="1439676" y="523401"/>
                      <a:pt x="1466531" y="557797"/>
                    </a:cubicBezTo>
                    <a:cubicBezTo>
                      <a:pt x="1493386" y="592193"/>
                      <a:pt x="1548684" y="600659"/>
                      <a:pt x="1580831" y="598278"/>
                    </a:cubicBezTo>
                    <a:cubicBezTo>
                      <a:pt x="1612978" y="595897"/>
                      <a:pt x="1627927" y="582007"/>
                      <a:pt x="1659412" y="543510"/>
                    </a:cubicBezTo>
                    <a:cubicBezTo>
                      <a:pt x="1684547" y="495488"/>
                      <a:pt x="1694733" y="510172"/>
                      <a:pt x="1693543" y="445878"/>
                    </a:cubicBezTo>
                    <a:cubicBezTo>
                      <a:pt x="1692353" y="381584"/>
                      <a:pt x="1681769" y="371265"/>
                      <a:pt x="1666556" y="343484"/>
                    </a:cubicBezTo>
                    <a:cubicBezTo>
                      <a:pt x="1637056" y="291890"/>
                      <a:pt x="1599882" y="277206"/>
                      <a:pt x="1564163" y="276809"/>
                    </a:cubicBezTo>
                    <a:cubicBezTo>
                      <a:pt x="1528444" y="276412"/>
                      <a:pt x="1483200" y="293346"/>
                      <a:pt x="1452244" y="341103"/>
                    </a:cubicBezTo>
                    <a:cubicBezTo>
                      <a:pt x="1421288" y="388860"/>
                      <a:pt x="1444306" y="414525"/>
                      <a:pt x="1435575" y="430003"/>
                    </a:cubicBezTo>
                    <a:cubicBezTo>
                      <a:pt x="1426844" y="445481"/>
                      <a:pt x="1377234" y="431061"/>
                      <a:pt x="1342706" y="430797"/>
                    </a:cubicBezTo>
                    <a:cubicBezTo>
                      <a:pt x="1308178" y="430533"/>
                      <a:pt x="1246530" y="439661"/>
                      <a:pt x="1218881" y="418891"/>
                    </a:cubicBezTo>
                    <a:cubicBezTo>
                      <a:pt x="1191232" y="398121"/>
                      <a:pt x="1208959" y="359360"/>
                      <a:pt x="1219675" y="309354"/>
                    </a:cubicBezTo>
                    <a:cubicBezTo>
                      <a:pt x="1230391" y="259348"/>
                      <a:pt x="1238725" y="159071"/>
                      <a:pt x="1283175" y="118854"/>
                    </a:cubicBezTo>
                    <a:cubicBezTo>
                      <a:pt x="1327625" y="78637"/>
                      <a:pt x="1398798" y="84723"/>
                      <a:pt x="1486375" y="68054"/>
                    </a:cubicBezTo>
                    <a:cubicBezTo>
                      <a:pt x="1573952" y="51385"/>
                      <a:pt x="1787736" y="8390"/>
                      <a:pt x="1751488" y="4554"/>
                    </a:cubicBezTo>
                    <a:cubicBezTo>
                      <a:pt x="1715240" y="718"/>
                      <a:pt x="1368371" y="20561"/>
                      <a:pt x="1268888" y="45035"/>
                    </a:cubicBezTo>
                    <a:cubicBezTo>
                      <a:pt x="1169405" y="69509"/>
                      <a:pt x="1194805" y="150737"/>
                      <a:pt x="1154588" y="151398"/>
                    </a:cubicBezTo>
                    <a:cubicBezTo>
                      <a:pt x="1114371" y="152060"/>
                      <a:pt x="1114107" y="73478"/>
                      <a:pt x="1027588" y="49004"/>
                    </a:cubicBezTo>
                    <a:cubicBezTo>
                      <a:pt x="941069" y="24530"/>
                      <a:pt x="702944" y="9846"/>
                      <a:pt x="635475" y="4554"/>
                    </a:cubicBezTo>
                    <a:cubicBezTo>
                      <a:pt x="568006" y="-738"/>
                      <a:pt x="557158" y="-6029"/>
                      <a:pt x="622775" y="17254"/>
                    </a:cubicBezTo>
                    <a:cubicBezTo>
                      <a:pt x="688392" y="40537"/>
                      <a:pt x="948742" y="70171"/>
                      <a:pt x="1029175" y="144254"/>
                    </a:cubicBezTo>
                    <a:cubicBezTo>
                      <a:pt x="1109608" y="218337"/>
                      <a:pt x="1090823" y="367827"/>
                      <a:pt x="1105375" y="461754"/>
                    </a:cubicBezTo>
                    <a:cubicBezTo>
                      <a:pt x="1119927" y="555681"/>
                      <a:pt x="1125217" y="670245"/>
                      <a:pt x="1116486" y="707816"/>
                    </a:cubicBezTo>
                    <a:cubicBezTo>
                      <a:pt x="1107755" y="745387"/>
                      <a:pt x="1094262" y="731630"/>
                      <a:pt x="1019650" y="739567"/>
                    </a:cubicBezTo>
                    <a:cubicBezTo>
                      <a:pt x="945038" y="747504"/>
                      <a:pt x="785759" y="750150"/>
                      <a:pt x="668813" y="755441"/>
                    </a:cubicBezTo>
                    <a:cubicBezTo>
                      <a:pt x="590761" y="761262"/>
                      <a:pt x="624627" y="756765"/>
                      <a:pt x="513237" y="755442"/>
                    </a:cubicBezTo>
                    <a:cubicBezTo>
                      <a:pt x="401847" y="754119"/>
                      <a:pt x="13969" y="740361"/>
                      <a:pt x="475" y="747504"/>
                    </a:cubicBezTo>
                    <a:cubicBezTo>
                      <a:pt x="-13019" y="754647"/>
                      <a:pt x="263999" y="790101"/>
                      <a:pt x="432274" y="798303"/>
                    </a:cubicBezTo>
                    <a:cubicBezTo>
                      <a:pt x="600549" y="806505"/>
                      <a:pt x="843173" y="801478"/>
                      <a:pt x="1035525" y="803066"/>
                    </a:cubicBezTo>
                    <a:lnTo>
                      <a:pt x="1586387" y="807829"/>
                    </a:lnTo>
                    <a:cubicBezTo>
                      <a:pt x="1734686" y="812591"/>
                      <a:pt x="1860893" y="819338"/>
                      <a:pt x="1925319" y="831641"/>
                    </a:cubicBezTo>
                    <a:cubicBezTo>
                      <a:pt x="1989745" y="843944"/>
                      <a:pt x="1956142" y="826085"/>
                      <a:pt x="1972943" y="881647"/>
                    </a:cubicBezTo>
                    <a:cubicBezTo>
                      <a:pt x="1989744" y="937210"/>
                      <a:pt x="1978367" y="1055875"/>
                      <a:pt x="2026124" y="1165016"/>
                    </a:cubicBezTo>
                    <a:cubicBezTo>
                      <a:pt x="2073881" y="1236057"/>
                      <a:pt x="2176937" y="1234073"/>
                      <a:pt x="2445224" y="1241216"/>
                    </a:cubicBezTo>
                    <a:cubicBezTo>
                      <a:pt x="2770661" y="1248360"/>
                      <a:pt x="3568380" y="1200735"/>
                      <a:pt x="3659661" y="1212641"/>
                    </a:cubicBezTo>
                    <a:cubicBezTo>
                      <a:pt x="3750942" y="1224547"/>
                      <a:pt x="3756499" y="1345992"/>
                      <a:pt x="3673949" y="1360279"/>
                    </a:cubicBezTo>
                    <a:cubicBezTo>
                      <a:pt x="3591399" y="1374566"/>
                      <a:pt x="3288187" y="1355516"/>
                      <a:pt x="3116737" y="1355516"/>
                    </a:cubicBezTo>
                    <a:cubicBezTo>
                      <a:pt x="2959574" y="1357103"/>
                      <a:pt x="2802412" y="1349166"/>
                      <a:pt x="2645249" y="1350753"/>
                    </a:cubicBezTo>
                    <a:cubicBezTo>
                      <a:pt x="2514810" y="1353663"/>
                      <a:pt x="2333571" y="1341228"/>
                      <a:pt x="2222181" y="1365834"/>
                    </a:cubicBezTo>
                    <a:cubicBezTo>
                      <a:pt x="2110791" y="1390440"/>
                      <a:pt x="2052183" y="1393617"/>
                      <a:pt x="2053111" y="1536491"/>
                    </a:cubicBezTo>
                    <a:cubicBezTo>
                      <a:pt x="2056420" y="1738896"/>
                      <a:pt x="2118730" y="1716937"/>
                      <a:pt x="2263457" y="1757153"/>
                    </a:cubicBezTo>
                    <a:cubicBezTo>
                      <a:pt x="2408184" y="1797370"/>
                      <a:pt x="2726213" y="1778054"/>
                      <a:pt x="2921475" y="1777790"/>
                    </a:cubicBezTo>
                    <a:cubicBezTo>
                      <a:pt x="3116737" y="1777526"/>
                      <a:pt x="3303930" y="1756625"/>
                      <a:pt x="3435031" y="1755567"/>
                    </a:cubicBezTo>
                    <a:cubicBezTo>
                      <a:pt x="3566132" y="1754509"/>
                      <a:pt x="3654899" y="1756756"/>
                      <a:pt x="3708080" y="1771440"/>
                    </a:cubicBezTo>
                    <a:cubicBezTo>
                      <a:pt x="3743799" y="1795120"/>
                      <a:pt x="3745519" y="1875689"/>
                      <a:pt x="3712843" y="1901618"/>
                    </a:cubicBezTo>
                    <a:cubicBezTo>
                      <a:pt x="3680167" y="1927547"/>
                      <a:pt x="3735995" y="1920666"/>
                      <a:pt x="3512025" y="1927016"/>
                    </a:cubicBezTo>
                    <a:lnTo>
                      <a:pt x="2260281" y="1875421"/>
                    </a:lnTo>
                    <a:cubicBezTo>
                      <a:pt x="2084068" y="1862324"/>
                      <a:pt x="2074015" y="1890768"/>
                      <a:pt x="2061845" y="2024648"/>
                    </a:cubicBezTo>
                    <a:cubicBezTo>
                      <a:pt x="2066343" y="2141859"/>
                      <a:pt x="2103913" y="2187365"/>
                      <a:pt x="2261868" y="2202446"/>
                    </a:cubicBezTo>
                    <a:cubicBezTo>
                      <a:pt x="2417046" y="2232211"/>
                      <a:pt x="2532539" y="2222953"/>
                      <a:pt x="2666682" y="2241341"/>
                    </a:cubicBezTo>
                    <a:cubicBezTo>
                      <a:pt x="2786538" y="2245442"/>
                      <a:pt x="2968307" y="2246499"/>
                      <a:pt x="3138170" y="2250865"/>
                    </a:cubicBezTo>
                    <a:cubicBezTo>
                      <a:pt x="3365447" y="2263036"/>
                      <a:pt x="3583067" y="2255233"/>
                      <a:pt x="3683477" y="2258010"/>
                    </a:cubicBezTo>
                    <a:cubicBezTo>
                      <a:pt x="3746183" y="2268329"/>
                      <a:pt x="3793409" y="2258009"/>
                      <a:pt x="3788250" y="2312778"/>
                    </a:cubicBezTo>
                    <a:cubicBezTo>
                      <a:pt x="3799760" y="2362785"/>
                      <a:pt x="3708874" y="2353260"/>
                      <a:pt x="3635850" y="2362785"/>
                    </a:cubicBezTo>
                    <a:cubicBezTo>
                      <a:pt x="3562826" y="2372310"/>
                      <a:pt x="3206828" y="2379454"/>
                      <a:pt x="3092925" y="2384216"/>
                    </a:cubicBezTo>
                    <a:cubicBezTo>
                      <a:pt x="2979022" y="2388978"/>
                      <a:pt x="3004422" y="2401678"/>
                      <a:pt x="2952431" y="2391359"/>
                    </a:cubicBezTo>
                    <a:cubicBezTo>
                      <a:pt x="2900441" y="2381041"/>
                      <a:pt x="3004158" y="2301403"/>
                      <a:pt x="2780982" y="2322305"/>
                    </a:cubicBezTo>
                    <a:cubicBezTo>
                      <a:pt x="2536773" y="2326537"/>
                      <a:pt x="2697240" y="2421125"/>
                      <a:pt x="2637312" y="2419141"/>
                    </a:cubicBezTo>
                    <a:cubicBezTo>
                      <a:pt x="2577384" y="2417157"/>
                      <a:pt x="2654643" y="2331299"/>
                      <a:pt x="2471419" y="2331828"/>
                    </a:cubicBezTo>
                    <a:cubicBezTo>
                      <a:pt x="2402495" y="2329977"/>
                      <a:pt x="2322987" y="2349556"/>
                      <a:pt x="2309493" y="2393742"/>
                    </a:cubicBezTo>
                    <a:cubicBezTo>
                      <a:pt x="2239379" y="2715474"/>
                      <a:pt x="2393234" y="2546142"/>
                      <a:pt x="2390456" y="2608848"/>
                    </a:cubicBezTo>
                    <a:cubicBezTo>
                      <a:pt x="2387678" y="2671554"/>
                      <a:pt x="2276157" y="2515715"/>
                      <a:pt x="2292826" y="2769979"/>
                    </a:cubicBezTo>
                    <a:cubicBezTo>
                      <a:pt x="2292827" y="3012337"/>
                      <a:pt x="2414269" y="2878457"/>
                      <a:pt x="2416650" y="2931903"/>
                    </a:cubicBezTo>
                    <a:cubicBezTo>
                      <a:pt x="2419031" y="2985349"/>
                      <a:pt x="2289651" y="2845782"/>
                      <a:pt x="2307114" y="3090654"/>
                    </a:cubicBezTo>
                    <a:cubicBezTo>
                      <a:pt x="2324577" y="3335526"/>
                      <a:pt x="2429086" y="3186962"/>
                      <a:pt x="2435700" y="3229560"/>
                    </a:cubicBezTo>
                    <a:cubicBezTo>
                      <a:pt x="2442314" y="3272158"/>
                      <a:pt x="2332512" y="3220829"/>
                      <a:pt x="2339655" y="3329573"/>
                    </a:cubicBezTo>
                    <a:cubicBezTo>
                      <a:pt x="2342036" y="3420061"/>
                      <a:pt x="2356590" y="3454191"/>
                      <a:pt x="2411888" y="3486735"/>
                    </a:cubicBezTo>
                    <a:cubicBezTo>
                      <a:pt x="2467980" y="3517690"/>
                      <a:pt x="2522218" y="3503405"/>
                      <a:pt x="2564287" y="3496261"/>
                    </a:cubicBezTo>
                    <a:cubicBezTo>
                      <a:pt x="2684937" y="3453399"/>
                      <a:pt x="2586513" y="3422440"/>
                      <a:pt x="2623819" y="3398628"/>
                    </a:cubicBezTo>
                    <a:cubicBezTo>
                      <a:pt x="2661125" y="3374816"/>
                      <a:pt x="2605563" y="3483955"/>
                      <a:pt x="2711925" y="3455777"/>
                    </a:cubicBezTo>
                    <a:cubicBezTo>
                      <a:pt x="2856388" y="3470461"/>
                      <a:pt x="2806779" y="3369656"/>
                      <a:pt x="2838132" y="3355766"/>
                    </a:cubicBezTo>
                    <a:cubicBezTo>
                      <a:pt x="2869485" y="3341876"/>
                      <a:pt x="2918698" y="3340289"/>
                      <a:pt x="2931001" y="3351005"/>
                    </a:cubicBezTo>
                    <a:cubicBezTo>
                      <a:pt x="2943304" y="3361721"/>
                      <a:pt x="2918301" y="3408948"/>
                      <a:pt x="2892900" y="3465304"/>
                    </a:cubicBezTo>
                    <a:cubicBezTo>
                      <a:pt x="2862737" y="3502610"/>
                      <a:pt x="2848981" y="3637549"/>
                      <a:pt x="2964340" y="3684379"/>
                    </a:cubicBezTo>
                    <a:cubicBezTo>
                      <a:pt x="3008790" y="3770897"/>
                      <a:pt x="2976773" y="3743117"/>
                      <a:pt x="2984975" y="3774867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" name="直線コネクタ 41"/>
              <p:cNvCxnSpPr>
                <a:endCxn id="44" idx="0"/>
              </p:cNvCxnSpPr>
              <p:nvPr/>
            </p:nvCxnSpPr>
            <p:spPr>
              <a:xfrm flipV="1">
                <a:off x="2672590" y="8434387"/>
                <a:ext cx="297651" cy="408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フリーフォーム 43"/>
              <p:cNvSpPr/>
              <p:nvPr/>
            </p:nvSpPr>
            <p:spPr>
              <a:xfrm>
                <a:off x="1585664" y="5857873"/>
                <a:ext cx="1519514" cy="2581277"/>
              </a:xfrm>
              <a:custGeom>
                <a:avLst/>
                <a:gdLst>
                  <a:gd name="connsiteX0" fmla="*/ 1148149 w 1364049"/>
                  <a:gd name="connsiteY0" fmla="*/ 1789446 h 1789446"/>
                  <a:gd name="connsiteX1" fmla="*/ 602049 w 1364049"/>
                  <a:gd name="connsiteY1" fmla="*/ 1306846 h 1789446"/>
                  <a:gd name="connsiteX2" fmla="*/ 602049 w 1364049"/>
                  <a:gd name="connsiteY2" fmla="*/ 1306846 h 1789446"/>
                  <a:gd name="connsiteX3" fmla="*/ 157549 w 1364049"/>
                  <a:gd name="connsiteY3" fmla="*/ 1319546 h 1789446"/>
                  <a:gd name="connsiteX4" fmla="*/ 30549 w 1364049"/>
                  <a:gd name="connsiteY4" fmla="*/ 963946 h 1789446"/>
                  <a:gd name="connsiteX5" fmla="*/ 309949 w 1364049"/>
                  <a:gd name="connsiteY5" fmla="*/ 760746 h 1789446"/>
                  <a:gd name="connsiteX6" fmla="*/ 360749 w 1364049"/>
                  <a:gd name="connsiteY6" fmla="*/ 722646 h 1789446"/>
                  <a:gd name="connsiteX7" fmla="*/ 322649 w 1364049"/>
                  <a:gd name="connsiteY7" fmla="*/ 405146 h 1789446"/>
                  <a:gd name="connsiteX8" fmla="*/ 106749 w 1364049"/>
                  <a:gd name="connsiteY8" fmla="*/ 303546 h 1789446"/>
                  <a:gd name="connsiteX9" fmla="*/ 5149 w 1364049"/>
                  <a:gd name="connsiteY9" fmla="*/ 278146 h 1789446"/>
                  <a:gd name="connsiteX10" fmla="*/ 259149 w 1364049"/>
                  <a:gd name="connsiteY10" fmla="*/ 303546 h 1789446"/>
                  <a:gd name="connsiteX11" fmla="*/ 259149 w 1364049"/>
                  <a:gd name="connsiteY11" fmla="*/ 278146 h 1789446"/>
                  <a:gd name="connsiteX12" fmla="*/ 119449 w 1364049"/>
                  <a:gd name="connsiteY12" fmla="*/ 113046 h 1789446"/>
                  <a:gd name="connsiteX13" fmla="*/ 132149 w 1364049"/>
                  <a:gd name="connsiteY13" fmla="*/ 113046 h 1789446"/>
                  <a:gd name="connsiteX14" fmla="*/ 360749 w 1364049"/>
                  <a:gd name="connsiteY14" fmla="*/ 278146 h 1789446"/>
                  <a:gd name="connsiteX15" fmla="*/ 386149 w 1364049"/>
                  <a:gd name="connsiteY15" fmla="*/ 252746 h 1789446"/>
                  <a:gd name="connsiteX16" fmla="*/ 436949 w 1364049"/>
                  <a:gd name="connsiteY16" fmla="*/ 24146 h 1789446"/>
                  <a:gd name="connsiteX17" fmla="*/ 436949 w 1364049"/>
                  <a:gd name="connsiteY17" fmla="*/ 36846 h 1789446"/>
                  <a:gd name="connsiteX18" fmla="*/ 462349 w 1364049"/>
                  <a:gd name="connsiteY18" fmla="*/ 290846 h 1789446"/>
                  <a:gd name="connsiteX19" fmla="*/ 475049 w 1364049"/>
                  <a:gd name="connsiteY19" fmla="*/ 278146 h 1789446"/>
                  <a:gd name="connsiteX20" fmla="*/ 690949 w 1364049"/>
                  <a:gd name="connsiteY20" fmla="*/ 214646 h 1789446"/>
                  <a:gd name="connsiteX21" fmla="*/ 690949 w 1364049"/>
                  <a:gd name="connsiteY21" fmla="*/ 214646 h 1789446"/>
                  <a:gd name="connsiteX22" fmla="*/ 487749 w 1364049"/>
                  <a:gd name="connsiteY22" fmla="*/ 392446 h 1789446"/>
                  <a:gd name="connsiteX23" fmla="*/ 500449 w 1364049"/>
                  <a:gd name="connsiteY23" fmla="*/ 697246 h 1789446"/>
                  <a:gd name="connsiteX24" fmla="*/ 525849 w 1364049"/>
                  <a:gd name="connsiteY24" fmla="*/ 735346 h 1789446"/>
                  <a:gd name="connsiteX25" fmla="*/ 830649 w 1364049"/>
                  <a:gd name="connsiteY25" fmla="*/ 811546 h 1789446"/>
                  <a:gd name="connsiteX26" fmla="*/ 894149 w 1364049"/>
                  <a:gd name="connsiteY26" fmla="*/ 1230646 h 1789446"/>
                  <a:gd name="connsiteX27" fmla="*/ 792549 w 1364049"/>
                  <a:gd name="connsiteY27" fmla="*/ 1281446 h 1789446"/>
                  <a:gd name="connsiteX28" fmla="*/ 1364049 w 1364049"/>
                  <a:gd name="connsiteY28" fmla="*/ 1789446 h 1789446"/>
                  <a:gd name="connsiteX0" fmla="*/ 1148149 w 1414849"/>
                  <a:gd name="connsiteY0" fmla="*/ 1789446 h 1840246"/>
                  <a:gd name="connsiteX1" fmla="*/ 602049 w 1414849"/>
                  <a:gd name="connsiteY1" fmla="*/ 1306846 h 1840246"/>
                  <a:gd name="connsiteX2" fmla="*/ 602049 w 1414849"/>
                  <a:gd name="connsiteY2" fmla="*/ 1306846 h 1840246"/>
                  <a:gd name="connsiteX3" fmla="*/ 157549 w 1414849"/>
                  <a:gd name="connsiteY3" fmla="*/ 1319546 h 1840246"/>
                  <a:gd name="connsiteX4" fmla="*/ 30549 w 1414849"/>
                  <a:gd name="connsiteY4" fmla="*/ 963946 h 1840246"/>
                  <a:gd name="connsiteX5" fmla="*/ 309949 w 1414849"/>
                  <a:gd name="connsiteY5" fmla="*/ 760746 h 1840246"/>
                  <a:gd name="connsiteX6" fmla="*/ 360749 w 1414849"/>
                  <a:gd name="connsiteY6" fmla="*/ 722646 h 1840246"/>
                  <a:gd name="connsiteX7" fmla="*/ 322649 w 1414849"/>
                  <a:gd name="connsiteY7" fmla="*/ 405146 h 1840246"/>
                  <a:gd name="connsiteX8" fmla="*/ 106749 w 1414849"/>
                  <a:gd name="connsiteY8" fmla="*/ 303546 h 1840246"/>
                  <a:gd name="connsiteX9" fmla="*/ 5149 w 1414849"/>
                  <a:gd name="connsiteY9" fmla="*/ 278146 h 1840246"/>
                  <a:gd name="connsiteX10" fmla="*/ 259149 w 1414849"/>
                  <a:gd name="connsiteY10" fmla="*/ 303546 h 1840246"/>
                  <a:gd name="connsiteX11" fmla="*/ 259149 w 1414849"/>
                  <a:gd name="connsiteY11" fmla="*/ 278146 h 1840246"/>
                  <a:gd name="connsiteX12" fmla="*/ 119449 w 1414849"/>
                  <a:gd name="connsiteY12" fmla="*/ 113046 h 1840246"/>
                  <a:gd name="connsiteX13" fmla="*/ 132149 w 1414849"/>
                  <a:gd name="connsiteY13" fmla="*/ 113046 h 1840246"/>
                  <a:gd name="connsiteX14" fmla="*/ 360749 w 1414849"/>
                  <a:gd name="connsiteY14" fmla="*/ 278146 h 1840246"/>
                  <a:gd name="connsiteX15" fmla="*/ 386149 w 1414849"/>
                  <a:gd name="connsiteY15" fmla="*/ 252746 h 1840246"/>
                  <a:gd name="connsiteX16" fmla="*/ 436949 w 1414849"/>
                  <a:gd name="connsiteY16" fmla="*/ 24146 h 1840246"/>
                  <a:gd name="connsiteX17" fmla="*/ 436949 w 1414849"/>
                  <a:gd name="connsiteY17" fmla="*/ 36846 h 1840246"/>
                  <a:gd name="connsiteX18" fmla="*/ 462349 w 1414849"/>
                  <a:gd name="connsiteY18" fmla="*/ 290846 h 1840246"/>
                  <a:gd name="connsiteX19" fmla="*/ 475049 w 1414849"/>
                  <a:gd name="connsiteY19" fmla="*/ 278146 h 1840246"/>
                  <a:gd name="connsiteX20" fmla="*/ 690949 w 1414849"/>
                  <a:gd name="connsiteY20" fmla="*/ 214646 h 1840246"/>
                  <a:gd name="connsiteX21" fmla="*/ 690949 w 1414849"/>
                  <a:gd name="connsiteY21" fmla="*/ 214646 h 1840246"/>
                  <a:gd name="connsiteX22" fmla="*/ 487749 w 1414849"/>
                  <a:gd name="connsiteY22" fmla="*/ 392446 h 1840246"/>
                  <a:gd name="connsiteX23" fmla="*/ 500449 w 1414849"/>
                  <a:gd name="connsiteY23" fmla="*/ 697246 h 1840246"/>
                  <a:gd name="connsiteX24" fmla="*/ 525849 w 1414849"/>
                  <a:gd name="connsiteY24" fmla="*/ 735346 h 1840246"/>
                  <a:gd name="connsiteX25" fmla="*/ 830649 w 1414849"/>
                  <a:gd name="connsiteY25" fmla="*/ 811546 h 1840246"/>
                  <a:gd name="connsiteX26" fmla="*/ 894149 w 1414849"/>
                  <a:gd name="connsiteY26" fmla="*/ 1230646 h 1840246"/>
                  <a:gd name="connsiteX27" fmla="*/ 792549 w 1414849"/>
                  <a:gd name="connsiteY27" fmla="*/ 1281446 h 1840246"/>
                  <a:gd name="connsiteX28" fmla="*/ 1414849 w 1414849"/>
                  <a:gd name="connsiteY28" fmla="*/ 1840246 h 1840246"/>
                  <a:gd name="connsiteX0" fmla="*/ 1148149 w 1364049"/>
                  <a:gd name="connsiteY0" fmla="*/ 1789446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894149 w 1364049"/>
                  <a:gd name="connsiteY26" fmla="*/ 12306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1148149 w 1364049"/>
                  <a:gd name="connsiteY0" fmla="*/ 1789446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932249 w 1364049"/>
                  <a:gd name="connsiteY26" fmla="*/ 11163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1148149 w 1364049"/>
                  <a:gd name="connsiteY0" fmla="*/ 1789446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932249 w 1364049"/>
                  <a:gd name="connsiteY26" fmla="*/ 11163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1148149 w 1364049"/>
                  <a:gd name="connsiteY0" fmla="*/ 1789446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932249 w 1364049"/>
                  <a:gd name="connsiteY26" fmla="*/ 11163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1148149 w 1364049"/>
                  <a:gd name="connsiteY0" fmla="*/ 1789446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932249 w 1364049"/>
                  <a:gd name="connsiteY26" fmla="*/ 11163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876686 w 1364049"/>
                  <a:gd name="connsiteY0" fmla="*/ 1798971 h 1802146"/>
                  <a:gd name="connsiteX1" fmla="*/ 602049 w 1364049"/>
                  <a:gd name="connsiteY1" fmla="*/ 1306846 h 1802146"/>
                  <a:gd name="connsiteX2" fmla="*/ 602049 w 1364049"/>
                  <a:gd name="connsiteY2" fmla="*/ 1306846 h 1802146"/>
                  <a:gd name="connsiteX3" fmla="*/ 157549 w 1364049"/>
                  <a:gd name="connsiteY3" fmla="*/ 1319546 h 1802146"/>
                  <a:gd name="connsiteX4" fmla="*/ 30549 w 1364049"/>
                  <a:gd name="connsiteY4" fmla="*/ 963946 h 1802146"/>
                  <a:gd name="connsiteX5" fmla="*/ 309949 w 1364049"/>
                  <a:gd name="connsiteY5" fmla="*/ 760746 h 1802146"/>
                  <a:gd name="connsiteX6" fmla="*/ 360749 w 1364049"/>
                  <a:gd name="connsiteY6" fmla="*/ 722646 h 1802146"/>
                  <a:gd name="connsiteX7" fmla="*/ 322649 w 1364049"/>
                  <a:gd name="connsiteY7" fmla="*/ 405146 h 1802146"/>
                  <a:gd name="connsiteX8" fmla="*/ 106749 w 1364049"/>
                  <a:gd name="connsiteY8" fmla="*/ 303546 h 1802146"/>
                  <a:gd name="connsiteX9" fmla="*/ 5149 w 1364049"/>
                  <a:gd name="connsiteY9" fmla="*/ 278146 h 1802146"/>
                  <a:gd name="connsiteX10" fmla="*/ 259149 w 1364049"/>
                  <a:gd name="connsiteY10" fmla="*/ 303546 h 1802146"/>
                  <a:gd name="connsiteX11" fmla="*/ 259149 w 1364049"/>
                  <a:gd name="connsiteY11" fmla="*/ 278146 h 1802146"/>
                  <a:gd name="connsiteX12" fmla="*/ 119449 w 1364049"/>
                  <a:gd name="connsiteY12" fmla="*/ 113046 h 1802146"/>
                  <a:gd name="connsiteX13" fmla="*/ 132149 w 1364049"/>
                  <a:gd name="connsiteY13" fmla="*/ 113046 h 1802146"/>
                  <a:gd name="connsiteX14" fmla="*/ 360749 w 1364049"/>
                  <a:gd name="connsiteY14" fmla="*/ 278146 h 1802146"/>
                  <a:gd name="connsiteX15" fmla="*/ 386149 w 1364049"/>
                  <a:gd name="connsiteY15" fmla="*/ 252746 h 1802146"/>
                  <a:gd name="connsiteX16" fmla="*/ 436949 w 1364049"/>
                  <a:gd name="connsiteY16" fmla="*/ 24146 h 1802146"/>
                  <a:gd name="connsiteX17" fmla="*/ 436949 w 1364049"/>
                  <a:gd name="connsiteY17" fmla="*/ 36846 h 1802146"/>
                  <a:gd name="connsiteX18" fmla="*/ 462349 w 1364049"/>
                  <a:gd name="connsiteY18" fmla="*/ 290846 h 1802146"/>
                  <a:gd name="connsiteX19" fmla="*/ 475049 w 1364049"/>
                  <a:gd name="connsiteY19" fmla="*/ 278146 h 1802146"/>
                  <a:gd name="connsiteX20" fmla="*/ 690949 w 1364049"/>
                  <a:gd name="connsiteY20" fmla="*/ 214646 h 1802146"/>
                  <a:gd name="connsiteX21" fmla="*/ 690949 w 1364049"/>
                  <a:gd name="connsiteY21" fmla="*/ 214646 h 1802146"/>
                  <a:gd name="connsiteX22" fmla="*/ 487749 w 1364049"/>
                  <a:gd name="connsiteY22" fmla="*/ 392446 h 1802146"/>
                  <a:gd name="connsiteX23" fmla="*/ 500449 w 1364049"/>
                  <a:gd name="connsiteY23" fmla="*/ 697246 h 1802146"/>
                  <a:gd name="connsiteX24" fmla="*/ 525849 w 1364049"/>
                  <a:gd name="connsiteY24" fmla="*/ 735346 h 1802146"/>
                  <a:gd name="connsiteX25" fmla="*/ 830649 w 1364049"/>
                  <a:gd name="connsiteY25" fmla="*/ 811546 h 1802146"/>
                  <a:gd name="connsiteX26" fmla="*/ 932249 w 1364049"/>
                  <a:gd name="connsiteY26" fmla="*/ 1116346 h 1802146"/>
                  <a:gd name="connsiteX27" fmla="*/ 792549 w 1364049"/>
                  <a:gd name="connsiteY27" fmla="*/ 1281446 h 1802146"/>
                  <a:gd name="connsiteX28" fmla="*/ 1364049 w 1364049"/>
                  <a:gd name="connsiteY28" fmla="*/ 1802146 h 1802146"/>
                  <a:gd name="connsiteX0" fmla="*/ 876686 w 1121161"/>
                  <a:gd name="connsiteY0" fmla="*/ 1798971 h 1798971"/>
                  <a:gd name="connsiteX1" fmla="*/ 602049 w 1121161"/>
                  <a:gd name="connsiteY1" fmla="*/ 1306846 h 1798971"/>
                  <a:gd name="connsiteX2" fmla="*/ 602049 w 1121161"/>
                  <a:gd name="connsiteY2" fmla="*/ 1306846 h 1798971"/>
                  <a:gd name="connsiteX3" fmla="*/ 157549 w 1121161"/>
                  <a:gd name="connsiteY3" fmla="*/ 1319546 h 1798971"/>
                  <a:gd name="connsiteX4" fmla="*/ 30549 w 1121161"/>
                  <a:gd name="connsiteY4" fmla="*/ 963946 h 1798971"/>
                  <a:gd name="connsiteX5" fmla="*/ 309949 w 1121161"/>
                  <a:gd name="connsiteY5" fmla="*/ 760746 h 1798971"/>
                  <a:gd name="connsiteX6" fmla="*/ 360749 w 1121161"/>
                  <a:gd name="connsiteY6" fmla="*/ 722646 h 1798971"/>
                  <a:gd name="connsiteX7" fmla="*/ 322649 w 1121161"/>
                  <a:gd name="connsiteY7" fmla="*/ 405146 h 1798971"/>
                  <a:gd name="connsiteX8" fmla="*/ 106749 w 1121161"/>
                  <a:gd name="connsiteY8" fmla="*/ 303546 h 1798971"/>
                  <a:gd name="connsiteX9" fmla="*/ 5149 w 1121161"/>
                  <a:gd name="connsiteY9" fmla="*/ 278146 h 1798971"/>
                  <a:gd name="connsiteX10" fmla="*/ 259149 w 1121161"/>
                  <a:gd name="connsiteY10" fmla="*/ 303546 h 1798971"/>
                  <a:gd name="connsiteX11" fmla="*/ 259149 w 1121161"/>
                  <a:gd name="connsiteY11" fmla="*/ 278146 h 1798971"/>
                  <a:gd name="connsiteX12" fmla="*/ 119449 w 1121161"/>
                  <a:gd name="connsiteY12" fmla="*/ 113046 h 1798971"/>
                  <a:gd name="connsiteX13" fmla="*/ 132149 w 1121161"/>
                  <a:gd name="connsiteY13" fmla="*/ 113046 h 1798971"/>
                  <a:gd name="connsiteX14" fmla="*/ 360749 w 1121161"/>
                  <a:gd name="connsiteY14" fmla="*/ 278146 h 1798971"/>
                  <a:gd name="connsiteX15" fmla="*/ 386149 w 1121161"/>
                  <a:gd name="connsiteY15" fmla="*/ 252746 h 1798971"/>
                  <a:gd name="connsiteX16" fmla="*/ 436949 w 1121161"/>
                  <a:gd name="connsiteY16" fmla="*/ 24146 h 1798971"/>
                  <a:gd name="connsiteX17" fmla="*/ 436949 w 1121161"/>
                  <a:gd name="connsiteY17" fmla="*/ 36846 h 1798971"/>
                  <a:gd name="connsiteX18" fmla="*/ 462349 w 1121161"/>
                  <a:gd name="connsiteY18" fmla="*/ 290846 h 1798971"/>
                  <a:gd name="connsiteX19" fmla="*/ 475049 w 1121161"/>
                  <a:gd name="connsiteY19" fmla="*/ 278146 h 1798971"/>
                  <a:gd name="connsiteX20" fmla="*/ 690949 w 1121161"/>
                  <a:gd name="connsiteY20" fmla="*/ 214646 h 1798971"/>
                  <a:gd name="connsiteX21" fmla="*/ 690949 w 1121161"/>
                  <a:gd name="connsiteY21" fmla="*/ 214646 h 1798971"/>
                  <a:gd name="connsiteX22" fmla="*/ 487749 w 1121161"/>
                  <a:gd name="connsiteY22" fmla="*/ 392446 h 1798971"/>
                  <a:gd name="connsiteX23" fmla="*/ 500449 w 1121161"/>
                  <a:gd name="connsiteY23" fmla="*/ 697246 h 1798971"/>
                  <a:gd name="connsiteX24" fmla="*/ 525849 w 1121161"/>
                  <a:gd name="connsiteY24" fmla="*/ 735346 h 1798971"/>
                  <a:gd name="connsiteX25" fmla="*/ 830649 w 1121161"/>
                  <a:gd name="connsiteY25" fmla="*/ 811546 h 1798971"/>
                  <a:gd name="connsiteX26" fmla="*/ 932249 w 1121161"/>
                  <a:gd name="connsiteY26" fmla="*/ 1116346 h 1798971"/>
                  <a:gd name="connsiteX27" fmla="*/ 792549 w 1121161"/>
                  <a:gd name="connsiteY27" fmla="*/ 1281446 h 1798971"/>
                  <a:gd name="connsiteX28" fmla="*/ 1121161 w 1121161"/>
                  <a:gd name="connsiteY28" fmla="*/ 1787859 h 1798971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1163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1163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525849 w 1097348"/>
                  <a:gd name="connsiteY24" fmla="*/ 735346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00449 w 1097348"/>
                  <a:gd name="connsiteY23" fmla="*/ 697246 h 1806909"/>
                  <a:gd name="connsiteX24" fmla="*/ 671899 w 1097348"/>
                  <a:gd name="connsiteY24" fmla="*/ 732171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830649 w 1097348"/>
                  <a:gd name="connsiteY25" fmla="*/ 811546 h 1806909"/>
                  <a:gd name="connsiteX26" fmla="*/ 932249 w 1097348"/>
                  <a:gd name="connsiteY26" fmla="*/ 1040146 h 1806909"/>
                  <a:gd name="connsiteX27" fmla="*/ 792549 w 1097348"/>
                  <a:gd name="connsiteY27" fmla="*/ 1281446 h 1806909"/>
                  <a:gd name="connsiteX28" fmla="*/ 1097348 w 1097348"/>
                  <a:gd name="connsiteY28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30649 w 1097348"/>
                  <a:gd name="connsiteY26" fmla="*/ 811546 h 1806909"/>
                  <a:gd name="connsiteX27" fmla="*/ 932249 w 1097348"/>
                  <a:gd name="connsiteY27" fmla="*/ 1040146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40174 w 1097348"/>
                  <a:gd name="connsiteY26" fmla="*/ 805196 h 1806909"/>
                  <a:gd name="connsiteX27" fmla="*/ 932249 w 1097348"/>
                  <a:gd name="connsiteY27" fmla="*/ 1040146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40174 w 1097348"/>
                  <a:gd name="connsiteY26" fmla="*/ 805196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40174 w 1097348"/>
                  <a:gd name="connsiteY26" fmla="*/ 805196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586174 w 1097348"/>
                  <a:gd name="connsiteY23" fmla="*/ 70677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360749 w 1097348"/>
                  <a:gd name="connsiteY6" fmla="*/ 7226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46499 w 1097348"/>
                  <a:gd name="connsiteY23" fmla="*/ 7004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309949 w 1097348"/>
                  <a:gd name="connsiteY5" fmla="*/ 76074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46499 w 1097348"/>
                  <a:gd name="connsiteY23" fmla="*/ 7004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46499 w 1097348"/>
                  <a:gd name="connsiteY23" fmla="*/ 7004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46499 w 1097348"/>
                  <a:gd name="connsiteY23" fmla="*/ 7004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29023 w 1097348"/>
                  <a:gd name="connsiteY25" fmla="*/ 74487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6686 w 1097348"/>
                  <a:gd name="connsiteY0" fmla="*/ 1798971 h 1806909"/>
                  <a:gd name="connsiteX1" fmla="*/ 602049 w 1097348"/>
                  <a:gd name="connsiteY1" fmla="*/ 1306846 h 1806909"/>
                  <a:gd name="connsiteX2" fmla="*/ 602049 w 1097348"/>
                  <a:gd name="connsiteY2" fmla="*/ 1306846 h 1806909"/>
                  <a:gd name="connsiteX3" fmla="*/ 157549 w 1097348"/>
                  <a:gd name="connsiteY3" fmla="*/ 1319546 h 1806909"/>
                  <a:gd name="connsiteX4" fmla="*/ 30549 w 1097348"/>
                  <a:gd name="connsiteY4" fmla="*/ 963946 h 1806909"/>
                  <a:gd name="connsiteX5" fmla="*/ 297249 w 1097348"/>
                  <a:gd name="connsiteY5" fmla="*/ 754396 h 1806909"/>
                  <a:gd name="connsiteX6" fmla="*/ 443299 w 1097348"/>
                  <a:gd name="connsiteY6" fmla="*/ 709946 h 1806909"/>
                  <a:gd name="connsiteX7" fmla="*/ 322649 w 1097348"/>
                  <a:gd name="connsiteY7" fmla="*/ 405146 h 1806909"/>
                  <a:gd name="connsiteX8" fmla="*/ 106749 w 1097348"/>
                  <a:gd name="connsiteY8" fmla="*/ 303546 h 1806909"/>
                  <a:gd name="connsiteX9" fmla="*/ 5149 w 1097348"/>
                  <a:gd name="connsiteY9" fmla="*/ 278146 h 1806909"/>
                  <a:gd name="connsiteX10" fmla="*/ 259149 w 1097348"/>
                  <a:gd name="connsiteY10" fmla="*/ 303546 h 1806909"/>
                  <a:gd name="connsiteX11" fmla="*/ 259149 w 1097348"/>
                  <a:gd name="connsiteY11" fmla="*/ 278146 h 1806909"/>
                  <a:gd name="connsiteX12" fmla="*/ 119449 w 1097348"/>
                  <a:gd name="connsiteY12" fmla="*/ 113046 h 1806909"/>
                  <a:gd name="connsiteX13" fmla="*/ 132149 w 1097348"/>
                  <a:gd name="connsiteY13" fmla="*/ 113046 h 1806909"/>
                  <a:gd name="connsiteX14" fmla="*/ 360749 w 1097348"/>
                  <a:gd name="connsiteY14" fmla="*/ 278146 h 1806909"/>
                  <a:gd name="connsiteX15" fmla="*/ 386149 w 1097348"/>
                  <a:gd name="connsiteY15" fmla="*/ 252746 h 1806909"/>
                  <a:gd name="connsiteX16" fmla="*/ 436949 w 1097348"/>
                  <a:gd name="connsiteY16" fmla="*/ 24146 h 1806909"/>
                  <a:gd name="connsiteX17" fmla="*/ 436949 w 1097348"/>
                  <a:gd name="connsiteY17" fmla="*/ 36846 h 1806909"/>
                  <a:gd name="connsiteX18" fmla="*/ 462349 w 1097348"/>
                  <a:gd name="connsiteY18" fmla="*/ 290846 h 1806909"/>
                  <a:gd name="connsiteX19" fmla="*/ 475049 w 1097348"/>
                  <a:gd name="connsiteY19" fmla="*/ 278146 h 1806909"/>
                  <a:gd name="connsiteX20" fmla="*/ 690949 w 1097348"/>
                  <a:gd name="connsiteY20" fmla="*/ 214646 h 1806909"/>
                  <a:gd name="connsiteX21" fmla="*/ 690949 w 1097348"/>
                  <a:gd name="connsiteY21" fmla="*/ 214646 h 1806909"/>
                  <a:gd name="connsiteX22" fmla="*/ 487749 w 1097348"/>
                  <a:gd name="connsiteY22" fmla="*/ 392446 h 1806909"/>
                  <a:gd name="connsiteX23" fmla="*/ 621099 w 1097348"/>
                  <a:gd name="connsiteY23" fmla="*/ 713121 h 1806909"/>
                  <a:gd name="connsiteX24" fmla="*/ 671899 w 1097348"/>
                  <a:gd name="connsiteY24" fmla="*/ 732171 h 1806909"/>
                  <a:gd name="connsiteX25" fmla="*/ 779823 w 1097348"/>
                  <a:gd name="connsiteY25" fmla="*/ 763922 h 1806909"/>
                  <a:gd name="connsiteX26" fmla="*/ 868749 w 1097348"/>
                  <a:gd name="connsiteY26" fmla="*/ 827421 h 1806909"/>
                  <a:gd name="connsiteX27" fmla="*/ 941774 w 1097348"/>
                  <a:gd name="connsiteY27" fmla="*/ 1043321 h 1806909"/>
                  <a:gd name="connsiteX28" fmla="*/ 792549 w 1097348"/>
                  <a:gd name="connsiteY28" fmla="*/ 1281446 h 1806909"/>
                  <a:gd name="connsiteX29" fmla="*/ 1097348 w 1097348"/>
                  <a:gd name="connsiteY29" fmla="*/ 1806909 h 1806909"/>
                  <a:gd name="connsiteX0" fmla="*/ 875244 w 1095906"/>
                  <a:gd name="connsiteY0" fmla="*/ 1798971 h 1806909"/>
                  <a:gd name="connsiteX1" fmla="*/ 600607 w 1095906"/>
                  <a:gd name="connsiteY1" fmla="*/ 1306846 h 1806909"/>
                  <a:gd name="connsiteX2" fmla="*/ 600607 w 1095906"/>
                  <a:gd name="connsiteY2" fmla="*/ 1306846 h 1806909"/>
                  <a:gd name="connsiteX3" fmla="*/ 156107 w 1095906"/>
                  <a:gd name="connsiteY3" fmla="*/ 1319546 h 1806909"/>
                  <a:gd name="connsiteX4" fmla="*/ 29107 w 1095906"/>
                  <a:gd name="connsiteY4" fmla="*/ 963946 h 1806909"/>
                  <a:gd name="connsiteX5" fmla="*/ 295807 w 1095906"/>
                  <a:gd name="connsiteY5" fmla="*/ 754396 h 1806909"/>
                  <a:gd name="connsiteX6" fmla="*/ 441857 w 1095906"/>
                  <a:gd name="connsiteY6" fmla="*/ 709946 h 1806909"/>
                  <a:gd name="connsiteX7" fmla="*/ 321207 w 1095906"/>
                  <a:gd name="connsiteY7" fmla="*/ 405146 h 1806909"/>
                  <a:gd name="connsiteX8" fmla="*/ 121182 w 1095906"/>
                  <a:gd name="connsiteY8" fmla="*/ 468646 h 1806909"/>
                  <a:gd name="connsiteX9" fmla="*/ 3707 w 1095906"/>
                  <a:gd name="connsiteY9" fmla="*/ 278146 h 1806909"/>
                  <a:gd name="connsiteX10" fmla="*/ 257707 w 1095906"/>
                  <a:gd name="connsiteY10" fmla="*/ 303546 h 1806909"/>
                  <a:gd name="connsiteX11" fmla="*/ 257707 w 1095906"/>
                  <a:gd name="connsiteY11" fmla="*/ 278146 h 1806909"/>
                  <a:gd name="connsiteX12" fmla="*/ 118007 w 1095906"/>
                  <a:gd name="connsiteY12" fmla="*/ 113046 h 1806909"/>
                  <a:gd name="connsiteX13" fmla="*/ 130707 w 1095906"/>
                  <a:gd name="connsiteY13" fmla="*/ 113046 h 1806909"/>
                  <a:gd name="connsiteX14" fmla="*/ 359307 w 1095906"/>
                  <a:gd name="connsiteY14" fmla="*/ 278146 h 1806909"/>
                  <a:gd name="connsiteX15" fmla="*/ 384707 w 1095906"/>
                  <a:gd name="connsiteY15" fmla="*/ 252746 h 1806909"/>
                  <a:gd name="connsiteX16" fmla="*/ 435507 w 1095906"/>
                  <a:gd name="connsiteY16" fmla="*/ 24146 h 1806909"/>
                  <a:gd name="connsiteX17" fmla="*/ 435507 w 1095906"/>
                  <a:gd name="connsiteY17" fmla="*/ 36846 h 1806909"/>
                  <a:gd name="connsiteX18" fmla="*/ 460907 w 1095906"/>
                  <a:gd name="connsiteY18" fmla="*/ 290846 h 1806909"/>
                  <a:gd name="connsiteX19" fmla="*/ 473607 w 1095906"/>
                  <a:gd name="connsiteY19" fmla="*/ 278146 h 1806909"/>
                  <a:gd name="connsiteX20" fmla="*/ 689507 w 1095906"/>
                  <a:gd name="connsiteY20" fmla="*/ 214646 h 1806909"/>
                  <a:gd name="connsiteX21" fmla="*/ 689507 w 1095906"/>
                  <a:gd name="connsiteY21" fmla="*/ 214646 h 1806909"/>
                  <a:gd name="connsiteX22" fmla="*/ 486307 w 1095906"/>
                  <a:gd name="connsiteY22" fmla="*/ 392446 h 1806909"/>
                  <a:gd name="connsiteX23" fmla="*/ 619657 w 1095906"/>
                  <a:gd name="connsiteY23" fmla="*/ 713121 h 1806909"/>
                  <a:gd name="connsiteX24" fmla="*/ 670457 w 1095906"/>
                  <a:gd name="connsiteY24" fmla="*/ 732171 h 1806909"/>
                  <a:gd name="connsiteX25" fmla="*/ 778381 w 1095906"/>
                  <a:gd name="connsiteY25" fmla="*/ 763922 h 1806909"/>
                  <a:gd name="connsiteX26" fmla="*/ 867307 w 1095906"/>
                  <a:gd name="connsiteY26" fmla="*/ 827421 h 1806909"/>
                  <a:gd name="connsiteX27" fmla="*/ 940332 w 1095906"/>
                  <a:gd name="connsiteY27" fmla="*/ 1043321 h 1806909"/>
                  <a:gd name="connsiteX28" fmla="*/ 791107 w 1095906"/>
                  <a:gd name="connsiteY28" fmla="*/ 1281446 h 1806909"/>
                  <a:gd name="connsiteX29" fmla="*/ 1095906 w 1095906"/>
                  <a:gd name="connsiteY29" fmla="*/ 1806909 h 1806909"/>
                  <a:gd name="connsiteX0" fmla="*/ 909370 w 1130032"/>
                  <a:gd name="connsiteY0" fmla="*/ 1798971 h 1806909"/>
                  <a:gd name="connsiteX1" fmla="*/ 634733 w 1130032"/>
                  <a:gd name="connsiteY1" fmla="*/ 1306846 h 1806909"/>
                  <a:gd name="connsiteX2" fmla="*/ 634733 w 1130032"/>
                  <a:gd name="connsiteY2" fmla="*/ 1306846 h 1806909"/>
                  <a:gd name="connsiteX3" fmla="*/ 190233 w 1130032"/>
                  <a:gd name="connsiteY3" fmla="*/ 1319546 h 1806909"/>
                  <a:gd name="connsiteX4" fmla="*/ 63233 w 1130032"/>
                  <a:gd name="connsiteY4" fmla="*/ 963946 h 1806909"/>
                  <a:gd name="connsiteX5" fmla="*/ 329933 w 1130032"/>
                  <a:gd name="connsiteY5" fmla="*/ 754396 h 1806909"/>
                  <a:gd name="connsiteX6" fmla="*/ 475983 w 1130032"/>
                  <a:gd name="connsiteY6" fmla="*/ 709946 h 1806909"/>
                  <a:gd name="connsiteX7" fmla="*/ 355333 w 1130032"/>
                  <a:gd name="connsiteY7" fmla="*/ 405146 h 1806909"/>
                  <a:gd name="connsiteX8" fmla="*/ 155308 w 1130032"/>
                  <a:gd name="connsiteY8" fmla="*/ 468646 h 1806909"/>
                  <a:gd name="connsiteX9" fmla="*/ 2908 w 1130032"/>
                  <a:gd name="connsiteY9" fmla="*/ 551196 h 1806909"/>
                  <a:gd name="connsiteX10" fmla="*/ 291833 w 1130032"/>
                  <a:gd name="connsiteY10" fmla="*/ 303546 h 1806909"/>
                  <a:gd name="connsiteX11" fmla="*/ 291833 w 1130032"/>
                  <a:gd name="connsiteY11" fmla="*/ 278146 h 1806909"/>
                  <a:gd name="connsiteX12" fmla="*/ 152133 w 1130032"/>
                  <a:gd name="connsiteY12" fmla="*/ 113046 h 1806909"/>
                  <a:gd name="connsiteX13" fmla="*/ 164833 w 1130032"/>
                  <a:gd name="connsiteY13" fmla="*/ 113046 h 1806909"/>
                  <a:gd name="connsiteX14" fmla="*/ 393433 w 1130032"/>
                  <a:gd name="connsiteY14" fmla="*/ 278146 h 1806909"/>
                  <a:gd name="connsiteX15" fmla="*/ 418833 w 1130032"/>
                  <a:gd name="connsiteY15" fmla="*/ 252746 h 1806909"/>
                  <a:gd name="connsiteX16" fmla="*/ 469633 w 1130032"/>
                  <a:gd name="connsiteY16" fmla="*/ 24146 h 1806909"/>
                  <a:gd name="connsiteX17" fmla="*/ 469633 w 1130032"/>
                  <a:gd name="connsiteY17" fmla="*/ 36846 h 1806909"/>
                  <a:gd name="connsiteX18" fmla="*/ 495033 w 1130032"/>
                  <a:gd name="connsiteY18" fmla="*/ 290846 h 1806909"/>
                  <a:gd name="connsiteX19" fmla="*/ 507733 w 1130032"/>
                  <a:gd name="connsiteY19" fmla="*/ 278146 h 1806909"/>
                  <a:gd name="connsiteX20" fmla="*/ 723633 w 1130032"/>
                  <a:gd name="connsiteY20" fmla="*/ 214646 h 1806909"/>
                  <a:gd name="connsiteX21" fmla="*/ 723633 w 1130032"/>
                  <a:gd name="connsiteY21" fmla="*/ 214646 h 1806909"/>
                  <a:gd name="connsiteX22" fmla="*/ 520433 w 1130032"/>
                  <a:gd name="connsiteY22" fmla="*/ 392446 h 1806909"/>
                  <a:gd name="connsiteX23" fmla="*/ 653783 w 1130032"/>
                  <a:gd name="connsiteY23" fmla="*/ 713121 h 1806909"/>
                  <a:gd name="connsiteX24" fmla="*/ 704583 w 1130032"/>
                  <a:gd name="connsiteY24" fmla="*/ 732171 h 1806909"/>
                  <a:gd name="connsiteX25" fmla="*/ 812507 w 1130032"/>
                  <a:gd name="connsiteY25" fmla="*/ 763922 h 1806909"/>
                  <a:gd name="connsiteX26" fmla="*/ 901433 w 1130032"/>
                  <a:gd name="connsiteY26" fmla="*/ 827421 h 1806909"/>
                  <a:gd name="connsiteX27" fmla="*/ 974458 w 1130032"/>
                  <a:gd name="connsiteY27" fmla="*/ 1043321 h 1806909"/>
                  <a:gd name="connsiteX28" fmla="*/ 825233 w 1130032"/>
                  <a:gd name="connsiteY28" fmla="*/ 1281446 h 1806909"/>
                  <a:gd name="connsiteX29" fmla="*/ 1130032 w 1130032"/>
                  <a:gd name="connsiteY29" fmla="*/ 1806909 h 1806909"/>
                  <a:gd name="connsiteX0" fmla="*/ 908205 w 1128867"/>
                  <a:gd name="connsiteY0" fmla="*/ 1798971 h 1806909"/>
                  <a:gd name="connsiteX1" fmla="*/ 633568 w 1128867"/>
                  <a:gd name="connsiteY1" fmla="*/ 1306846 h 1806909"/>
                  <a:gd name="connsiteX2" fmla="*/ 633568 w 1128867"/>
                  <a:gd name="connsiteY2" fmla="*/ 1306846 h 1806909"/>
                  <a:gd name="connsiteX3" fmla="*/ 189068 w 1128867"/>
                  <a:gd name="connsiteY3" fmla="*/ 1319546 h 1806909"/>
                  <a:gd name="connsiteX4" fmla="*/ 62068 w 1128867"/>
                  <a:gd name="connsiteY4" fmla="*/ 963946 h 1806909"/>
                  <a:gd name="connsiteX5" fmla="*/ 328768 w 1128867"/>
                  <a:gd name="connsiteY5" fmla="*/ 754396 h 1806909"/>
                  <a:gd name="connsiteX6" fmla="*/ 474818 w 1128867"/>
                  <a:gd name="connsiteY6" fmla="*/ 709946 h 1806909"/>
                  <a:gd name="connsiteX7" fmla="*/ 354168 w 1128867"/>
                  <a:gd name="connsiteY7" fmla="*/ 405146 h 1806909"/>
                  <a:gd name="connsiteX8" fmla="*/ 154143 w 1128867"/>
                  <a:gd name="connsiteY8" fmla="*/ 468646 h 1806909"/>
                  <a:gd name="connsiteX9" fmla="*/ 1743 w 1128867"/>
                  <a:gd name="connsiteY9" fmla="*/ 551196 h 1806909"/>
                  <a:gd name="connsiteX10" fmla="*/ 255743 w 1128867"/>
                  <a:gd name="connsiteY10" fmla="*/ 351171 h 1806909"/>
                  <a:gd name="connsiteX11" fmla="*/ 290668 w 1128867"/>
                  <a:gd name="connsiteY11" fmla="*/ 278146 h 1806909"/>
                  <a:gd name="connsiteX12" fmla="*/ 150968 w 1128867"/>
                  <a:gd name="connsiteY12" fmla="*/ 113046 h 1806909"/>
                  <a:gd name="connsiteX13" fmla="*/ 163668 w 1128867"/>
                  <a:gd name="connsiteY13" fmla="*/ 113046 h 1806909"/>
                  <a:gd name="connsiteX14" fmla="*/ 392268 w 1128867"/>
                  <a:gd name="connsiteY14" fmla="*/ 278146 h 1806909"/>
                  <a:gd name="connsiteX15" fmla="*/ 417668 w 1128867"/>
                  <a:gd name="connsiteY15" fmla="*/ 252746 h 1806909"/>
                  <a:gd name="connsiteX16" fmla="*/ 468468 w 1128867"/>
                  <a:gd name="connsiteY16" fmla="*/ 24146 h 1806909"/>
                  <a:gd name="connsiteX17" fmla="*/ 468468 w 1128867"/>
                  <a:gd name="connsiteY17" fmla="*/ 36846 h 1806909"/>
                  <a:gd name="connsiteX18" fmla="*/ 493868 w 1128867"/>
                  <a:gd name="connsiteY18" fmla="*/ 290846 h 1806909"/>
                  <a:gd name="connsiteX19" fmla="*/ 506568 w 1128867"/>
                  <a:gd name="connsiteY19" fmla="*/ 278146 h 1806909"/>
                  <a:gd name="connsiteX20" fmla="*/ 722468 w 1128867"/>
                  <a:gd name="connsiteY20" fmla="*/ 214646 h 1806909"/>
                  <a:gd name="connsiteX21" fmla="*/ 722468 w 1128867"/>
                  <a:gd name="connsiteY21" fmla="*/ 214646 h 1806909"/>
                  <a:gd name="connsiteX22" fmla="*/ 519268 w 1128867"/>
                  <a:gd name="connsiteY22" fmla="*/ 392446 h 1806909"/>
                  <a:gd name="connsiteX23" fmla="*/ 652618 w 1128867"/>
                  <a:gd name="connsiteY23" fmla="*/ 713121 h 1806909"/>
                  <a:gd name="connsiteX24" fmla="*/ 703418 w 1128867"/>
                  <a:gd name="connsiteY24" fmla="*/ 732171 h 1806909"/>
                  <a:gd name="connsiteX25" fmla="*/ 811342 w 1128867"/>
                  <a:gd name="connsiteY25" fmla="*/ 763922 h 1806909"/>
                  <a:gd name="connsiteX26" fmla="*/ 900268 w 1128867"/>
                  <a:gd name="connsiteY26" fmla="*/ 827421 h 1806909"/>
                  <a:gd name="connsiteX27" fmla="*/ 973293 w 1128867"/>
                  <a:gd name="connsiteY27" fmla="*/ 1043321 h 1806909"/>
                  <a:gd name="connsiteX28" fmla="*/ 824068 w 1128867"/>
                  <a:gd name="connsiteY28" fmla="*/ 1281446 h 1806909"/>
                  <a:gd name="connsiteX29" fmla="*/ 1128867 w 1128867"/>
                  <a:gd name="connsiteY29" fmla="*/ 1806909 h 1806909"/>
                  <a:gd name="connsiteX0" fmla="*/ 908205 w 1128867"/>
                  <a:gd name="connsiteY0" fmla="*/ 1798971 h 1806909"/>
                  <a:gd name="connsiteX1" fmla="*/ 633568 w 1128867"/>
                  <a:gd name="connsiteY1" fmla="*/ 1306846 h 1806909"/>
                  <a:gd name="connsiteX2" fmla="*/ 633568 w 1128867"/>
                  <a:gd name="connsiteY2" fmla="*/ 1306846 h 1806909"/>
                  <a:gd name="connsiteX3" fmla="*/ 189068 w 1128867"/>
                  <a:gd name="connsiteY3" fmla="*/ 1319546 h 1806909"/>
                  <a:gd name="connsiteX4" fmla="*/ 62068 w 1128867"/>
                  <a:gd name="connsiteY4" fmla="*/ 963946 h 1806909"/>
                  <a:gd name="connsiteX5" fmla="*/ 328768 w 1128867"/>
                  <a:gd name="connsiteY5" fmla="*/ 754396 h 1806909"/>
                  <a:gd name="connsiteX6" fmla="*/ 474818 w 1128867"/>
                  <a:gd name="connsiteY6" fmla="*/ 709946 h 1806909"/>
                  <a:gd name="connsiteX7" fmla="*/ 354168 w 1128867"/>
                  <a:gd name="connsiteY7" fmla="*/ 405146 h 1806909"/>
                  <a:gd name="connsiteX8" fmla="*/ 154143 w 1128867"/>
                  <a:gd name="connsiteY8" fmla="*/ 468646 h 1806909"/>
                  <a:gd name="connsiteX9" fmla="*/ 1743 w 1128867"/>
                  <a:gd name="connsiteY9" fmla="*/ 551196 h 1806909"/>
                  <a:gd name="connsiteX10" fmla="*/ 255743 w 1128867"/>
                  <a:gd name="connsiteY10" fmla="*/ 351171 h 1806909"/>
                  <a:gd name="connsiteX11" fmla="*/ 252568 w 1128867"/>
                  <a:gd name="connsiteY11" fmla="*/ 303546 h 1806909"/>
                  <a:gd name="connsiteX12" fmla="*/ 150968 w 1128867"/>
                  <a:gd name="connsiteY12" fmla="*/ 113046 h 1806909"/>
                  <a:gd name="connsiteX13" fmla="*/ 163668 w 1128867"/>
                  <a:gd name="connsiteY13" fmla="*/ 113046 h 1806909"/>
                  <a:gd name="connsiteX14" fmla="*/ 392268 w 1128867"/>
                  <a:gd name="connsiteY14" fmla="*/ 278146 h 1806909"/>
                  <a:gd name="connsiteX15" fmla="*/ 417668 w 1128867"/>
                  <a:gd name="connsiteY15" fmla="*/ 252746 h 1806909"/>
                  <a:gd name="connsiteX16" fmla="*/ 468468 w 1128867"/>
                  <a:gd name="connsiteY16" fmla="*/ 24146 h 1806909"/>
                  <a:gd name="connsiteX17" fmla="*/ 468468 w 1128867"/>
                  <a:gd name="connsiteY17" fmla="*/ 36846 h 1806909"/>
                  <a:gd name="connsiteX18" fmla="*/ 493868 w 1128867"/>
                  <a:gd name="connsiteY18" fmla="*/ 290846 h 1806909"/>
                  <a:gd name="connsiteX19" fmla="*/ 506568 w 1128867"/>
                  <a:gd name="connsiteY19" fmla="*/ 278146 h 1806909"/>
                  <a:gd name="connsiteX20" fmla="*/ 722468 w 1128867"/>
                  <a:gd name="connsiteY20" fmla="*/ 214646 h 1806909"/>
                  <a:gd name="connsiteX21" fmla="*/ 722468 w 1128867"/>
                  <a:gd name="connsiteY21" fmla="*/ 214646 h 1806909"/>
                  <a:gd name="connsiteX22" fmla="*/ 519268 w 1128867"/>
                  <a:gd name="connsiteY22" fmla="*/ 392446 h 1806909"/>
                  <a:gd name="connsiteX23" fmla="*/ 652618 w 1128867"/>
                  <a:gd name="connsiteY23" fmla="*/ 713121 h 1806909"/>
                  <a:gd name="connsiteX24" fmla="*/ 703418 w 1128867"/>
                  <a:gd name="connsiteY24" fmla="*/ 732171 h 1806909"/>
                  <a:gd name="connsiteX25" fmla="*/ 811342 w 1128867"/>
                  <a:gd name="connsiteY25" fmla="*/ 763922 h 1806909"/>
                  <a:gd name="connsiteX26" fmla="*/ 900268 w 1128867"/>
                  <a:gd name="connsiteY26" fmla="*/ 827421 h 1806909"/>
                  <a:gd name="connsiteX27" fmla="*/ 973293 w 1128867"/>
                  <a:gd name="connsiteY27" fmla="*/ 1043321 h 1806909"/>
                  <a:gd name="connsiteX28" fmla="*/ 824068 w 1128867"/>
                  <a:gd name="connsiteY28" fmla="*/ 1281446 h 1806909"/>
                  <a:gd name="connsiteX29" fmla="*/ 1128867 w 1128867"/>
                  <a:gd name="connsiteY29" fmla="*/ 1806909 h 1806909"/>
                  <a:gd name="connsiteX0" fmla="*/ 917245 w 1137907"/>
                  <a:gd name="connsiteY0" fmla="*/ 1798971 h 1806909"/>
                  <a:gd name="connsiteX1" fmla="*/ 642608 w 1137907"/>
                  <a:gd name="connsiteY1" fmla="*/ 1306846 h 1806909"/>
                  <a:gd name="connsiteX2" fmla="*/ 642608 w 1137907"/>
                  <a:gd name="connsiteY2" fmla="*/ 1306846 h 1806909"/>
                  <a:gd name="connsiteX3" fmla="*/ 198108 w 1137907"/>
                  <a:gd name="connsiteY3" fmla="*/ 1319546 h 1806909"/>
                  <a:gd name="connsiteX4" fmla="*/ 71108 w 1137907"/>
                  <a:gd name="connsiteY4" fmla="*/ 963946 h 1806909"/>
                  <a:gd name="connsiteX5" fmla="*/ 337808 w 1137907"/>
                  <a:gd name="connsiteY5" fmla="*/ 754396 h 1806909"/>
                  <a:gd name="connsiteX6" fmla="*/ 483858 w 1137907"/>
                  <a:gd name="connsiteY6" fmla="*/ 709946 h 1806909"/>
                  <a:gd name="connsiteX7" fmla="*/ 363208 w 1137907"/>
                  <a:gd name="connsiteY7" fmla="*/ 405146 h 1806909"/>
                  <a:gd name="connsiteX8" fmla="*/ 163183 w 1137907"/>
                  <a:gd name="connsiteY8" fmla="*/ 468646 h 1806909"/>
                  <a:gd name="connsiteX9" fmla="*/ 10783 w 1137907"/>
                  <a:gd name="connsiteY9" fmla="*/ 551196 h 1806909"/>
                  <a:gd name="connsiteX10" fmla="*/ 264783 w 1137907"/>
                  <a:gd name="connsiteY10" fmla="*/ 351171 h 1806909"/>
                  <a:gd name="connsiteX11" fmla="*/ 261608 w 1137907"/>
                  <a:gd name="connsiteY11" fmla="*/ 303546 h 1806909"/>
                  <a:gd name="connsiteX12" fmla="*/ 1258 w 1137907"/>
                  <a:gd name="connsiteY12" fmla="*/ 417846 h 1806909"/>
                  <a:gd name="connsiteX13" fmla="*/ 172708 w 1137907"/>
                  <a:gd name="connsiteY13" fmla="*/ 113046 h 1806909"/>
                  <a:gd name="connsiteX14" fmla="*/ 401308 w 1137907"/>
                  <a:gd name="connsiteY14" fmla="*/ 278146 h 1806909"/>
                  <a:gd name="connsiteX15" fmla="*/ 426708 w 1137907"/>
                  <a:gd name="connsiteY15" fmla="*/ 252746 h 1806909"/>
                  <a:gd name="connsiteX16" fmla="*/ 477508 w 1137907"/>
                  <a:gd name="connsiteY16" fmla="*/ 24146 h 1806909"/>
                  <a:gd name="connsiteX17" fmla="*/ 477508 w 1137907"/>
                  <a:gd name="connsiteY17" fmla="*/ 36846 h 1806909"/>
                  <a:gd name="connsiteX18" fmla="*/ 502908 w 1137907"/>
                  <a:gd name="connsiteY18" fmla="*/ 290846 h 1806909"/>
                  <a:gd name="connsiteX19" fmla="*/ 515608 w 1137907"/>
                  <a:gd name="connsiteY19" fmla="*/ 278146 h 1806909"/>
                  <a:gd name="connsiteX20" fmla="*/ 731508 w 1137907"/>
                  <a:gd name="connsiteY20" fmla="*/ 214646 h 1806909"/>
                  <a:gd name="connsiteX21" fmla="*/ 731508 w 1137907"/>
                  <a:gd name="connsiteY21" fmla="*/ 214646 h 1806909"/>
                  <a:gd name="connsiteX22" fmla="*/ 528308 w 1137907"/>
                  <a:gd name="connsiteY22" fmla="*/ 392446 h 1806909"/>
                  <a:gd name="connsiteX23" fmla="*/ 661658 w 1137907"/>
                  <a:gd name="connsiteY23" fmla="*/ 713121 h 1806909"/>
                  <a:gd name="connsiteX24" fmla="*/ 712458 w 1137907"/>
                  <a:gd name="connsiteY24" fmla="*/ 732171 h 1806909"/>
                  <a:gd name="connsiteX25" fmla="*/ 820382 w 1137907"/>
                  <a:gd name="connsiteY25" fmla="*/ 763922 h 1806909"/>
                  <a:gd name="connsiteX26" fmla="*/ 909308 w 1137907"/>
                  <a:gd name="connsiteY26" fmla="*/ 827421 h 1806909"/>
                  <a:gd name="connsiteX27" fmla="*/ 982333 w 1137907"/>
                  <a:gd name="connsiteY27" fmla="*/ 1043321 h 1806909"/>
                  <a:gd name="connsiteX28" fmla="*/ 833108 w 1137907"/>
                  <a:gd name="connsiteY28" fmla="*/ 1281446 h 1806909"/>
                  <a:gd name="connsiteX29" fmla="*/ 1137907 w 1137907"/>
                  <a:gd name="connsiteY29" fmla="*/ 1806909 h 1806909"/>
                  <a:gd name="connsiteX0" fmla="*/ 921161 w 1141823"/>
                  <a:gd name="connsiteY0" fmla="*/ 1798971 h 1806909"/>
                  <a:gd name="connsiteX1" fmla="*/ 646524 w 1141823"/>
                  <a:gd name="connsiteY1" fmla="*/ 1306846 h 1806909"/>
                  <a:gd name="connsiteX2" fmla="*/ 646524 w 1141823"/>
                  <a:gd name="connsiteY2" fmla="*/ 1306846 h 1806909"/>
                  <a:gd name="connsiteX3" fmla="*/ 202024 w 1141823"/>
                  <a:gd name="connsiteY3" fmla="*/ 1319546 h 1806909"/>
                  <a:gd name="connsiteX4" fmla="*/ 75024 w 1141823"/>
                  <a:gd name="connsiteY4" fmla="*/ 963946 h 1806909"/>
                  <a:gd name="connsiteX5" fmla="*/ 341724 w 1141823"/>
                  <a:gd name="connsiteY5" fmla="*/ 754396 h 1806909"/>
                  <a:gd name="connsiteX6" fmla="*/ 487774 w 1141823"/>
                  <a:gd name="connsiteY6" fmla="*/ 709946 h 1806909"/>
                  <a:gd name="connsiteX7" fmla="*/ 367124 w 1141823"/>
                  <a:gd name="connsiteY7" fmla="*/ 405146 h 1806909"/>
                  <a:gd name="connsiteX8" fmla="*/ 167099 w 1141823"/>
                  <a:gd name="connsiteY8" fmla="*/ 468646 h 1806909"/>
                  <a:gd name="connsiteX9" fmla="*/ 14699 w 1141823"/>
                  <a:gd name="connsiteY9" fmla="*/ 551196 h 1806909"/>
                  <a:gd name="connsiteX10" fmla="*/ 268699 w 1141823"/>
                  <a:gd name="connsiteY10" fmla="*/ 351171 h 1806909"/>
                  <a:gd name="connsiteX11" fmla="*/ 265524 w 1141823"/>
                  <a:gd name="connsiteY11" fmla="*/ 303546 h 1806909"/>
                  <a:gd name="connsiteX12" fmla="*/ 5174 w 1141823"/>
                  <a:gd name="connsiteY12" fmla="*/ 417846 h 1806909"/>
                  <a:gd name="connsiteX13" fmla="*/ 116299 w 1141823"/>
                  <a:gd name="connsiteY13" fmla="*/ 322596 h 1806909"/>
                  <a:gd name="connsiteX14" fmla="*/ 405224 w 1141823"/>
                  <a:gd name="connsiteY14" fmla="*/ 278146 h 1806909"/>
                  <a:gd name="connsiteX15" fmla="*/ 430624 w 1141823"/>
                  <a:gd name="connsiteY15" fmla="*/ 252746 h 1806909"/>
                  <a:gd name="connsiteX16" fmla="*/ 481424 w 1141823"/>
                  <a:gd name="connsiteY16" fmla="*/ 24146 h 1806909"/>
                  <a:gd name="connsiteX17" fmla="*/ 481424 w 1141823"/>
                  <a:gd name="connsiteY17" fmla="*/ 36846 h 1806909"/>
                  <a:gd name="connsiteX18" fmla="*/ 506824 w 1141823"/>
                  <a:gd name="connsiteY18" fmla="*/ 290846 h 1806909"/>
                  <a:gd name="connsiteX19" fmla="*/ 519524 w 1141823"/>
                  <a:gd name="connsiteY19" fmla="*/ 278146 h 1806909"/>
                  <a:gd name="connsiteX20" fmla="*/ 735424 w 1141823"/>
                  <a:gd name="connsiteY20" fmla="*/ 214646 h 1806909"/>
                  <a:gd name="connsiteX21" fmla="*/ 735424 w 1141823"/>
                  <a:gd name="connsiteY21" fmla="*/ 214646 h 1806909"/>
                  <a:gd name="connsiteX22" fmla="*/ 532224 w 1141823"/>
                  <a:gd name="connsiteY22" fmla="*/ 392446 h 1806909"/>
                  <a:gd name="connsiteX23" fmla="*/ 665574 w 1141823"/>
                  <a:gd name="connsiteY23" fmla="*/ 713121 h 1806909"/>
                  <a:gd name="connsiteX24" fmla="*/ 716374 w 1141823"/>
                  <a:gd name="connsiteY24" fmla="*/ 732171 h 1806909"/>
                  <a:gd name="connsiteX25" fmla="*/ 824298 w 1141823"/>
                  <a:gd name="connsiteY25" fmla="*/ 763922 h 1806909"/>
                  <a:gd name="connsiteX26" fmla="*/ 913224 w 1141823"/>
                  <a:gd name="connsiteY26" fmla="*/ 827421 h 1806909"/>
                  <a:gd name="connsiteX27" fmla="*/ 986249 w 1141823"/>
                  <a:gd name="connsiteY27" fmla="*/ 1043321 h 1806909"/>
                  <a:gd name="connsiteX28" fmla="*/ 837024 w 1141823"/>
                  <a:gd name="connsiteY28" fmla="*/ 1281446 h 1806909"/>
                  <a:gd name="connsiteX29" fmla="*/ 1141823 w 1141823"/>
                  <a:gd name="connsiteY29" fmla="*/ 1806909 h 1806909"/>
                  <a:gd name="connsiteX0" fmla="*/ 921161 w 1141823"/>
                  <a:gd name="connsiteY0" fmla="*/ 1798971 h 1806909"/>
                  <a:gd name="connsiteX1" fmla="*/ 646524 w 1141823"/>
                  <a:gd name="connsiteY1" fmla="*/ 1306846 h 1806909"/>
                  <a:gd name="connsiteX2" fmla="*/ 646524 w 1141823"/>
                  <a:gd name="connsiteY2" fmla="*/ 1306846 h 1806909"/>
                  <a:gd name="connsiteX3" fmla="*/ 202024 w 1141823"/>
                  <a:gd name="connsiteY3" fmla="*/ 1319546 h 1806909"/>
                  <a:gd name="connsiteX4" fmla="*/ 75024 w 1141823"/>
                  <a:gd name="connsiteY4" fmla="*/ 963946 h 1806909"/>
                  <a:gd name="connsiteX5" fmla="*/ 341724 w 1141823"/>
                  <a:gd name="connsiteY5" fmla="*/ 754396 h 1806909"/>
                  <a:gd name="connsiteX6" fmla="*/ 487774 w 1141823"/>
                  <a:gd name="connsiteY6" fmla="*/ 709946 h 1806909"/>
                  <a:gd name="connsiteX7" fmla="*/ 367124 w 1141823"/>
                  <a:gd name="connsiteY7" fmla="*/ 405146 h 1806909"/>
                  <a:gd name="connsiteX8" fmla="*/ 167099 w 1141823"/>
                  <a:gd name="connsiteY8" fmla="*/ 468646 h 1806909"/>
                  <a:gd name="connsiteX9" fmla="*/ 14699 w 1141823"/>
                  <a:gd name="connsiteY9" fmla="*/ 551196 h 1806909"/>
                  <a:gd name="connsiteX10" fmla="*/ 284574 w 1141823"/>
                  <a:gd name="connsiteY10" fmla="*/ 373396 h 1806909"/>
                  <a:gd name="connsiteX11" fmla="*/ 265524 w 1141823"/>
                  <a:gd name="connsiteY11" fmla="*/ 303546 h 1806909"/>
                  <a:gd name="connsiteX12" fmla="*/ 5174 w 1141823"/>
                  <a:gd name="connsiteY12" fmla="*/ 417846 h 1806909"/>
                  <a:gd name="connsiteX13" fmla="*/ 116299 w 1141823"/>
                  <a:gd name="connsiteY13" fmla="*/ 322596 h 1806909"/>
                  <a:gd name="connsiteX14" fmla="*/ 405224 w 1141823"/>
                  <a:gd name="connsiteY14" fmla="*/ 278146 h 1806909"/>
                  <a:gd name="connsiteX15" fmla="*/ 430624 w 1141823"/>
                  <a:gd name="connsiteY15" fmla="*/ 252746 h 1806909"/>
                  <a:gd name="connsiteX16" fmla="*/ 481424 w 1141823"/>
                  <a:gd name="connsiteY16" fmla="*/ 24146 h 1806909"/>
                  <a:gd name="connsiteX17" fmla="*/ 481424 w 1141823"/>
                  <a:gd name="connsiteY17" fmla="*/ 36846 h 1806909"/>
                  <a:gd name="connsiteX18" fmla="*/ 506824 w 1141823"/>
                  <a:gd name="connsiteY18" fmla="*/ 290846 h 1806909"/>
                  <a:gd name="connsiteX19" fmla="*/ 519524 w 1141823"/>
                  <a:gd name="connsiteY19" fmla="*/ 278146 h 1806909"/>
                  <a:gd name="connsiteX20" fmla="*/ 735424 w 1141823"/>
                  <a:gd name="connsiteY20" fmla="*/ 214646 h 1806909"/>
                  <a:gd name="connsiteX21" fmla="*/ 735424 w 1141823"/>
                  <a:gd name="connsiteY21" fmla="*/ 214646 h 1806909"/>
                  <a:gd name="connsiteX22" fmla="*/ 532224 w 1141823"/>
                  <a:gd name="connsiteY22" fmla="*/ 392446 h 1806909"/>
                  <a:gd name="connsiteX23" fmla="*/ 665574 w 1141823"/>
                  <a:gd name="connsiteY23" fmla="*/ 713121 h 1806909"/>
                  <a:gd name="connsiteX24" fmla="*/ 716374 w 1141823"/>
                  <a:gd name="connsiteY24" fmla="*/ 732171 h 1806909"/>
                  <a:gd name="connsiteX25" fmla="*/ 824298 w 1141823"/>
                  <a:gd name="connsiteY25" fmla="*/ 763922 h 1806909"/>
                  <a:gd name="connsiteX26" fmla="*/ 913224 w 1141823"/>
                  <a:gd name="connsiteY26" fmla="*/ 827421 h 1806909"/>
                  <a:gd name="connsiteX27" fmla="*/ 986249 w 1141823"/>
                  <a:gd name="connsiteY27" fmla="*/ 1043321 h 1806909"/>
                  <a:gd name="connsiteX28" fmla="*/ 837024 w 1141823"/>
                  <a:gd name="connsiteY28" fmla="*/ 1281446 h 1806909"/>
                  <a:gd name="connsiteX29" fmla="*/ 1141823 w 1141823"/>
                  <a:gd name="connsiteY29" fmla="*/ 1806909 h 1806909"/>
                  <a:gd name="connsiteX0" fmla="*/ 919721 w 1140383"/>
                  <a:gd name="connsiteY0" fmla="*/ 1798971 h 1806909"/>
                  <a:gd name="connsiteX1" fmla="*/ 645084 w 1140383"/>
                  <a:gd name="connsiteY1" fmla="*/ 1306846 h 1806909"/>
                  <a:gd name="connsiteX2" fmla="*/ 645084 w 1140383"/>
                  <a:gd name="connsiteY2" fmla="*/ 1306846 h 1806909"/>
                  <a:gd name="connsiteX3" fmla="*/ 200584 w 1140383"/>
                  <a:gd name="connsiteY3" fmla="*/ 1319546 h 1806909"/>
                  <a:gd name="connsiteX4" fmla="*/ 73584 w 1140383"/>
                  <a:gd name="connsiteY4" fmla="*/ 963946 h 1806909"/>
                  <a:gd name="connsiteX5" fmla="*/ 340284 w 1140383"/>
                  <a:gd name="connsiteY5" fmla="*/ 754396 h 1806909"/>
                  <a:gd name="connsiteX6" fmla="*/ 486334 w 1140383"/>
                  <a:gd name="connsiteY6" fmla="*/ 709946 h 1806909"/>
                  <a:gd name="connsiteX7" fmla="*/ 365684 w 1140383"/>
                  <a:gd name="connsiteY7" fmla="*/ 405146 h 1806909"/>
                  <a:gd name="connsiteX8" fmla="*/ 165659 w 1140383"/>
                  <a:gd name="connsiteY8" fmla="*/ 468646 h 1806909"/>
                  <a:gd name="connsiteX9" fmla="*/ 13259 w 1140383"/>
                  <a:gd name="connsiteY9" fmla="*/ 551196 h 1806909"/>
                  <a:gd name="connsiteX10" fmla="*/ 283134 w 1140383"/>
                  <a:gd name="connsiteY10" fmla="*/ 373396 h 1806909"/>
                  <a:gd name="connsiteX11" fmla="*/ 235509 w 1140383"/>
                  <a:gd name="connsiteY11" fmla="*/ 360696 h 1806909"/>
                  <a:gd name="connsiteX12" fmla="*/ 3734 w 1140383"/>
                  <a:gd name="connsiteY12" fmla="*/ 417846 h 1806909"/>
                  <a:gd name="connsiteX13" fmla="*/ 114859 w 1140383"/>
                  <a:gd name="connsiteY13" fmla="*/ 322596 h 1806909"/>
                  <a:gd name="connsiteX14" fmla="*/ 403784 w 1140383"/>
                  <a:gd name="connsiteY14" fmla="*/ 278146 h 1806909"/>
                  <a:gd name="connsiteX15" fmla="*/ 429184 w 1140383"/>
                  <a:gd name="connsiteY15" fmla="*/ 252746 h 1806909"/>
                  <a:gd name="connsiteX16" fmla="*/ 479984 w 1140383"/>
                  <a:gd name="connsiteY16" fmla="*/ 24146 h 1806909"/>
                  <a:gd name="connsiteX17" fmla="*/ 479984 w 1140383"/>
                  <a:gd name="connsiteY17" fmla="*/ 36846 h 1806909"/>
                  <a:gd name="connsiteX18" fmla="*/ 505384 w 1140383"/>
                  <a:gd name="connsiteY18" fmla="*/ 290846 h 1806909"/>
                  <a:gd name="connsiteX19" fmla="*/ 518084 w 1140383"/>
                  <a:gd name="connsiteY19" fmla="*/ 278146 h 1806909"/>
                  <a:gd name="connsiteX20" fmla="*/ 733984 w 1140383"/>
                  <a:gd name="connsiteY20" fmla="*/ 214646 h 1806909"/>
                  <a:gd name="connsiteX21" fmla="*/ 733984 w 1140383"/>
                  <a:gd name="connsiteY21" fmla="*/ 214646 h 1806909"/>
                  <a:gd name="connsiteX22" fmla="*/ 530784 w 1140383"/>
                  <a:gd name="connsiteY22" fmla="*/ 392446 h 1806909"/>
                  <a:gd name="connsiteX23" fmla="*/ 664134 w 1140383"/>
                  <a:gd name="connsiteY23" fmla="*/ 713121 h 1806909"/>
                  <a:gd name="connsiteX24" fmla="*/ 714934 w 1140383"/>
                  <a:gd name="connsiteY24" fmla="*/ 732171 h 1806909"/>
                  <a:gd name="connsiteX25" fmla="*/ 822858 w 1140383"/>
                  <a:gd name="connsiteY25" fmla="*/ 763922 h 1806909"/>
                  <a:gd name="connsiteX26" fmla="*/ 911784 w 1140383"/>
                  <a:gd name="connsiteY26" fmla="*/ 827421 h 1806909"/>
                  <a:gd name="connsiteX27" fmla="*/ 984809 w 1140383"/>
                  <a:gd name="connsiteY27" fmla="*/ 1043321 h 1806909"/>
                  <a:gd name="connsiteX28" fmla="*/ 835584 w 1140383"/>
                  <a:gd name="connsiteY28" fmla="*/ 1281446 h 1806909"/>
                  <a:gd name="connsiteX29" fmla="*/ 1140383 w 1140383"/>
                  <a:gd name="connsiteY29" fmla="*/ 1806909 h 1806909"/>
                  <a:gd name="connsiteX0" fmla="*/ 917591 w 1138253"/>
                  <a:gd name="connsiteY0" fmla="*/ 1798971 h 1806909"/>
                  <a:gd name="connsiteX1" fmla="*/ 642954 w 1138253"/>
                  <a:gd name="connsiteY1" fmla="*/ 1306846 h 1806909"/>
                  <a:gd name="connsiteX2" fmla="*/ 642954 w 1138253"/>
                  <a:gd name="connsiteY2" fmla="*/ 1306846 h 1806909"/>
                  <a:gd name="connsiteX3" fmla="*/ 198454 w 1138253"/>
                  <a:gd name="connsiteY3" fmla="*/ 1319546 h 1806909"/>
                  <a:gd name="connsiteX4" fmla="*/ 71454 w 1138253"/>
                  <a:gd name="connsiteY4" fmla="*/ 963946 h 1806909"/>
                  <a:gd name="connsiteX5" fmla="*/ 338154 w 1138253"/>
                  <a:gd name="connsiteY5" fmla="*/ 754396 h 1806909"/>
                  <a:gd name="connsiteX6" fmla="*/ 484204 w 1138253"/>
                  <a:gd name="connsiteY6" fmla="*/ 709946 h 1806909"/>
                  <a:gd name="connsiteX7" fmla="*/ 363554 w 1138253"/>
                  <a:gd name="connsiteY7" fmla="*/ 405146 h 1806909"/>
                  <a:gd name="connsiteX8" fmla="*/ 163529 w 1138253"/>
                  <a:gd name="connsiteY8" fmla="*/ 468646 h 1806909"/>
                  <a:gd name="connsiteX9" fmla="*/ 11129 w 1138253"/>
                  <a:gd name="connsiteY9" fmla="*/ 551196 h 1806909"/>
                  <a:gd name="connsiteX10" fmla="*/ 281004 w 1138253"/>
                  <a:gd name="connsiteY10" fmla="*/ 373396 h 1806909"/>
                  <a:gd name="connsiteX11" fmla="*/ 233379 w 1138253"/>
                  <a:gd name="connsiteY11" fmla="*/ 360696 h 1806909"/>
                  <a:gd name="connsiteX12" fmla="*/ 1604 w 1138253"/>
                  <a:gd name="connsiteY12" fmla="*/ 417846 h 1806909"/>
                  <a:gd name="connsiteX13" fmla="*/ 144479 w 1138253"/>
                  <a:gd name="connsiteY13" fmla="*/ 351171 h 1806909"/>
                  <a:gd name="connsiteX14" fmla="*/ 401654 w 1138253"/>
                  <a:gd name="connsiteY14" fmla="*/ 278146 h 1806909"/>
                  <a:gd name="connsiteX15" fmla="*/ 427054 w 1138253"/>
                  <a:gd name="connsiteY15" fmla="*/ 252746 h 1806909"/>
                  <a:gd name="connsiteX16" fmla="*/ 477854 w 1138253"/>
                  <a:gd name="connsiteY16" fmla="*/ 24146 h 1806909"/>
                  <a:gd name="connsiteX17" fmla="*/ 477854 w 1138253"/>
                  <a:gd name="connsiteY17" fmla="*/ 36846 h 1806909"/>
                  <a:gd name="connsiteX18" fmla="*/ 503254 w 1138253"/>
                  <a:gd name="connsiteY18" fmla="*/ 290846 h 1806909"/>
                  <a:gd name="connsiteX19" fmla="*/ 515954 w 1138253"/>
                  <a:gd name="connsiteY19" fmla="*/ 278146 h 1806909"/>
                  <a:gd name="connsiteX20" fmla="*/ 731854 w 1138253"/>
                  <a:gd name="connsiteY20" fmla="*/ 214646 h 1806909"/>
                  <a:gd name="connsiteX21" fmla="*/ 731854 w 1138253"/>
                  <a:gd name="connsiteY21" fmla="*/ 214646 h 1806909"/>
                  <a:gd name="connsiteX22" fmla="*/ 528654 w 1138253"/>
                  <a:gd name="connsiteY22" fmla="*/ 392446 h 1806909"/>
                  <a:gd name="connsiteX23" fmla="*/ 662004 w 1138253"/>
                  <a:gd name="connsiteY23" fmla="*/ 713121 h 1806909"/>
                  <a:gd name="connsiteX24" fmla="*/ 712804 w 1138253"/>
                  <a:gd name="connsiteY24" fmla="*/ 732171 h 1806909"/>
                  <a:gd name="connsiteX25" fmla="*/ 820728 w 1138253"/>
                  <a:gd name="connsiteY25" fmla="*/ 763922 h 1806909"/>
                  <a:gd name="connsiteX26" fmla="*/ 909654 w 1138253"/>
                  <a:gd name="connsiteY26" fmla="*/ 827421 h 1806909"/>
                  <a:gd name="connsiteX27" fmla="*/ 982679 w 1138253"/>
                  <a:gd name="connsiteY27" fmla="*/ 1043321 h 1806909"/>
                  <a:gd name="connsiteX28" fmla="*/ 833454 w 1138253"/>
                  <a:gd name="connsiteY28" fmla="*/ 1281446 h 1806909"/>
                  <a:gd name="connsiteX29" fmla="*/ 1138253 w 1138253"/>
                  <a:gd name="connsiteY29" fmla="*/ 1806909 h 1806909"/>
                  <a:gd name="connsiteX0" fmla="*/ 917213 w 1137875"/>
                  <a:gd name="connsiteY0" fmla="*/ 1798971 h 1806909"/>
                  <a:gd name="connsiteX1" fmla="*/ 642576 w 1137875"/>
                  <a:gd name="connsiteY1" fmla="*/ 1306846 h 1806909"/>
                  <a:gd name="connsiteX2" fmla="*/ 642576 w 1137875"/>
                  <a:gd name="connsiteY2" fmla="*/ 1306846 h 1806909"/>
                  <a:gd name="connsiteX3" fmla="*/ 198076 w 1137875"/>
                  <a:gd name="connsiteY3" fmla="*/ 1319546 h 1806909"/>
                  <a:gd name="connsiteX4" fmla="*/ 71076 w 1137875"/>
                  <a:gd name="connsiteY4" fmla="*/ 963946 h 1806909"/>
                  <a:gd name="connsiteX5" fmla="*/ 337776 w 1137875"/>
                  <a:gd name="connsiteY5" fmla="*/ 754396 h 1806909"/>
                  <a:gd name="connsiteX6" fmla="*/ 483826 w 1137875"/>
                  <a:gd name="connsiteY6" fmla="*/ 709946 h 1806909"/>
                  <a:gd name="connsiteX7" fmla="*/ 363176 w 1137875"/>
                  <a:gd name="connsiteY7" fmla="*/ 405146 h 1806909"/>
                  <a:gd name="connsiteX8" fmla="*/ 163151 w 1137875"/>
                  <a:gd name="connsiteY8" fmla="*/ 468646 h 1806909"/>
                  <a:gd name="connsiteX9" fmla="*/ 10751 w 1137875"/>
                  <a:gd name="connsiteY9" fmla="*/ 551196 h 1806909"/>
                  <a:gd name="connsiteX10" fmla="*/ 280626 w 1137875"/>
                  <a:gd name="connsiteY10" fmla="*/ 373396 h 1806909"/>
                  <a:gd name="connsiteX11" fmla="*/ 233001 w 1137875"/>
                  <a:gd name="connsiteY11" fmla="*/ 360696 h 1806909"/>
                  <a:gd name="connsiteX12" fmla="*/ 1226 w 1137875"/>
                  <a:gd name="connsiteY12" fmla="*/ 417846 h 1806909"/>
                  <a:gd name="connsiteX13" fmla="*/ 144101 w 1137875"/>
                  <a:gd name="connsiteY13" fmla="*/ 351171 h 1806909"/>
                  <a:gd name="connsiteX14" fmla="*/ 204426 w 1137875"/>
                  <a:gd name="connsiteY14" fmla="*/ 319421 h 1806909"/>
                  <a:gd name="connsiteX15" fmla="*/ 426676 w 1137875"/>
                  <a:gd name="connsiteY15" fmla="*/ 252746 h 1806909"/>
                  <a:gd name="connsiteX16" fmla="*/ 477476 w 1137875"/>
                  <a:gd name="connsiteY16" fmla="*/ 24146 h 1806909"/>
                  <a:gd name="connsiteX17" fmla="*/ 477476 w 1137875"/>
                  <a:gd name="connsiteY17" fmla="*/ 36846 h 1806909"/>
                  <a:gd name="connsiteX18" fmla="*/ 502876 w 1137875"/>
                  <a:gd name="connsiteY18" fmla="*/ 290846 h 1806909"/>
                  <a:gd name="connsiteX19" fmla="*/ 515576 w 1137875"/>
                  <a:gd name="connsiteY19" fmla="*/ 278146 h 1806909"/>
                  <a:gd name="connsiteX20" fmla="*/ 731476 w 1137875"/>
                  <a:gd name="connsiteY20" fmla="*/ 214646 h 1806909"/>
                  <a:gd name="connsiteX21" fmla="*/ 731476 w 1137875"/>
                  <a:gd name="connsiteY21" fmla="*/ 214646 h 1806909"/>
                  <a:gd name="connsiteX22" fmla="*/ 528276 w 1137875"/>
                  <a:gd name="connsiteY22" fmla="*/ 392446 h 1806909"/>
                  <a:gd name="connsiteX23" fmla="*/ 661626 w 1137875"/>
                  <a:gd name="connsiteY23" fmla="*/ 713121 h 1806909"/>
                  <a:gd name="connsiteX24" fmla="*/ 712426 w 1137875"/>
                  <a:gd name="connsiteY24" fmla="*/ 732171 h 1806909"/>
                  <a:gd name="connsiteX25" fmla="*/ 820350 w 1137875"/>
                  <a:gd name="connsiteY25" fmla="*/ 763922 h 1806909"/>
                  <a:gd name="connsiteX26" fmla="*/ 909276 w 1137875"/>
                  <a:gd name="connsiteY26" fmla="*/ 827421 h 1806909"/>
                  <a:gd name="connsiteX27" fmla="*/ 982301 w 1137875"/>
                  <a:gd name="connsiteY27" fmla="*/ 1043321 h 1806909"/>
                  <a:gd name="connsiteX28" fmla="*/ 833076 w 1137875"/>
                  <a:gd name="connsiteY28" fmla="*/ 1281446 h 1806909"/>
                  <a:gd name="connsiteX29" fmla="*/ 1137875 w 1137875"/>
                  <a:gd name="connsiteY29" fmla="*/ 1806909 h 1806909"/>
                  <a:gd name="connsiteX0" fmla="*/ 917213 w 1137875"/>
                  <a:gd name="connsiteY0" fmla="*/ 1800279 h 1808217"/>
                  <a:gd name="connsiteX1" fmla="*/ 642576 w 1137875"/>
                  <a:gd name="connsiteY1" fmla="*/ 1308154 h 1808217"/>
                  <a:gd name="connsiteX2" fmla="*/ 642576 w 1137875"/>
                  <a:gd name="connsiteY2" fmla="*/ 1308154 h 1808217"/>
                  <a:gd name="connsiteX3" fmla="*/ 198076 w 1137875"/>
                  <a:gd name="connsiteY3" fmla="*/ 1320854 h 1808217"/>
                  <a:gd name="connsiteX4" fmla="*/ 71076 w 1137875"/>
                  <a:gd name="connsiteY4" fmla="*/ 965254 h 1808217"/>
                  <a:gd name="connsiteX5" fmla="*/ 337776 w 1137875"/>
                  <a:gd name="connsiteY5" fmla="*/ 755704 h 1808217"/>
                  <a:gd name="connsiteX6" fmla="*/ 483826 w 1137875"/>
                  <a:gd name="connsiteY6" fmla="*/ 711254 h 1808217"/>
                  <a:gd name="connsiteX7" fmla="*/ 363176 w 1137875"/>
                  <a:gd name="connsiteY7" fmla="*/ 406454 h 1808217"/>
                  <a:gd name="connsiteX8" fmla="*/ 163151 w 1137875"/>
                  <a:gd name="connsiteY8" fmla="*/ 469954 h 1808217"/>
                  <a:gd name="connsiteX9" fmla="*/ 10751 w 1137875"/>
                  <a:gd name="connsiteY9" fmla="*/ 552504 h 1808217"/>
                  <a:gd name="connsiteX10" fmla="*/ 280626 w 1137875"/>
                  <a:gd name="connsiteY10" fmla="*/ 374704 h 1808217"/>
                  <a:gd name="connsiteX11" fmla="*/ 233001 w 1137875"/>
                  <a:gd name="connsiteY11" fmla="*/ 362004 h 1808217"/>
                  <a:gd name="connsiteX12" fmla="*/ 1226 w 1137875"/>
                  <a:gd name="connsiteY12" fmla="*/ 419154 h 1808217"/>
                  <a:gd name="connsiteX13" fmla="*/ 144101 w 1137875"/>
                  <a:gd name="connsiteY13" fmla="*/ 352479 h 1808217"/>
                  <a:gd name="connsiteX14" fmla="*/ 204426 w 1137875"/>
                  <a:gd name="connsiteY14" fmla="*/ 320729 h 1808217"/>
                  <a:gd name="connsiteX15" fmla="*/ 245701 w 1137875"/>
                  <a:gd name="connsiteY15" fmla="*/ 273104 h 1808217"/>
                  <a:gd name="connsiteX16" fmla="*/ 477476 w 1137875"/>
                  <a:gd name="connsiteY16" fmla="*/ 25454 h 1808217"/>
                  <a:gd name="connsiteX17" fmla="*/ 477476 w 1137875"/>
                  <a:gd name="connsiteY17" fmla="*/ 38154 h 1808217"/>
                  <a:gd name="connsiteX18" fmla="*/ 502876 w 1137875"/>
                  <a:gd name="connsiteY18" fmla="*/ 292154 h 1808217"/>
                  <a:gd name="connsiteX19" fmla="*/ 515576 w 1137875"/>
                  <a:gd name="connsiteY19" fmla="*/ 279454 h 1808217"/>
                  <a:gd name="connsiteX20" fmla="*/ 731476 w 1137875"/>
                  <a:gd name="connsiteY20" fmla="*/ 215954 h 1808217"/>
                  <a:gd name="connsiteX21" fmla="*/ 731476 w 1137875"/>
                  <a:gd name="connsiteY21" fmla="*/ 215954 h 1808217"/>
                  <a:gd name="connsiteX22" fmla="*/ 528276 w 1137875"/>
                  <a:gd name="connsiteY22" fmla="*/ 393754 h 1808217"/>
                  <a:gd name="connsiteX23" fmla="*/ 661626 w 1137875"/>
                  <a:gd name="connsiteY23" fmla="*/ 714429 h 1808217"/>
                  <a:gd name="connsiteX24" fmla="*/ 712426 w 1137875"/>
                  <a:gd name="connsiteY24" fmla="*/ 733479 h 1808217"/>
                  <a:gd name="connsiteX25" fmla="*/ 820350 w 1137875"/>
                  <a:gd name="connsiteY25" fmla="*/ 765230 h 1808217"/>
                  <a:gd name="connsiteX26" fmla="*/ 909276 w 1137875"/>
                  <a:gd name="connsiteY26" fmla="*/ 828729 h 1808217"/>
                  <a:gd name="connsiteX27" fmla="*/ 982301 w 1137875"/>
                  <a:gd name="connsiteY27" fmla="*/ 1044629 h 1808217"/>
                  <a:gd name="connsiteX28" fmla="*/ 833076 w 1137875"/>
                  <a:gd name="connsiteY28" fmla="*/ 1282754 h 1808217"/>
                  <a:gd name="connsiteX29" fmla="*/ 1137875 w 1137875"/>
                  <a:gd name="connsiteY29" fmla="*/ 1808217 h 1808217"/>
                  <a:gd name="connsiteX0" fmla="*/ 917213 w 1137875"/>
                  <a:gd name="connsiteY0" fmla="*/ 1762172 h 1770110"/>
                  <a:gd name="connsiteX1" fmla="*/ 642576 w 1137875"/>
                  <a:gd name="connsiteY1" fmla="*/ 1270047 h 1770110"/>
                  <a:gd name="connsiteX2" fmla="*/ 642576 w 1137875"/>
                  <a:gd name="connsiteY2" fmla="*/ 1270047 h 1770110"/>
                  <a:gd name="connsiteX3" fmla="*/ 198076 w 1137875"/>
                  <a:gd name="connsiteY3" fmla="*/ 1282747 h 1770110"/>
                  <a:gd name="connsiteX4" fmla="*/ 71076 w 1137875"/>
                  <a:gd name="connsiteY4" fmla="*/ 927147 h 1770110"/>
                  <a:gd name="connsiteX5" fmla="*/ 337776 w 1137875"/>
                  <a:gd name="connsiteY5" fmla="*/ 717597 h 1770110"/>
                  <a:gd name="connsiteX6" fmla="*/ 483826 w 1137875"/>
                  <a:gd name="connsiteY6" fmla="*/ 673147 h 1770110"/>
                  <a:gd name="connsiteX7" fmla="*/ 363176 w 1137875"/>
                  <a:gd name="connsiteY7" fmla="*/ 368347 h 1770110"/>
                  <a:gd name="connsiteX8" fmla="*/ 163151 w 1137875"/>
                  <a:gd name="connsiteY8" fmla="*/ 431847 h 1770110"/>
                  <a:gd name="connsiteX9" fmla="*/ 10751 w 1137875"/>
                  <a:gd name="connsiteY9" fmla="*/ 514397 h 1770110"/>
                  <a:gd name="connsiteX10" fmla="*/ 280626 w 1137875"/>
                  <a:gd name="connsiteY10" fmla="*/ 336597 h 1770110"/>
                  <a:gd name="connsiteX11" fmla="*/ 233001 w 1137875"/>
                  <a:gd name="connsiteY11" fmla="*/ 323897 h 1770110"/>
                  <a:gd name="connsiteX12" fmla="*/ 1226 w 1137875"/>
                  <a:gd name="connsiteY12" fmla="*/ 381047 h 1770110"/>
                  <a:gd name="connsiteX13" fmla="*/ 144101 w 1137875"/>
                  <a:gd name="connsiteY13" fmla="*/ 314372 h 1770110"/>
                  <a:gd name="connsiteX14" fmla="*/ 204426 w 1137875"/>
                  <a:gd name="connsiteY14" fmla="*/ 282622 h 1770110"/>
                  <a:gd name="connsiteX15" fmla="*/ 245701 w 1137875"/>
                  <a:gd name="connsiteY15" fmla="*/ 234997 h 1770110"/>
                  <a:gd name="connsiteX16" fmla="*/ 4401 w 1137875"/>
                  <a:gd name="connsiteY16" fmla="*/ 276272 h 1770110"/>
                  <a:gd name="connsiteX17" fmla="*/ 477476 w 1137875"/>
                  <a:gd name="connsiteY17" fmla="*/ 47 h 1770110"/>
                  <a:gd name="connsiteX18" fmla="*/ 502876 w 1137875"/>
                  <a:gd name="connsiteY18" fmla="*/ 254047 h 1770110"/>
                  <a:gd name="connsiteX19" fmla="*/ 515576 w 1137875"/>
                  <a:gd name="connsiteY19" fmla="*/ 241347 h 1770110"/>
                  <a:gd name="connsiteX20" fmla="*/ 731476 w 1137875"/>
                  <a:gd name="connsiteY20" fmla="*/ 177847 h 1770110"/>
                  <a:gd name="connsiteX21" fmla="*/ 731476 w 1137875"/>
                  <a:gd name="connsiteY21" fmla="*/ 177847 h 1770110"/>
                  <a:gd name="connsiteX22" fmla="*/ 528276 w 1137875"/>
                  <a:gd name="connsiteY22" fmla="*/ 355647 h 1770110"/>
                  <a:gd name="connsiteX23" fmla="*/ 661626 w 1137875"/>
                  <a:gd name="connsiteY23" fmla="*/ 676322 h 1770110"/>
                  <a:gd name="connsiteX24" fmla="*/ 712426 w 1137875"/>
                  <a:gd name="connsiteY24" fmla="*/ 695372 h 1770110"/>
                  <a:gd name="connsiteX25" fmla="*/ 820350 w 1137875"/>
                  <a:gd name="connsiteY25" fmla="*/ 727123 h 1770110"/>
                  <a:gd name="connsiteX26" fmla="*/ 909276 w 1137875"/>
                  <a:gd name="connsiteY26" fmla="*/ 790622 h 1770110"/>
                  <a:gd name="connsiteX27" fmla="*/ 982301 w 1137875"/>
                  <a:gd name="connsiteY27" fmla="*/ 1006522 h 1770110"/>
                  <a:gd name="connsiteX28" fmla="*/ 833076 w 1137875"/>
                  <a:gd name="connsiteY28" fmla="*/ 1244647 h 1770110"/>
                  <a:gd name="connsiteX29" fmla="*/ 1137875 w 1137875"/>
                  <a:gd name="connsiteY29" fmla="*/ 1770110 h 1770110"/>
                  <a:gd name="connsiteX0" fmla="*/ 917213 w 1137875"/>
                  <a:gd name="connsiteY0" fmla="*/ 1584325 h 1592263"/>
                  <a:gd name="connsiteX1" fmla="*/ 642576 w 1137875"/>
                  <a:gd name="connsiteY1" fmla="*/ 1092200 h 1592263"/>
                  <a:gd name="connsiteX2" fmla="*/ 642576 w 1137875"/>
                  <a:gd name="connsiteY2" fmla="*/ 1092200 h 1592263"/>
                  <a:gd name="connsiteX3" fmla="*/ 198076 w 1137875"/>
                  <a:gd name="connsiteY3" fmla="*/ 1104900 h 1592263"/>
                  <a:gd name="connsiteX4" fmla="*/ 71076 w 1137875"/>
                  <a:gd name="connsiteY4" fmla="*/ 749300 h 1592263"/>
                  <a:gd name="connsiteX5" fmla="*/ 337776 w 1137875"/>
                  <a:gd name="connsiteY5" fmla="*/ 539750 h 1592263"/>
                  <a:gd name="connsiteX6" fmla="*/ 483826 w 1137875"/>
                  <a:gd name="connsiteY6" fmla="*/ 495300 h 1592263"/>
                  <a:gd name="connsiteX7" fmla="*/ 363176 w 1137875"/>
                  <a:gd name="connsiteY7" fmla="*/ 190500 h 1592263"/>
                  <a:gd name="connsiteX8" fmla="*/ 163151 w 1137875"/>
                  <a:gd name="connsiteY8" fmla="*/ 254000 h 1592263"/>
                  <a:gd name="connsiteX9" fmla="*/ 10751 w 1137875"/>
                  <a:gd name="connsiteY9" fmla="*/ 336550 h 1592263"/>
                  <a:gd name="connsiteX10" fmla="*/ 280626 w 1137875"/>
                  <a:gd name="connsiteY10" fmla="*/ 158750 h 1592263"/>
                  <a:gd name="connsiteX11" fmla="*/ 233001 w 1137875"/>
                  <a:gd name="connsiteY11" fmla="*/ 146050 h 1592263"/>
                  <a:gd name="connsiteX12" fmla="*/ 1226 w 1137875"/>
                  <a:gd name="connsiteY12" fmla="*/ 203200 h 1592263"/>
                  <a:gd name="connsiteX13" fmla="*/ 144101 w 1137875"/>
                  <a:gd name="connsiteY13" fmla="*/ 136525 h 1592263"/>
                  <a:gd name="connsiteX14" fmla="*/ 204426 w 1137875"/>
                  <a:gd name="connsiteY14" fmla="*/ 104775 h 1592263"/>
                  <a:gd name="connsiteX15" fmla="*/ 245701 w 1137875"/>
                  <a:gd name="connsiteY15" fmla="*/ 57150 h 1592263"/>
                  <a:gd name="connsiteX16" fmla="*/ 4401 w 1137875"/>
                  <a:gd name="connsiteY16" fmla="*/ 98425 h 1592263"/>
                  <a:gd name="connsiteX17" fmla="*/ 223476 w 1137875"/>
                  <a:gd name="connsiteY17" fmla="*/ 22225 h 1592263"/>
                  <a:gd name="connsiteX18" fmla="*/ 502876 w 1137875"/>
                  <a:gd name="connsiteY18" fmla="*/ 76200 h 1592263"/>
                  <a:gd name="connsiteX19" fmla="*/ 515576 w 1137875"/>
                  <a:gd name="connsiteY19" fmla="*/ 63500 h 1592263"/>
                  <a:gd name="connsiteX20" fmla="*/ 731476 w 1137875"/>
                  <a:gd name="connsiteY20" fmla="*/ 0 h 1592263"/>
                  <a:gd name="connsiteX21" fmla="*/ 731476 w 1137875"/>
                  <a:gd name="connsiteY21" fmla="*/ 0 h 1592263"/>
                  <a:gd name="connsiteX22" fmla="*/ 528276 w 1137875"/>
                  <a:gd name="connsiteY22" fmla="*/ 177800 h 1592263"/>
                  <a:gd name="connsiteX23" fmla="*/ 661626 w 1137875"/>
                  <a:gd name="connsiteY23" fmla="*/ 498475 h 1592263"/>
                  <a:gd name="connsiteX24" fmla="*/ 712426 w 1137875"/>
                  <a:gd name="connsiteY24" fmla="*/ 517525 h 1592263"/>
                  <a:gd name="connsiteX25" fmla="*/ 820350 w 1137875"/>
                  <a:gd name="connsiteY25" fmla="*/ 549276 h 1592263"/>
                  <a:gd name="connsiteX26" fmla="*/ 909276 w 1137875"/>
                  <a:gd name="connsiteY26" fmla="*/ 612775 h 1592263"/>
                  <a:gd name="connsiteX27" fmla="*/ 982301 w 1137875"/>
                  <a:gd name="connsiteY27" fmla="*/ 828675 h 1592263"/>
                  <a:gd name="connsiteX28" fmla="*/ 833076 w 1137875"/>
                  <a:gd name="connsiteY28" fmla="*/ 1066800 h 1592263"/>
                  <a:gd name="connsiteX29" fmla="*/ 1137875 w 1137875"/>
                  <a:gd name="connsiteY29" fmla="*/ 1592263 h 1592263"/>
                  <a:gd name="connsiteX0" fmla="*/ 917213 w 1137875"/>
                  <a:gd name="connsiteY0" fmla="*/ 1584325 h 1592263"/>
                  <a:gd name="connsiteX1" fmla="*/ 642576 w 1137875"/>
                  <a:gd name="connsiteY1" fmla="*/ 1092200 h 1592263"/>
                  <a:gd name="connsiteX2" fmla="*/ 642576 w 1137875"/>
                  <a:gd name="connsiteY2" fmla="*/ 1092200 h 1592263"/>
                  <a:gd name="connsiteX3" fmla="*/ 198076 w 1137875"/>
                  <a:gd name="connsiteY3" fmla="*/ 1104900 h 1592263"/>
                  <a:gd name="connsiteX4" fmla="*/ 71076 w 1137875"/>
                  <a:gd name="connsiteY4" fmla="*/ 749300 h 1592263"/>
                  <a:gd name="connsiteX5" fmla="*/ 337776 w 1137875"/>
                  <a:gd name="connsiteY5" fmla="*/ 539750 h 1592263"/>
                  <a:gd name="connsiteX6" fmla="*/ 483826 w 1137875"/>
                  <a:gd name="connsiteY6" fmla="*/ 495300 h 1592263"/>
                  <a:gd name="connsiteX7" fmla="*/ 363176 w 1137875"/>
                  <a:gd name="connsiteY7" fmla="*/ 190500 h 1592263"/>
                  <a:gd name="connsiteX8" fmla="*/ 163151 w 1137875"/>
                  <a:gd name="connsiteY8" fmla="*/ 254000 h 1592263"/>
                  <a:gd name="connsiteX9" fmla="*/ 10751 w 1137875"/>
                  <a:gd name="connsiteY9" fmla="*/ 336550 h 1592263"/>
                  <a:gd name="connsiteX10" fmla="*/ 280626 w 1137875"/>
                  <a:gd name="connsiteY10" fmla="*/ 158750 h 1592263"/>
                  <a:gd name="connsiteX11" fmla="*/ 233001 w 1137875"/>
                  <a:gd name="connsiteY11" fmla="*/ 146050 h 1592263"/>
                  <a:gd name="connsiteX12" fmla="*/ 1226 w 1137875"/>
                  <a:gd name="connsiteY12" fmla="*/ 203200 h 1592263"/>
                  <a:gd name="connsiteX13" fmla="*/ 144101 w 1137875"/>
                  <a:gd name="connsiteY13" fmla="*/ 136525 h 1592263"/>
                  <a:gd name="connsiteX14" fmla="*/ 204426 w 1137875"/>
                  <a:gd name="connsiteY14" fmla="*/ 104775 h 1592263"/>
                  <a:gd name="connsiteX15" fmla="*/ 245701 w 1137875"/>
                  <a:gd name="connsiteY15" fmla="*/ 57150 h 1592263"/>
                  <a:gd name="connsiteX16" fmla="*/ 4401 w 1137875"/>
                  <a:gd name="connsiteY16" fmla="*/ 98425 h 1592263"/>
                  <a:gd name="connsiteX17" fmla="*/ 223476 w 1137875"/>
                  <a:gd name="connsiteY17" fmla="*/ 22225 h 1592263"/>
                  <a:gd name="connsiteX18" fmla="*/ 261576 w 1137875"/>
                  <a:gd name="connsiteY18" fmla="*/ 19050 h 1592263"/>
                  <a:gd name="connsiteX19" fmla="*/ 515576 w 1137875"/>
                  <a:gd name="connsiteY19" fmla="*/ 63500 h 1592263"/>
                  <a:gd name="connsiteX20" fmla="*/ 731476 w 1137875"/>
                  <a:gd name="connsiteY20" fmla="*/ 0 h 1592263"/>
                  <a:gd name="connsiteX21" fmla="*/ 731476 w 1137875"/>
                  <a:gd name="connsiteY21" fmla="*/ 0 h 1592263"/>
                  <a:gd name="connsiteX22" fmla="*/ 528276 w 1137875"/>
                  <a:gd name="connsiteY22" fmla="*/ 177800 h 1592263"/>
                  <a:gd name="connsiteX23" fmla="*/ 661626 w 1137875"/>
                  <a:gd name="connsiteY23" fmla="*/ 498475 h 1592263"/>
                  <a:gd name="connsiteX24" fmla="*/ 712426 w 1137875"/>
                  <a:gd name="connsiteY24" fmla="*/ 517525 h 1592263"/>
                  <a:gd name="connsiteX25" fmla="*/ 820350 w 1137875"/>
                  <a:gd name="connsiteY25" fmla="*/ 549276 h 1592263"/>
                  <a:gd name="connsiteX26" fmla="*/ 909276 w 1137875"/>
                  <a:gd name="connsiteY26" fmla="*/ 612775 h 1592263"/>
                  <a:gd name="connsiteX27" fmla="*/ 982301 w 1137875"/>
                  <a:gd name="connsiteY27" fmla="*/ 828675 h 1592263"/>
                  <a:gd name="connsiteX28" fmla="*/ 833076 w 1137875"/>
                  <a:gd name="connsiteY28" fmla="*/ 1066800 h 1592263"/>
                  <a:gd name="connsiteX29" fmla="*/ 1137875 w 1137875"/>
                  <a:gd name="connsiteY29" fmla="*/ 1592263 h 1592263"/>
                  <a:gd name="connsiteX0" fmla="*/ 917213 w 1137875"/>
                  <a:gd name="connsiteY0" fmla="*/ 1594417 h 1602355"/>
                  <a:gd name="connsiteX1" fmla="*/ 642576 w 1137875"/>
                  <a:gd name="connsiteY1" fmla="*/ 1102292 h 1602355"/>
                  <a:gd name="connsiteX2" fmla="*/ 642576 w 1137875"/>
                  <a:gd name="connsiteY2" fmla="*/ 1102292 h 1602355"/>
                  <a:gd name="connsiteX3" fmla="*/ 198076 w 1137875"/>
                  <a:gd name="connsiteY3" fmla="*/ 1114992 h 1602355"/>
                  <a:gd name="connsiteX4" fmla="*/ 71076 w 1137875"/>
                  <a:gd name="connsiteY4" fmla="*/ 759392 h 1602355"/>
                  <a:gd name="connsiteX5" fmla="*/ 337776 w 1137875"/>
                  <a:gd name="connsiteY5" fmla="*/ 549842 h 1602355"/>
                  <a:gd name="connsiteX6" fmla="*/ 483826 w 1137875"/>
                  <a:gd name="connsiteY6" fmla="*/ 505392 h 1602355"/>
                  <a:gd name="connsiteX7" fmla="*/ 363176 w 1137875"/>
                  <a:gd name="connsiteY7" fmla="*/ 200592 h 1602355"/>
                  <a:gd name="connsiteX8" fmla="*/ 163151 w 1137875"/>
                  <a:gd name="connsiteY8" fmla="*/ 264092 h 1602355"/>
                  <a:gd name="connsiteX9" fmla="*/ 10751 w 1137875"/>
                  <a:gd name="connsiteY9" fmla="*/ 346642 h 1602355"/>
                  <a:gd name="connsiteX10" fmla="*/ 280626 w 1137875"/>
                  <a:gd name="connsiteY10" fmla="*/ 168842 h 1602355"/>
                  <a:gd name="connsiteX11" fmla="*/ 233001 w 1137875"/>
                  <a:gd name="connsiteY11" fmla="*/ 156142 h 1602355"/>
                  <a:gd name="connsiteX12" fmla="*/ 1226 w 1137875"/>
                  <a:gd name="connsiteY12" fmla="*/ 213292 h 1602355"/>
                  <a:gd name="connsiteX13" fmla="*/ 144101 w 1137875"/>
                  <a:gd name="connsiteY13" fmla="*/ 146617 h 1602355"/>
                  <a:gd name="connsiteX14" fmla="*/ 204426 w 1137875"/>
                  <a:gd name="connsiteY14" fmla="*/ 114867 h 1602355"/>
                  <a:gd name="connsiteX15" fmla="*/ 245701 w 1137875"/>
                  <a:gd name="connsiteY15" fmla="*/ 67242 h 1602355"/>
                  <a:gd name="connsiteX16" fmla="*/ 4401 w 1137875"/>
                  <a:gd name="connsiteY16" fmla="*/ 108517 h 1602355"/>
                  <a:gd name="connsiteX17" fmla="*/ 223476 w 1137875"/>
                  <a:gd name="connsiteY17" fmla="*/ 32317 h 1602355"/>
                  <a:gd name="connsiteX18" fmla="*/ 261576 w 1137875"/>
                  <a:gd name="connsiteY18" fmla="*/ 29142 h 1602355"/>
                  <a:gd name="connsiteX19" fmla="*/ 286976 w 1137875"/>
                  <a:gd name="connsiteY19" fmla="*/ 567 h 1602355"/>
                  <a:gd name="connsiteX20" fmla="*/ 731476 w 1137875"/>
                  <a:gd name="connsiteY20" fmla="*/ 10092 h 1602355"/>
                  <a:gd name="connsiteX21" fmla="*/ 731476 w 1137875"/>
                  <a:gd name="connsiteY21" fmla="*/ 10092 h 1602355"/>
                  <a:gd name="connsiteX22" fmla="*/ 528276 w 1137875"/>
                  <a:gd name="connsiteY22" fmla="*/ 187892 h 1602355"/>
                  <a:gd name="connsiteX23" fmla="*/ 661626 w 1137875"/>
                  <a:gd name="connsiteY23" fmla="*/ 508567 h 1602355"/>
                  <a:gd name="connsiteX24" fmla="*/ 712426 w 1137875"/>
                  <a:gd name="connsiteY24" fmla="*/ 527617 h 1602355"/>
                  <a:gd name="connsiteX25" fmla="*/ 820350 w 1137875"/>
                  <a:gd name="connsiteY25" fmla="*/ 559368 h 1602355"/>
                  <a:gd name="connsiteX26" fmla="*/ 909276 w 1137875"/>
                  <a:gd name="connsiteY26" fmla="*/ 622867 h 1602355"/>
                  <a:gd name="connsiteX27" fmla="*/ 982301 w 1137875"/>
                  <a:gd name="connsiteY27" fmla="*/ 838767 h 1602355"/>
                  <a:gd name="connsiteX28" fmla="*/ 833076 w 1137875"/>
                  <a:gd name="connsiteY28" fmla="*/ 1076892 h 1602355"/>
                  <a:gd name="connsiteX29" fmla="*/ 1137875 w 1137875"/>
                  <a:gd name="connsiteY29" fmla="*/ 1602355 h 1602355"/>
                  <a:gd name="connsiteX0" fmla="*/ 917213 w 1137875"/>
                  <a:gd name="connsiteY0" fmla="*/ 1657350 h 1665288"/>
                  <a:gd name="connsiteX1" fmla="*/ 642576 w 1137875"/>
                  <a:gd name="connsiteY1" fmla="*/ 1165225 h 1665288"/>
                  <a:gd name="connsiteX2" fmla="*/ 642576 w 1137875"/>
                  <a:gd name="connsiteY2" fmla="*/ 1165225 h 1665288"/>
                  <a:gd name="connsiteX3" fmla="*/ 198076 w 1137875"/>
                  <a:gd name="connsiteY3" fmla="*/ 1177925 h 1665288"/>
                  <a:gd name="connsiteX4" fmla="*/ 71076 w 1137875"/>
                  <a:gd name="connsiteY4" fmla="*/ 822325 h 1665288"/>
                  <a:gd name="connsiteX5" fmla="*/ 337776 w 1137875"/>
                  <a:gd name="connsiteY5" fmla="*/ 612775 h 1665288"/>
                  <a:gd name="connsiteX6" fmla="*/ 483826 w 1137875"/>
                  <a:gd name="connsiteY6" fmla="*/ 568325 h 1665288"/>
                  <a:gd name="connsiteX7" fmla="*/ 363176 w 1137875"/>
                  <a:gd name="connsiteY7" fmla="*/ 263525 h 1665288"/>
                  <a:gd name="connsiteX8" fmla="*/ 163151 w 1137875"/>
                  <a:gd name="connsiteY8" fmla="*/ 327025 h 1665288"/>
                  <a:gd name="connsiteX9" fmla="*/ 10751 w 1137875"/>
                  <a:gd name="connsiteY9" fmla="*/ 409575 h 1665288"/>
                  <a:gd name="connsiteX10" fmla="*/ 280626 w 1137875"/>
                  <a:gd name="connsiteY10" fmla="*/ 231775 h 1665288"/>
                  <a:gd name="connsiteX11" fmla="*/ 233001 w 1137875"/>
                  <a:gd name="connsiteY11" fmla="*/ 219075 h 1665288"/>
                  <a:gd name="connsiteX12" fmla="*/ 1226 w 1137875"/>
                  <a:gd name="connsiteY12" fmla="*/ 276225 h 1665288"/>
                  <a:gd name="connsiteX13" fmla="*/ 144101 w 1137875"/>
                  <a:gd name="connsiteY13" fmla="*/ 209550 h 1665288"/>
                  <a:gd name="connsiteX14" fmla="*/ 204426 w 1137875"/>
                  <a:gd name="connsiteY14" fmla="*/ 177800 h 1665288"/>
                  <a:gd name="connsiteX15" fmla="*/ 245701 w 1137875"/>
                  <a:gd name="connsiteY15" fmla="*/ 130175 h 1665288"/>
                  <a:gd name="connsiteX16" fmla="*/ 4401 w 1137875"/>
                  <a:gd name="connsiteY16" fmla="*/ 171450 h 1665288"/>
                  <a:gd name="connsiteX17" fmla="*/ 223476 w 1137875"/>
                  <a:gd name="connsiteY17" fmla="*/ 95250 h 1665288"/>
                  <a:gd name="connsiteX18" fmla="*/ 261576 w 1137875"/>
                  <a:gd name="connsiteY18" fmla="*/ 92075 h 1665288"/>
                  <a:gd name="connsiteX19" fmla="*/ 286976 w 1137875"/>
                  <a:gd name="connsiteY19" fmla="*/ 63500 h 1665288"/>
                  <a:gd name="connsiteX20" fmla="*/ 731476 w 1137875"/>
                  <a:gd name="connsiteY20" fmla="*/ 73025 h 1665288"/>
                  <a:gd name="connsiteX21" fmla="*/ 242526 w 1137875"/>
                  <a:gd name="connsiteY21" fmla="*/ 0 h 1665288"/>
                  <a:gd name="connsiteX22" fmla="*/ 528276 w 1137875"/>
                  <a:gd name="connsiteY22" fmla="*/ 250825 h 1665288"/>
                  <a:gd name="connsiteX23" fmla="*/ 661626 w 1137875"/>
                  <a:gd name="connsiteY23" fmla="*/ 571500 h 1665288"/>
                  <a:gd name="connsiteX24" fmla="*/ 712426 w 1137875"/>
                  <a:gd name="connsiteY24" fmla="*/ 590550 h 1665288"/>
                  <a:gd name="connsiteX25" fmla="*/ 820350 w 1137875"/>
                  <a:gd name="connsiteY25" fmla="*/ 622301 h 1665288"/>
                  <a:gd name="connsiteX26" fmla="*/ 909276 w 1137875"/>
                  <a:gd name="connsiteY26" fmla="*/ 685800 h 1665288"/>
                  <a:gd name="connsiteX27" fmla="*/ 982301 w 1137875"/>
                  <a:gd name="connsiteY27" fmla="*/ 901700 h 1665288"/>
                  <a:gd name="connsiteX28" fmla="*/ 833076 w 1137875"/>
                  <a:gd name="connsiteY28" fmla="*/ 1139825 h 1665288"/>
                  <a:gd name="connsiteX29" fmla="*/ 1137875 w 1137875"/>
                  <a:gd name="connsiteY29" fmla="*/ 1665288 h 1665288"/>
                  <a:gd name="connsiteX0" fmla="*/ 917213 w 1137875"/>
                  <a:gd name="connsiteY0" fmla="*/ 1671499 h 1679437"/>
                  <a:gd name="connsiteX1" fmla="*/ 642576 w 1137875"/>
                  <a:gd name="connsiteY1" fmla="*/ 1179374 h 1679437"/>
                  <a:gd name="connsiteX2" fmla="*/ 642576 w 1137875"/>
                  <a:gd name="connsiteY2" fmla="*/ 1179374 h 1679437"/>
                  <a:gd name="connsiteX3" fmla="*/ 198076 w 1137875"/>
                  <a:gd name="connsiteY3" fmla="*/ 1192074 h 1679437"/>
                  <a:gd name="connsiteX4" fmla="*/ 71076 w 1137875"/>
                  <a:gd name="connsiteY4" fmla="*/ 836474 h 1679437"/>
                  <a:gd name="connsiteX5" fmla="*/ 337776 w 1137875"/>
                  <a:gd name="connsiteY5" fmla="*/ 626924 h 1679437"/>
                  <a:gd name="connsiteX6" fmla="*/ 483826 w 1137875"/>
                  <a:gd name="connsiteY6" fmla="*/ 582474 h 1679437"/>
                  <a:gd name="connsiteX7" fmla="*/ 363176 w 1137875"/>
                  <a:gd name="connsiteY7" fmla="*/ 277674 h 1679437"/>
                  <a:gd name="connsiteX8" fmla="*/ 163151 w 1137875"/>
                  <a:gd name="connsiteY8" fmla="*/ 341174 h 1679437"/>
                  <a:gd name="connsiteX9" fmla="*/ 10751 w 1137875"/>
                  <a:gd name="connsiteY9" fmla="*/ 423724 h 1679437"/>
                  <a:gd name="connsiteX10" fmla="*/ 280626 w 1137875"/>
                  <a:gd name="connsiteY10" fmla="*/ 245924 h 1679437"/>
                  <a:gd name="connsiteX11" fmla="*/ 233001 w 1137875"/>
                  <a:gd name="connsiteY11" fmla="*/ 233224 h 1679437"/>
                  <a:gd name="connsiteX12" fmla="*/ 1226 w 1137875"/>
                  <a:gd name="connsiteY12" fmla="*/ 290374 h 1679437"/>
                  <a:gd name="connsiteX13" fmla="*/ 144101 w 1137875"/>
                  <a:gd name="connsiteY13" fmla="*/ 223699 h 1679437"/>
                  <a:gd name="connsiteX14" fmla="*/ 204426 w 1137875"/>
                  <a:gd name="connsiteY14" fmla="*/ 191949 h 1679437"/>
                  <a:gd name="connsiteX15" fmla="*/ 245701 w 1137875"/>
                  <a:gd name="connsiteY15" fmla="*/ 144324 h 1679437"/>
                  <a:gd name="connsiteX16" fmla="*/ 4401 w 1137875"/>
                  <a:gd name="connsiteY16" fmla="*/ 185599 h 1679437"/>
                  <a:gd name="connsiteX17" fmla="*/ 223476 w 1137875"/>
                  <a:gd name="connsiteY17" fmla="*/ 109399 h 1679437"/>
                  <a:gd name="connsiteX18" fmla="*/ 261576 w 1137875"/>
                  <a:gd name="connsiteY18" fmla="*/ 106224 h 1679437"/>
                  <a:gd name="connsiteX19" fmla="*/ 286976 w 1137875"/>
                  <a:gd name="connsiteY19" fmla="*/ 77649 h 1679437"/>
                  <a:gd name="connsiteX20" fmla="*/ 156801 w 1137875"/>
                  <a:gd name="connsiteY20" fmla="*/ 36374 h 1679437"/>
                  <a:gd name="connsiteX21" fmla="*/ 242526 w 1137875"/>
                  <a:gd name="connsiteY21" fmla="*/ 14149 h 1679437"/>
                  <a:gd name="connsiteX22" fmla="*/ 528276 w 1137875"/>
                  <a:gd name="connsiteY22" fmla="*/ 264974 h 1679437"/>
                  <a:gd name="connsiteX23" fmla="*/ 661626 w 1137875"/>
                  <a:gd name="connsiteY23" fmla="*/ 585649 h 1679437"/>
                  <a:gd name="connsiteX24" fmla="*/ 712426 w 1137875"/>
                  <a:gd name="connsiteY24" fmla="*/ 604699 h 1679437"/>
                  <a:gd name="connsiteX25" fmla="*/ 820350 w 1137875"/>
                  <a:gd name="connsiteY25" fmla="*/ 636450 h 1679437"/>
                  <a:gd name="connsiteX26" fmla="*/ 909276 w 1137875"/>
                  <a:gd name="connsiteY26" fmla="*/ 699949 h 1679437"/>
                  <a:gd name="connsiteX27" fmla="*/ 982301 w 1137875"/>
                  <a:gd name="connsiteY27" fmla="*/ 915849 h 1679437"/>
                  <a:gd name="connsiteX28" fmla="*/ 833076 w 1137875"/>
                  <a:gd name="connsiteY28" fmla="*/ 1153974 h 1679437"/>
                  <a:gd name="connsiteX29" fmla="*/ 1137875 w 1137875"/>
                  <a:gd name="connsiteY29" fmla="*/ 1679437 h 1679437"/>
                  <a:gd name="connsiteX0" fmla="*/ 970156 w 1190818"/>
                  <a:gd name="connsiteY0" fmla="*/ 1661277 h 1669215"/>
                  <a:gd name="connsiteX1" fmla="*/ 695519 w 1190818"/>
                  <a:gd name="connsiteY1" fmla="*/ 1169152 h 1669215"/>
                  <a:gd name="connsiteX2" fmla="*/ 695519 w 1190818"/>
                  <a:gd name="connsiteY2" fmla="*/ 1169152 h 1669215"/>
                  <a:gd name="connsiteX3" fmla="*/ 251019 w 1190818"/>
                  <a:gd name="connsiteY3" fmla="*/ 1181852 h 1669215"/>
                  <a:gd name="connsiteX4" fmla="*/ 124019 w 1190818"/>
                  <a:gd name="connsiteY4" fmla="*/ 826252 h 1669215"/>
                  <a:gd name="connsiteX5" fmla="*/ 390719 w 1190818"/>
                  <a:gd name="connsiteY5" fmla="*/ 616702 h 1669215"/>
                  <a:gd name="connsiteX6" fmla="*/ 536769 w 1190818"/>
                  <a:gd name="connsiteY6" fmla="*/ 572252 h 1669215"/>
                  <a:gd name="connsiteX7" fmla="*/ 416119 w 1190818"/>
                  <a:gd name="connsiteY7" fmla="*/ 267452 h 1669215"/>
                  <a:gd name="connsiteX8" fmla="*/ 216094 w 1190818"/>
                  <a:gd name="connsiteY8" fmla="*/ 330952 h 1669215"/>
                  <a:gd name="connsiteX9" fmla="*/ 63694 w 1190818"/>
                  <a:gd name="connsiteY9" fmla="*/ 413502 h 1669215"/>
                  <a:gd name="connsiteX10" fmla="*/ 333569 w 1190818"/>
                  <a:gd name="connsiteY10" fmla="*/ 235702 h 1669215"/>
                  <a:gd name="connsiteX11" fmla="*/ 285944 w 1190818"/>
                  <a:gd name="connsiteY11" fmla="*/ 223002 h 1669215"/>
                  <a:gd name="connsiteX12" fmla="*/ 54169 w 1190818"/>
                  <a:gd name="connsiteY12" fmla="*/ 280152 h 1669215"/>
                  <a:gd name="connsiteX13" fmla="*/ 197044 w 1190818"/>
                  <a:gd name="connsiteY13" fmla="*/ 213477 h 1669215"/>
                  <a:gd name="connsiteX14" fmla="*/ 257369 w 1190818"/>
                  <a:gd name="connsiteY14" fmla="*/ 181727 h 1669215"/>
                  <a:gd name="connsiteX15" fmla="*/ 298644 w 1190818"/>
                  <a:gd name="connsiteY15" fmla="*/ 134102 h 1669215"/>
                  <a:gd name="connsiteX16" fmla="*/ 57344 w 1190818"/>
                  <a:gd name="connsiteY16" fmla="*/ 175377 h 1669215"/>
                  <a:gd name="connsiteX17" fmla="*/ 276419 w 1190818"/>
                  <a:gd name="connsiteY17" fmla="*/ 99177 h 1669215"/>
                  <a:gd name="connsiteX18" fmla="*/ 314519 w 1190818"/>
                  <a:gd name="connsiteY18" fmla="*/ 96002 h 1669215"/>
                  <a:gd name="connsiteX19" fmla="*/ 339919 w 1190818"/>
                  <a:gd name="connsiteY19" fmla="*/ 67427 h 1669215"/>
                  <a:gd name="connsiteX20" fmla="*/ 194 w 1190818"/>
                  <a:gd name="connsiteY20" fmla="*/ 99177 h 1669215"/>
                  <a:gd name="connsiteX21" fmla="*/ 295469 w 1190818"/>
                  <a:gd name="connsiteY21" fmla="*/ 3927 h 1669215"/>
                  <a:gd name="connsiteX22" fmla="*/ 581219 w 1190818"/>
                  <a:gd name="connsiteY22" fmla="*/ 254752 h 1669215"/>
                  <a:gd name="connsiteX23" fmla="*/ 714569 w 1190818"/>
                  <a:gd name="connsiteY23" fmla="*/ 575427 h 1669215"/>
                  <a:gd name="connsiteX24" fmla="*/ 765369 w 1190818"/>
                  <a:gd name="connsiteY24" fmla="*/ 594477 h 1669215"/>
                  <a:gd name="connsiteX25" fmla="*/ 873293 w 1190818"/>
                  <a:gd name="connsiteY25" fmla="*/ 626228 h 1669215"/>
                  <a:gd name="connsiteX26" fmla="*/ 962219 w 1190818"/>
                  <a:gd name="connsiteY26" fmla="*/ 689727 h 1669215"/>
                  <a:gd name="connsiteX27" fmla="*/ 1035244 w 1190818"/>
                  <a:gd name="connsiteY27" fmla="*/ 905627 h 1669215"/>
                  <a:gd name="connsiteX28" fmla="*/ 886019 w 1190818"/>
                  <a:gd name="connsiteY28" fmla="*/ 1143752 h 1669215"/>
                  <a:gd name="connsiteX29" fmla="*/ 1190818 w 1190818"/>
                  <a:gd name="connsiteY29" fmla="*/ 1669215 h 1669215"/>
                  <a:gd name="connsiteX0" fmla="*/ 971001 w 1191663"/>
                  <a:gd name="connsiteY0" fmla="*/ 1618427 h 1626365"/>
                  <a:gd name="connsiteX1" fmla="*/ 696364 w 1191663"/>
                  <a:gd name="connsiteY1" fmla="*/ 1126302 h 1626365"/>
                  <a:gd name="connsiteX2" fmla="*/ 696364 w 1191663"/>
                  <a:gd name="connsiteY2" fmla="*/ 1126302 h 1626365"/>
                  <a:gd name="connsiteX3" fmla="*/ 251864 w 1191663"/>
                  <a:gd name="connsiteY3" fmla="*/ 1139002 h 1626365"/>
                  <a:gd name="connsiteX4" fmla="*/ 124864 w 1191663"/>
                  <a:gd name="connsiteY4" fmla="*/ 783402 h 1626365"/>
                  <a:gd name="connsiteX5" fmla="*/ 391564 w 1191663"/>
                  <a:gd name="connsiteY5" fmla="*/ 573852 h 1626365"/>
                  <a:gd name="connsiteX6" fmla="*/ 537614 w 1191663"/>
                  <a:gd name="connsiteY6" fmla="*/ 529402 h 1626365"/>
                  <a:gd name="connsiteX7" fmla="*/ 416964 w 1191663"/>
                  <a:gd name="connsiteY7" fmla="*/ 224602 h 1626365"/>
                  <a:gd name="connsiteX8" fmla="*/ 216939 w 1191663"/>
                  <a:gd name="connsiteY8" fmla="*/ 288102 h 1626365"/>
                  <a:gd name="connsiteX9" fmla="*/ 64539 w 1191663"/>
                  <a:gd name="connsiteY9" fmla="*/ 370652 h 1626365"/>
                  <a:gd name="connsiteX10" fmla="*/ 334414 w 1191663"/>
                  <a:gd name="connsiteY10" fmla="*/ 192852 h 1626365"/>
                  <a:gd name="connsiteX11" fmla="*/ 286789 w 1191663"/>
                  <a:gd name="connsiteY11" fmla="*/ 180152 h 1626365"/>
                  <a:gd name="connsiteX12" fmla="*/ 55014 w 1191663"/>
                  <a:gd name="connsiteY12" fmla="*/ 237302 h 1626365"/>
                  <a:gd name="connsiteX13" fmla="*/ 197889 w 1191663"/>
                  <a:gd name="connsiteY13" fmla="*/ 170627 h 1626365"/>
                  <a:gd name="connsiteX14" fmla="*/ 258214 w 1191663"/>
                  <a:gd name="connsiteY14" fmla="*/ 138877 h 1626365"/>
                  <a:gd name="connsiteX15" fmla="*/ 299489 w 1191663"/>
                  <a:gd name="connsiteY15" fmla="*/ 91252 h 1626365"/>
                  <a:gd name="connsiteX16" fmla="*/ 58189 w 1191663"/>
                  <a:gd name="connsiteY16" fmla="*/ 132527 h 1626365"/>
                  <a:gd name="connsiteX17" fmla="*/ 277264 w 1191663"/>
                  <a:gd name="connsiteY17" fmla="*/ 56327 h 1626365"/>
                  <a:gd name="connsiteX18" fmla="*/ 315364 w 1191663"/>
                  <a:gd name="connsiteY18" fmla="*/ 53152 h 1626365"/>
                  <a:gd name="connsiteX19" fmla="*/ 340764 w 1191663"/>
                  <a:gd name="connsiteY19" fmla="*/ 24577 h 1626365"/>
                  <a:gd name="connsiteX20" fmla="*/ 1039 w 1191663"/>
                  <a:gd name="connsiteY20" fmla="*/ 56327 h 1626365"/>
                  <a:gd name="connsiteX21" fmla="*/ 467764 w 1191663"/>
                  <a:gd name="connsiteY21" fmla="*/ 5527 h 1626365"/>
                  <a:gd name="connsiteX22" fmla="*/ 582064 w 1191663"/>
                  <a:gd name="connsiteY22" fmla="*/ 211902 h 1626365"/>
                  <a:gd name="connsiteX23" fmla="*/ 715414 w 1191663"/>
                  <a:gd name="connsiteY23" fmla="*/ 532577 h 1626365"/>
                  <a:gd name="connsiteX24" fmla="*/ 766214 w 1191663"/>
                  <a:gd name="connsiteY24" fmla="*/ 551627 h 1626365"/>
                  <a:gd name="connsiteX25" fmla="*/ 874138 w 1191663"/>
                  <a:gd name="connsiteY25" fmla="*/ 583378 h 1626365"/>
                  <a:gd name="connsiteX26" fmla="*/ 963064 w 1191663"/>
                  <a:gd name="connsiteY26" fmla="*/ 646877 h 1626365"/>
                  <a:gd name="connsiteX27" fmla="*/ 1036089 w 1191663"/>
                  <a:gd name="connsiteY27" fmla="*/ 862777 h 1626365"/>
                  <a:gd name="connsiteX28" fmla="*/ 886864 w 1191663"/>
                  <a:gd name="connsiteY28" fmla="*/ 1100902 h 1626365"/>
                  <a:gd name="connsiteX29" fmla="*/ 1191663 w 1191663"/>
                  <a:gd name="connsiteY29" fmla="*/ 1626365 h 1626365"/>
                  <a:gd name="connsiteX0" fmla="*/ 971001 w 1191663"/>
                  <a:gd name="connsiteY0" fmla="*/ 1617421 h 1625359"/>
                  <a:gd name="connsiteX1" fmla="*/ 696364 w 1191663"/>
                  <a:gd name="connsiteY1" fmla="*/ 1125296 h 1625359"/>
                  <a:gd name="connsiteX2" fmla="*/ 696364 w 1191663"/>
                  <a:gd name="connsiteY2" fmla="*/ 1125296 h 1625359"/>
                  <a:gd name="connsiteX3" fmla="*/ 251864 w 1191663"/>
                  <a:gd name="connsiteY3" fmla="*/ 1137996 h 1625359"/>
                  <a:gd name="connsiteX4" fmla="*/ 124864 w 1191663"/>
                  <a:gd name="connsiteY4" fmla="*/ 782396 h 1625359"/>
                  <a:gd name="connsiteX5" fmla="*/ 391564 w 1191663"/>
                  <a:gd name="connsiteY5" fmla="*/ 572846 h 1625359"/>
                  <a:gd name="connsiteX6" fmla="*/ 537614 w 1191663"/>
                  <a:gd name="connsiteY6" fmla="*/ 528396 h 1625359"/>
                  <a:gd name="connsiteX7" fmla="*/ 416964 w 1191663"/>
                  <a:gd name="connsiteY7" fmla="*/ 223596 h 1625359"/>
                  <a:gd name="connsiteX8" fmla="*/ 216939 w 1191663"/>
                  <a:gd name="connsiteY8" fmla="*/ 287096 h 1625359"/>
                  <a:gd name="connsiteX9" fmla="*/ 64539 w 1191663"/>
                  <a:gd name="connsiteY9" fmla="*/ 369646 h 1625359"/>
                  <a:gd name="connsiteX10" fmla="*/ 334414 w 1191663"/>
                  <a:gd name="connsiteY10" fmla="*/ 191846 h 1625359"/>
                  <a:gd name="connsiteX11" fmla="*/ 286789 w 1191663"/>
                  <a:gd name="connsiteY11" fmla="*/ 179146 h 1625359"/>
                  <a:gd name="connsiteX12" fmla="*/ 55014 w 1191663"/>
                  <a:gd name="connsiteY12" fmla="*/ 236296 h 1625359"/>
                  <a:gd name="connsiteX13" fmla="*/ 197889 w 1191663"/>
                  <a:gd name="connsiteY13" fmla="*/ 169621 h 1625359"/>
                  <a:gd name="connsiteX14" fmla="*/ 258214 w 1191663"/>
                  <a:gd name="connsiteY14" fmla="*/ 137871 h 1625359"/>
                  <a:gd name="connsiteX15" fmla="*/ 299489 w 1191663"/>
                  <a:gd name="connsiteY15" fmla="*/ 90246 h 1625359"/>
                  <a:gd name="connsiteX16" fmla="*/ 58189 w 1191663"/>
                  <a:gd name="connsiteY16" fmla="*/ 131521 h 1625359"/>
                  <a:gd name="connsiteX17" fmla="*/ 277264 w 1191663"/>
                  <a:gd name="connsiteY17" fmla="*/ 55321 h 1625359"/>
                  <a:gd name="connsiteX18" fmla="*/ 315364 w 1191663"/>
                  <a:gd name="connsiteY18" fmla="*/ 52146 h 1625359"/>
                  <a:gd name="connsiteX19" fmla="*/ 340764 w 1191663"/>
                  <a:gd name="connsiteY19" fmla="*/ 23571 h 1625359"/>
                  <a:gd name="connsiteX20" fmla="*/ 1039 w 1191663"/>
                  <a:gd name="connsiteY20" fmla="*/ 55321 h 1625359"/>
                  <a:gd name="connsiteX21" fmla="*/ 467764 w 1191663"/>
                  <a:gd name="connsiteY21" fmla="*/ 4521 h 1625359"/>
                  <a:gd name="connsiteX22" fmla="*/ 556664 w 1191663"/>
                  <a:gd name="connsiteY22" fmla="*/ 191846 h 1625359"/>
                  <a:gd name="connsiteX23" fmla="*/ 715414 w 1191663"/>
                  <a:gd name="connsiteY23" fmla="*/ 531571 h 1625359"/>
                  <a:gd name="connsiteX24" fmla="*/ 766214 w 1191663"/>
                  <a:gd name="connsiteY24" fmla="*/ 550621 h 1625359"/>
                  <a:gd name="connsiteX25" fmla="*/ 874138 w 1191663"/>
                  <a:gd name="connsiteY25" fmla="*/ 582372 h 1625359"/>
                  <a:gd name="connsiteX26" fmla="*/ 963064 w 1191663"/>
                  <a:gd name="connsiteY26" fmla="*/ 645871 h 1625359"/>
                  <a:gd name="connsiteX27" fmla="*/ 1036089 w 1191663"/>
                  <a:gd name="connsiteY27" fmla="*/ 861771 h 1625359"/>
                  <a:gd name="connsiteX28" fmla="*/ 886864 w 1191663"/>
                  <a:gd name="connsiteY28" fmla="*/ 1099896 h 1625359"/>
                  <a:gd name="connsiteX29" fmla="*/ 1191663 w 1191663"/>
                  <a:gd name="connsiteY29" fmla="*/ 1625359 h 1625359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6489 w 1191188"/>
                  <a:gd name="connsiteY7" fmla="*/ 200034 h 1601797"/>
                  <a:gd name="connsiteX8" fmla="*/ 216464 w 1191188"/>
                  <a:gd name="connsiteY8" fmla="*/ 263534 h 1601797"/>
                  <a:gd name="connsiteX9" fmla="*/ 64064 w 1191188"/>
                  <a:gd name="connsiteY9" fmla="*/ 3460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216464 w 1191188"/>
                  <a:gd name="connsiteY8" fmla="*/ 263534 h 1601797"/>
                  <a:gd name="connsiteX9" fmla="*/ 64064 w 1191188"/>
                  <a:gd name="connsiteY9" fmla="*/ 3460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279964 w 1191188"/>
                  <a:gd name="connsiteY8" fmla="*/ 295284 h 1601797"/>
                  <a:gd name="connsiteX9" fmla="*/ 64064 w 1191188"/>
                  <a:gd name="connsiteY9" fmla="*/ 3460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279964 w 1191188"/>
                  <a:gd name="connsiteY8" fmla="*/ 295284 h 1601797"/>
                  <a:gd name="connsiteX9" fmla="*/ 200589 w 1191188"/>
                  <a:gd name="connsiteY9" fmla="*/ 36513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00589 w 1191188"/>
                  <a:gd name="connsiteY9" fmla="*/ 36513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54539 w 1191188"/>
                  <a:gd name="connsiteY12" fmla="*/ 212734 h 1601797"/>
                  <a:gd name="connsiteX13" fmla="*/ 197414 w 1191188"/>
                  <a:gd name="connsiteY13" fmla="*/ 146059 h 1601797"/>
                  <a:gd name="connsiteX14" fmla="*/ 257739 w 1191188"/>
                  <a:gd name="connsiteY14" fmla="*/ 114309 h 1601797"/>
                  <a:gd name="connsiteX15" fmla="*/ 299014 w 1191188"/>
                  <a:gd name="connsiteY15" fmla="*/ 66684 h 1601797"/>
                  <a:gd name="connsiteX16" fmla="*/ 57714 w 1191188"/>
                  <a:gd name="connsiteY16" fmla="*/ 107959 h 1601797"/>
                  <a:gd name="connsiteX17" fmla="*/ 276789 w 1191188"/>
                  <a:gd name="connsiteY17" fmla="*/ 31759 h 1601797"/>
                  <a:gd name="connsiteX18" fmla="*/ 314889 w 1191188"/>
                  <a:gd name="connsiteY18" fmla="*/ 28584 h 1601797"/>
                  <a:gd name="connsiteX19" fmla="*/ 340289 w 1191188"/>
                  <a:gd name="connsiteY19" fmla="*/ 9 h 1601797"/>
                  <a:gd name="connsiteX20" fmla="*/ 564 w 1191188"/>
                  <a:gd name="connsiteY20" fmla="*/ 31759 h 1601797"/>
                  <a:gd name="connsiteX21" fmla="*/ 432364 w 1191188"/>
                  <a:gd name="connsiteY21" fmla="*/ 47634 h 1601797"/>
                  <a:gd name="connsiteX22" fmla="*/ 556189 w 1191188"/>
                  <a:gd name="connsiteY22" fmla="*/ 168284 h 1601797"/>
                  <a:gd name="connsiteX23" fmla="*/ 714939 w 1191188"/>
                  <a:gd name="connsiteY23" fmla="*/ 508009 h 1601797"/>
                  <a:gd name="connsiteX24" fmla="*/ 765739 w 1191188"/>
                  <a:gd name="connsiteY24" fmla="*/ 527059 h 1601797"/>
                  <a:gd name="connsiteX25" fmla="*/ 873663 w 1191188"/>
                  <a:gd name="connsiteY25" fmla="*/ 558810 h 1601797"/>
                  <a:gd name="connsiteX26" fmla="*/ 962589 w 1191188"/>
                  <a:gd name="connsiteY26" fmla="*/ 622309 h 1601797"/>
                  <a:gd name="connsiteX27" fmla="*/ 1035614 w 1191188"/>
                  <a:gd name="connsiteY27" fmla="*/ 838209 h 1601797"/>
                  <a:gd name="connsiteX28" fmla="*/ 886389 w 1191188"/>
                  <a:gd name="connsiteY28" fmla="*/ 1076334 h 1601797"/>
                  <a:gd name="connsiteX29" fmla="*/ 1191188 w 1191188"/>
                  <a:gd name="connsiteY29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137063 w 1191188"/>
                  <a:gd name="connsiteY12" fmla="*/ 292110 h 1601797"/>
                  <a:gd name="connsiteX13" fmla="*/ 54539 w 1191188"/>
                  <a:gd name="connsiteY13" fmla="*/ 212734 h 1601797"/>
                  <a:gd name="connsiteX14" fmla="*/ 197414 w 1191188"/>
                  <a:gd name="connsiteY14" fmla="*/ 146059 h 1601797"/>
                  <a:gd name="connsiteX15" fmla="*/ 257739 w 1191188"/>
                  <a:gd name="connsiteY15" fmla="*/ 11430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137063 w 1191188"/>
                  <a:gd name="connsiteY12" fmla="*/ 292110 h 1601797"/>
                  <a:gd name="connsiteX13" fmla="*/ 54539 w 1191188"/>
                  <a:gd name="connsiteY13" fmla="*/ 212734 h 1601797"/>
                  <a:gd name="connsiteX14" fmla="*/ 200589 w 1191188"/>
                  <a:gd name="connsiteY14" fmla="*/ 174634 h 1601797"/>
                  <a:gd name="connsiteX15" fmla="*/ 257739 w 1191188"/>
                  <a:gd name="connsiteY15" fmla="*/ 11430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137063 w 1191188"/>
                  <a:gd name="connsiteY12" fmla="*/ 292110 h 1601797"/>
                  <a:gd name="connsiteX13" fmla="*/ 54539 w 1191188"/>
                  <a:gd name="connsiteY13" fmla="*/ 212734 h 1601797"/>
                  <a:gd name="connsiteX14" fmla="*/ 140238 w 1191188"/>
                  <a:gd name="connsiteY14" fmla="*/ 257185 h 1601797"/>
                  <a:gd name="connsiteX15" fmla="*/ 200589 w 1191188"/>
                  <a:gd name="connsiteY15" fmla="*/ 174634 h 1601797"/>
                  <a:gd name="connsiteX16" fmla="*/ 257739 w 1191188"/>
                  <a:gd name="connsiteY16" fmla="*/ 114309 h 1601797"/>
                  <a:gd name="connsiteX17" fmla="*/ 299014 w 1191188"/>
                  <a:gd name="connsiteY17" fmla="*/ 66684 h 1601797"/>
                  <a:gd name="connsiteX18" fmla="*/ 57714 w 1191188"/>
                  <a:gd name="connsiteY18" fmla="*/ 107959 h 1601797"/>
                  <a:gd name="connsiteX19" fmla="*/ 276789 w 1191188"/>
                  <a:gd name="connsiteY19" fmla="*/ 31759 h 1601797"/>
                  <a:gd name="connsiteX20" fmla="*/ 314889 w 1191188"/>
                  <a:gd name="connsiteY20" fmla="*/ 28584 h 1601797"/>
                  <a:gd name="connsiteX21" fmla="*/ 340289 w 1191188"/>
                  <a:gd name="connsiteY21" fmla="*/ 9 h 1601797"/>
                  <a:gd name="connsiteX22" fmla="*/ 564 w 1191188"/>
                  <a:gd name="connsiteY22" fmla="*/ 31759 h 1601797"/>
                  <a:gd name="connsiteX23" fmla="*/ 432364 w 1191188"/>
                  <a:gd name="connsiteY23" fmla="*/ 47634 h 1601797"/>
                  <a:gd name="connsiteX24" fmla="*/ 556189 w 1191188"/>
                  <a:gd name="connsiteY24" fmla="*/ 168284 h 1601797"/>
                  <a:gd name="connsiteX25" fmla="*/ 714939 w 1191188"/>
                  <a:gd name="connsiteY25" fmla="*/ 508009 h 1601797"/>
                  <a:gd name="connsiteX26" fmla="*/ 765739 w 1191188"/>
                  <a:gd name="connsiteY26" fmla="*/ 527059 h 1601797"/>
                  <a:gd name="connsiteX27" fmla="*/ 873663 w 1191188"/>
                  <a:gd name="connsiteY27" fmla="*/ 558810 h 1601797"/>
                  <a:gd name="connsiteX28" fmla="*/ 962589 w 1191188"/>
                  <a:gd name="connsiteY28" fmla="*/ 622309 h 1601797"/>
                  <a:gd name="connsiteX29" fmla="*/ 1035614 w 1191188"/>
                  <a:gd name="connsiteY29" fmla="*/ 838209 h 1601797"/>
                  <a:gd name="connsiteX30" fmla="*/ 886389 w 1191188"/>
                  <a:gd name="connsiteY30" fmla="*/ 1076334 h 1601797"/>
                  <a:gd name="connsiteX31" fmla="*/ 1191188 w 1191188"/>
                  <a:gd name="connsiteY31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86314 w 1191188"/>
                  <a:gd name="connsiteY11" fmla="*/ 155584 h 1601797"/>
                  <a:gd name="connsiteX12" fmla="*/ 137063 w 1191188"/>
                  <a:gd name="connsiteY12" fmla="*/ 292110 h 1601797"/>
                  <a:gd name="connsiteX13" fmla="*/ 140238 w 1191188"/>
                  <a:gd name="connsiteY13" fmla="*/ 257185 h 1601797"/>
                  <a:gd name="connsiteX14" fmla="*/ 200589 w 1191188"/>
                  <a:gd name="connsiteY14" fmla="*/ 174634 h 1601797"/>
                  <a:gd name="connsiteX15" fmla="*/ 257739 w 1191188"/>
                  <a:gd name="connsiteY15" fmla="*/ 11430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37063 w 1191188"/>
                  <a:gd name="connsiteY12" fmla="*/ 292110 h 1601797"/>
                  <a:gd name="connsiteX13" fmla="*/ 140238 w 1191188"/>
                  <a:gd name="connsiteY13" fmla="*/ 257185 h 1601797"/>
                  <a:gd name="connsiteX14" fmla="*/ 200589 w 1191188"/>
                  <a:gd name="connsiteY14" fmla="*/ 174634 h 1601797"/>
                  <a:gd name="connsiteX15" fmla="*/ 257739 w 1191188"/>
                  <a:gd name="connsiteY15" fmla="*/ 11430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37063 w 1191188"/>
                  <a:gd name="connsiteY12" fmla="*/ 292110 h 1601797"/>
                  <a:gd name="connsiteX13" fmla="*/ 140238 w 1191188"/>
                  <a:gd name="connsiteY13" fmla="*/ 257185 h 1601797"/>
                  <a:gd name="connsiteX14" fmla="*/ 200589 w 1191188"/>
                  <a:gd name="connsiteY14" fmla="*/ 174634 h 1601797"/>
                  <a:gd name="connsiteX15" fmla="*/ 318064 w 1191188"/>
                  <a:gd name="connsiteY15" fmla="*/ 1206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37063 w 1191188"/>
                  <a:gd name="connsiteY12" fmla="*/ 292110 h 1601797"/>
                  <a:gd name="connsiteX13" fmla="*/ 140238 w 1191188"/>
                  <a:gd name="connsiteY13" fmla="*/ 257185 h 1601797"/>
                  <a:gd name="connsiteX14" fmla="*/ 241864 w 1191188"/>
                  <a:gd name="connsiteY14" fmla="*/ 187334 h 1601797"/>
                  <a:gd name="connsiteX15" fmla="*/ 318064 w 1191188"/>
                  <a:gd name="connsiteY15" fmla="*/ 1206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68813 w 1191188"/>
                  <a:gd name="connsiteY12" fmla="*/ 301635 h 1601797"/>
                  <a:gd name="connsiteX13" fmla="*/ 140238 w 1191188"/>
                  <a:gd name="connsiteY13" fmla="*/ 257185 h 1601797"/>
                  <a:gd name="connsiteX14" fmla="*/ 241864 w 1191188"/>
                  <a:gd name="connsiteY14" fmla="*/ 187334 h 1601797"/>
                  <a:gd name="connsiteX15" fmla="*/ 318064 w 1191188"/>
                  <a:gd name="connsiteY15" fmla="*/ 1206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68813 w 1191188"/>
                  <a:gd name="connsiteY12" fmla="*/ 301635 h 1601797"/>
                  <a:gd name="connsiteX13" fmla="*/ 184688 w 1191188"/>
                  <a:gd name="connsiteY13" fmla="*/ 244485 h 1601797"/>
                  <a:gd name="connsiteX14" fmla="*/ 241864 w 1191188"/>
                  <a:gd name="connsiteY14" fmla="*/ 187334 h 1601797"/>
                  <a:gd name="connsiteX15" fmla="*/ 318064 w 1191188"/>
                  <a:gd name="connsiteY15" fmla="*/ 1206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68813 w 1191188"/>
                  <a:gd name="connsiteY12" fmla="*/ 301635 h 1601797"/>
                  <a:gd name="connsiteX13" fmla="*/ 184688 w 1191188"/>
                  <a:gd name="connsiteY13" fmla="*/ 244485 h 1601797"/>
                  <a:gd name="connsiteX14" fmla="*/ 251389 w 1191188"/>
                  <a:gd name="connsiteY14" fmla="*/ 171459 h 1601797"/>
                  <a:gd name="connsiteX15" fmla="*/ 318064 w 1191188"/>
                  <a:gd name="connsiteY15" fmla="*/ 1206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526 w 1191188"/>
                  <a:gd name="connsiteY0" fmla="*/ 1593859 h 1601797"/>
                  <a:gd name="connsiteX1" fmla="*/ 695889 w 1191188"/>
                  <a:gd name="connsiteY1" fmla="*/ 1101734 h 1601797"/>
                  <a:gd name="connsiteX2" fmla="*/ 695889 w 1191188"/>
                  <a:gd name="connsiteY2" fmla="*/ 1101734 h 1601797"/>
                  <a:gd name="connsiteX3" fmla="*/ 251389 w 1191188"/>
                  <a:gd name="connsiteY3" fmla="*/ 1114434 h 1601797"/>
                  <a:gd name="connsiteX4" fmla="*/ 124389 w 1191188"/>
                  <a:gd name="connsiteY4" fmla="*/ 758834 h 1601797"/>
                  <a:gd name="connsiteX5" fmla="*/ 391089 w 1191188"/>
                  <a:gd name="connsiteY5" fmla="*/ 549284 h 1601797"/>
                  <a:gd name="connsiteX6" fmla="*/ 537139 w 1191188"/>
                  <a:gd name="connsiteY6" fmla="*/ 504834 h 1601797"/>
                  <a:gd name="connsiteX7" fmla="*/ 419664 w 1191188"/>
                  <a:gd name="connsiteY7" fmla="*/ 180984 h 1601797"/>
                  <a:gd name="connsiteX8" fmla="*/ 321239 w 1191188"/>
                  <a:gd name="connsiteY8" fmla="*/ 254009 h 1601797"/>
                  <a:gd name="connsiteX9" fmla="*/ 232339 w 1191188"/>
                  <a:gd name="connsiteY9" fmla="*/ 358784 h 1601797"/>
                  <a:gd name="connsiteX10" fmla="*/ 333939 w 1191188"/>
                  <a:gd name="connsiteY10" fmla="*/ 168284 h 1601797"/>
                  <a:gd name="connsiteX11" fmla="*/ 299014 w 1191188"/>
                  <a:gd name="connsiteY11" fmla="*/ 180984 h 1601797"/>
                  <a:gd name="connsiteX12" fmla="*/ 168813 w 1191188"/>
                  <a:gd name="connsiteY12" fmla="*/ 301635 h 1601797"/>
                  <a:gd name="connsiteX13" fmla="*/ 184688 w 1191188"/>
                  <a:gd name="connsiteY13" fmla="*/ 244485 h 1601797"/>
                  <a:gd name="connsiteX14" fmla="*/ 251389 w 1191188"/>
                  <a:gd name="connsiteY14" fmla="*/ 171459 h 1601797"/>
                  <a:gd name="connsiteX15" fmla="*/ 321239 w 1191188"/>
                  <a:gd name="connsiteY15" fmla="*/ 107959 h 1601797"/>
                  <a:gd name="connsiteX16" fmla="*/ 299014 w 1191188"/>
                  <a:gd name="connsiteY16" fmla="*/ 66684 h 1601797"/>
                  <a:gd name="connsiteX17" fmla="*/ 57714 w 1191188"/>
                  <a:gd name="connsiteY17" fmla="*/ 107959 h 1601797"/>
                  <a:gd name="connsiteX18" fmla="*/ 276789 w 1191188"/>
                  <a:gd name="connsiteY18" fmla="*/ 31759 h 1601797"/>
                  <a:gd name="connsiteX19" fmla="*/ 314889 w 1191188"/>
                  <a:gd name="connsiteY19" fmla="*/ 28584 h 1601797"/>
                  <a:gd name="connsiteX20" fmla="*/ 340289 w 1191188"/>
                  <a:gd name="connsiteY20" fmla="*/ 9 h 1601797"/>
                  <a:gd name="connsiteX21" fmla="*/ 564 w 1191188"/>
                  <a:gd name="connsiteY21" fmla="*/ 31759 h 1601797"/>
                  <a:gd name="connsiteX22" fmla="*/ 432364 w 1191188"/>
                  <a:gd name="connsiteY22" fmla="*/ 47634 h 1601797"/>
                  <a:gd name="connsiteX23" fmla="*/ 556189 w 1191188"/>
                  <a:gd name="connsiteY23" fmla="*/ 168284 h 1601797"/>
                  <a:gd name="connsiteX24" fmla="*/ 714939 w 1191188"/>
                  <a:gd name="connsiteY24" fmla="*/ 508009 h 1601797"/>
                  <a:gd name="connsiteX25" fmla="*/ 765739 w 1191188"/>
                  <a:gd name="connsiteY25" fmla="*/ 527059 h 1601797"/>
                  <a:gd name="connsiteX26" fmla="*/ 873663 w 1191188"/>
                  <a:gd name="connsiteY26" fmla="*/ 558810 h 1601797"/>
                  <a:gd name="connsiteX27" fmla="*/ 962589 w 1191188"/>
                  <a:gd name="connsiteY27" fmla="*/ 622309 h 1601797"/>
                  <a:gd name="connsiteX28" fmla="*/ 1035614 w 1191188"/>
                  <a:gd name="connsiteY28" fmla="*/ 838209 h 1601797"/>
                  <a:gd name="connsiteX29" fmla="*/ 886389 w 1191188"/>
                  <a:gd name="connsiteY29" fmla="*/ 1076334 h 1601797"/>
                  <a:gd name="connsiteX30" fmla="*/ 1191188 w 1191188"/>
                  <a:gd name="connsiteY30" fmla="*/ 1601797 h 1601797"/>
                  <a:gd name="connsiteX0" fmla="*/ 970489 w 1191151"/>
                  <a:gd name="connsiteY0" fmla="*/ 1593859 h 1601797"/>
                  <a:gd name="connsiteX1" fmla="*/ 695852 w 1191151"/>
                  <a:gd name="connsiteY1" fmla="*/ 1101734 h 1601797"/>
                  <a:gd name="connsiteX2" fmla="*/ 695852 w 1191151"/>
                  <a:gd name="connsiteY2" fmla="*/ 1101734 h 1601797"/>
                  <a:gd name="connsiteX3" fmla="*/ 251352 w 1191151"/>
                  <a:gd name="connsiteY3" fmla="*/ 1114434 h 1601797"/>
                  <a:gd name="connsiteX4" fmla="*/ 124352 w 1191151"/>
                  <a:gd name="connsiteY4" fmla="*/ 758834 h 1601797"/>
                  <a:gd name="connsiteX5" fmla="*/ 391052 w 1191151"/>
                  <a:gd name="connsiteY5" fmla="*/ 549284 h 1601797"/>
                  <a:gd name="connsiteX6" fmla="*/ 537102 w 1191151"/>
                  <a:gd name="connsiteY6" fmla="*/ 504834 h 1601797"/>
                  <a:gd name="connsiteX7" fmla="*/ 419627 w 1191151"/>
                  <a:gd name="connsiteY7" fmla="*/ 180984 h 1601797"/>
                  <a:gd name="connsiteX8" fmla="*/ 321202 w 1191151"/>
                  <a:gd name="connsiteY8" fmla="*/ 254009 h 1601797"/>
                  <a:gd name="connsiteX9" fmla="*/ 232302 w 1191151"/>
                  <a:gd name="connsiteY9" fmla="*/ 358784 h 1601797"/>
                  <a:gd name="connsiteX10" fmla="*/ 333902 w 1191151"/>
                  <a:gd name="connsiteY10" fmla="*/ 168284 h 1601797"/>
                  <a:gd name="connsiteX11" fmla="*/ 298977 w 1191151"/>
                  <a:gd name="connsiteY11" fmla="*/ 180984 h 1601797"/>
                  <a:gd name="connsiteX12" fmla="*/ 168776 w 1191151"/>
                  <a:gd name="connsiteY12" fmla="*/ 301635 h 1601797"/>
                  <a:gd name="connsiteX13" fmla="*/ 184651 w 1191151"/>
                  <a:gd name="connsiteY13" fmla="*/ 244485 h 1601797"/>
                  <a:gd name="connsiteX14" fmla="*/ 251352 w 1191151"/>
                  <a:gd name="connsiteY14" fmla="*/ 171459 h 1601797"/>
                  <a:gd name="connsiteX15" fmla="*/ 321202 w 1191151"/>
                  <a:gd name="connsiteY15" fmla="*/ 107959 h 1601797"/>
                  <a:gd name="connsiteX16" fmla="*/ 298977 w 1191151"/>
                  <a:gd name="connsiteY16" fmla="*/ 66684 h 1601797"/>
                  <a:gd name="connsiteX17" fmla="*/ 57677 w 1191151"/>
                  <a:gd name="connsiteY17" fmla="*/ 107959 h 1601797"/>
                  <a:gd name="connsiteX18" fmla="*/ 276752 w 1191151"/>
                  <a:gd name="connsiteY18" fmla="*/ 31759 h 1601797"/>
                  <a:gd name="connsiteX19" fmla="*/ 314852 w 1191151"/>
                  <a:gd name="connsiteY19" fmla="*/ 28584 h 1601797"/>
                  <a:gd name="connsiteX20" fmla="*/ 340252 w 1191151"/>
                  <a:gd name="connsiteY20" fmla="*/ 9 h 1601797"/>
                  <a:gd name="connsiteX21" fmla="*/ 527 w 1191151"/>
                  <a:gd name="connsiteY21" fmla="*/ 31759 h 1601797"/>
                  <a:gd name="connsiteX22" fmla="*/ 429152 w 1191151"/>
                  <a:gd name="connsiteY22" fmla="*/ 9534 h 1601797"/>
                  <a:gd name="connsiteX23" fmla="*/ 556152 w 1191151"/>
                  <a:gd name="connsiteY23" fmla="*/ 168284 h 1601797"/>
                  <a:gd name="connsiteX24" fmla="*/ 714902 w 1191151"/>
                  <a:gd name="connsiteY24" fmla="*/ 508009 h 1601797"/>
                  <a:gd name="connsiteX25" fmla="*/ 765702 w 1191151"/>
                  <a:gd name="connsiteY25" fmla="*/ 527059 h 1601797"/>
                  <a:gd name="connsiteX26" fmla="*/ 873626 w 1191151"/>
                  <a:gd name="connsiteY26" fmla="*/ 558810 h 1601797"/>
                  <a:gd name="connsiteX27" fmla="*/ 962552 w 1191151"/>
                  <a:gd name="connsiteY27" fmla="*/ 622309 h 1601797"/>
                  <a:gd name="connsiteX28" fmla="*/ 1035577 w 1191151"/>
                  <a:gd name="connsiteY28" fmla="*/ 838209 h 1601797"/>
                  <a:gd name="connsiteX29" fmla="*/ 886352 w 1191151"/>
                  <a:gd name="connsiteY29" fmla="*/ 1076334 h 1601797"/>
                  <a:gd name="connsiteX30" fmla="*/ 1191151 w 1191151"/>
                  <a:gd name="connsiteY30" fmla="*/ 1601797 h 1601797"/>
                  <a:gd name="connsiteX0" fmla="*/ 970489 w 1191151"/>
                  <a:gd name="connsiteY0" fmla="*/ 1593859 h 1601797"/>
                  <a:gd name="connsiteX1" fmla="*/ 695852 w 1191151"/>
                  <a:gd name="connsiteY1" fmla="*/ 1101734 h 1601797"/>
                  <a:gd name="connsiteX2" fmla="*/ 695852 w 1191151"/>
                  <a:gd name="connsiteY2" fmla="*/ 1101734 h 1601797"/>
                  <a:gd name="connsiteX3" fmla="*/ 251352 w 1191151"/>
                  <a:gd name="connsiteY3" fmla="*/ 1114434 h 1601797"/>
                  <a:gd name="connsiteX4" fmla="*/ 124352 w 1191151"/>
                  <a:gd name="connsiteY4" fmla="*/ 758834 h 1601797"/>
                  <a:gd name="connsiteX5" fmla="*/ 391052 w 1191151"/>
                  <a:gd name="connsiteY5" fmla="*/ 549284 h 1601797"/>
                  <a:gd name="connsiteX6" fmla="*/ 537102 w 1191151"/>
                  <a:gd name="connsiteY6" fmla="*/ 504834 h 1601797"/>
                  <a:gd name="connsiteX7" fmla="*/ 419627 w 1191151"/>
                  <a:gd name="connsiteY7" fmla="*/ 180984 h 1601797"/>
                  <a:gd name="connsiteX8" fmla="*/ 321202 w 1191151"/>
                  <a:gd name="connsiteY8" fmla="*/ 254009 h 1601797"/>
                  <a:gd name="connsiteX9" fmla="*/ 232302 w 1191151"/>
                  <a:gd name="connsiteY9" fmla="*/ 358784 h 1601797"/>
                  <a:gd name="connsiteX10" fmla="*/ 333902 w 1191151"/>
                  <a:gd name="connsiteY10" fmla="*/ 168284 h 1601797"/>
                  <a:gd name="connsiteX11" fmla="*/ 298977 w 1191151"/>
                  <a:gd name="connsiteY11" fmla="*/ 180984 h 1601797"/>
                  <a:gd name="connsiteX12" fmla="*/ 168776 w 1191151"/>
                  <a:gd name="connsiteY12" fmla="*/ 301635 h 1601797"/>
                  <a:gd name="connsiteX13" fmla="*/ 184651 w 1191151"/>
                  <a:gd name="connsiteY13" fmla="*/ 244485 h 1601797"/>
                  <a:gd name="connsiteX14" fmla="*/ 251352 w 1191151"/>
                  <a:gd name="connsiteY14" fmla="*/ 171459 h 1601797"/>
                  <a:gd name="connsiteX15" fmla="*/ 321202 w 1191151"/>
                  <a:gd name="connsiteY15" fmla="*/ 107959 h 1601797"/>
                  <a:gd name="connsiteX16" fmla="*/ 232302 w 1191151"/>
                  <a:gd name="connsiteY16" fmla="*/ 127009 h 1601797"/>
                  <a:gd name="connsiteX17" fmla="*/ 57677 w 1191151"/>
                  <a:gd name="connsiteY17" fmla="*/ 107959 h 1601797"/>
                  <a:gd name="connsiteX18" fmla="*/ 276752 w 1191151"/>
                  <a:gd name="connsiteY18" fmla="*/ 31759 h 1601797"/>
                  <a:gd name="connsiteX19" fmla="*/ 314852 w 1191151"/>
                  <a:gd name="connsiteY19" fmla="*/ 28584 h 1601797"/>
                  <a:gd name="connsiteX20" fmla="*/ 340252 w 1191151"/>
                  <a:gd name="connsiteY20" fmla="*/ 9 h 1601797"/>
                  <a:gd name="connsiteX21" fmla="*/ 527 w 1191151"/>
                  <a:gd name="connsiteY21" fmla="*/ 31759 h 1601797"/>
                  <a:gd name="connsiteX22" fmla="*/ 429152 w 1191151"/>
                  <a:gd name="connsiteY22" fmla="*/ 9534 h 1601797"/>
                  <a:gd name="connsiteX23" fmla="*/ 556152 w 1191151"/>
                  <a:gd name="connsiteY23" fmla="*/ 168284 h 1601797"/>
                  <a:gd name="connsiteX24" fmla="*/ 714902 w 1191151"/>
                  <a:gd name="connsiteY24" fmla="*/ 508009 h 1601797"/>
                  <a:gd name="connsiteX25" fmla="*/ 765702 w 1191151"/>
                  <a:gd name="connsiteY25" fmla="*/ 527059 h 1601797"/>
                  <a:gd name="connsiteX26" fmla="*/ 873626 w 1191151"/>
                  <a:gd name="connsiteY26" fmla="*/ 558810 h 1601797"/>
                  <a:gd name="connsiteX27" fmla="*/ 962552 w 1191151"/>
                  <a:gd name="connsiteY27" fmla="*/ 622309 h 1601797"/>
                  <a:gd name="connsiteX28" fmla="*/ 1035577 w 1191151"/>
                  <a:gd name="connsiteY28" fmla="*/ 838209 h 1601797"/>
                  <a:gd name="connsiteX29" fmla="*/ 886352 w 1191151"/>
                  <a:gd name="connsiteY29" fmla="*/ 1076334 h 1601797"/>
                  <a:gd name="connsiteX30" fmla="*/ 1191151 w 1191151"/>
                  <a:gd name="connsiteY30" fmla="*/ 1601797 h 1601797"/>
                  <a:gd name="connsiteX0" fmla="*/ 970489 w 1191151"/>
                  <a:gd name="connsiteY0" fmla="*/ 1593859 h 1601797"/>
                  <a:gd name="connsiteX1" fmla="*/ 695852 w 1191151"/>
                  <a:gd name="connsiteY1" fmla="*/ 1101734 h 1601797"/>
                  <a:gd name="connsiteX2" fmla="*/ 695852 w 1191151"/>
                  <a:gd name="connsiteY2" fmla="*/ 1101734 h 1601797"/>
                  <a:gd name="connsiteX3" fmla="*/ 251352 w 1191151"/>
                  <a:gd name="connsiteY3" fmla="*/ 1114434 h 1601797"/>
                  <a:gd name="connsiteX4" fmla="*/ 124352 w 1191151"/>
                  <a:gd name="connsiteY4" fmla="*/ 758834 h 1601797"/>
                  <a:gd name="connsiteX5" fmla="*/ 391052 w 1191151"/>
                  <a:gd name="connsiteY5" fmla="*/ 549284 h 1601797"/>
                  <a:gd name="connsiteX6" fmla="*/ 537102 w 1191151"/>
                  <a:gd name="connsiteY6" fmla="*/ 504834 h 1601797"/>
                  <a:gd name="connsiteX7" fmla="*/ 419627 w 1191151"/>
                  <a:gd name="connsiteY7" fmla="*/ 180984 h 1601797"/>
                  <a:gd name="connsiteX8" fmla="*/ 321202 w 1191151"/>
                  <a:gd name="connsiteY8" fmla="*/ 254009 h 1601797"/>
                  <a:gd name="connsiteX9" fmla="*/ 232302 w 1191151"/>
                  <a:gd name="connsiteY9" fmla="*/ 358784 h 1601797"/>
                  <a:gd name="connsiteX10" fmla="*/ 333902 w 1191151"/>
                  <a:gd name="connsiteY10" fmla="*/ 168284 h 1601797"/>
                  <a:gd name="connsiteX11" fmla="*/ 298977 w 1191151"/>
                  <a:gd name="connsiteY11" fmla="*/ 180984 h 1601797"/>
                  <a:gd name="connsiteX12" fmla="*/ 168776 w 1191151"/>
                  <a:gd name="connsiteY12" fmla="*/ 301635 h 1601797"/>
                  <a:gd name="connsiteX13" fmla="*/ 184651 w 1191151"/>
                  <a:gd name="connsiteY13" fmla="*/ 244485 h 1601797"/>
                  <a:gd name="connsiteX14" fmla="*/ 251352 w 1191151"/>
                  <a:gd name="connsiteY14" fmla="*/ 171459 h 1601797"/>
                  <a:gd name="connsiteX15" fmla="*/ 321202 w 1191151"/>
                  <a:gd name="connsiteY15" fmla="*/ 107959 h 1601797"/>
                  <a:gd name="connsiteX16" fmla="*/ 232302 w 1191151"/>
                  <a:gd name="connsiteY16" fmla="*/ 127009 h 1601797"/>
                  <a:gd name="connsiteX17" fmla="*/ 111626 w 1191151"/>
                  <a:gd name="connsiteY17" fmla="*/ 222260 h 1601797"/>
                  <a:gd name="connsiteX18" fmla="*/ 57677 w 1191151"/>
                  <a:gd name="connsiteY18" fmla="*/ 107959 h 1601797"/>
                  <a:gd name="connsiteX19" fmla="*/ 276752 w 1191151"/>
                  <a:gd name="connsiteY19" fmla="*/ 31759 h 1601797"/>
                  <a:gd name="connsiteX20" fmla="*/ 314852 w 1191151"/>
                  <a:gd name="connsiteY20" fmla="*/ 28584 h 1601797"/>
                  <a:gd name="connsiteX21" fmla="*/ 340252 w 1191151"/>
                  <a:gd name="connsiteY21" fmla="*/ 9 h 1601797"/>
                  <a:gd name="connsiteX22" fmla="*/ 527 w 1191151"/>
                  <a:gd name="connsiteY22" fmla="*/ 31759 h 1601797"/>
                  <a:gd name="connsiteX23" fmla="*/ 429152 w 1191151"/>
                  <a:gd name="connsiteY23" fmla="*/ 9534 h 1601797"/>
                  <a:gd name="connsiteX24" fmla="*/ 556152 w 1191151"/>
                  <a:gd name="connsiteY24" fmla="*/ 168284 h 1601797"/>
                  <a:gd name="connsiteX25" fmla="*/ 714902 w 1191151"/>
                  <a:gd name="connsiteY25" fmla="*/ 508009 h 1601797"/>
                  <a:gd name="connsiteX26" fmla="*/ 765702 w 1191151"/>
                  <a:gd name="connsiteY26" fmla="*/ 527059 h 1601797"/>
                  <a:gd name="connsiteX27" fmla="*/ 873626 w 1191151"/>
                  <a:gd name="connsiteY27" fmla="*/ 558810 h 1601797"/>
                  <a:gd name="connsiteX28" fmla="*/ 962552 w 1191151"/>
                  <a:gd name="connsiteY28" fmla="*/ 622309 h 1601797"/>
                  <a:gd name="connsiteX29" fmla="*/ 1035577 w 1191151"/>
                  <a:gd name="connsiteY29" fmla="*/ 838209 h 1601797"/>
                  <a:gd name="connsiteX30" fmla="*/ 886352 w 1191151"/>
                  <a:gd name="connsiteY30" fmla="*/ 1076334 h 1601797"/>
                  <a:gd name="connsiteX31" fmla="*/ 1191151 w 1191151"/>
                  <a:gd name="connsiteY31" fmla="*/ 1601797 h 1601797"/>
                  <a:gd name="connsiteX0" fmla="*/ 970489 w 1191151"/>
                  <a:gd name="connsiteY0" fmla="*/ 1593859 h 1601797"/>
                  <a:gd name="connsiteX1" fmla="*/ 695852 w 1191151"/>
                  <a:gd name="connsiteY1" fmla="*/ 1101734 h 1601797"/>
                  <a:gd name="connsiteX2" fmla="*/ 695852 w 1191151"/>
                  <a:gd name="connsiteY2" fmla="*/ 1101734 h 1601797"/>
                  <a:gd name="connsiteX3" fmla="*/ 251352 w 1191151"/>
                  <a:gd name="connsiteY3" fmla="*/ 1114434 h 1601797"/>
                  <a:gd name="connsiteX4" fmla="*/ 124352 w 1191151"/>
                  <a:gd name="connsiteY4" fmla="*/ 758834 h 1601797"/>
                  <a:gd name="connsiteX5" fmla="*/ 391052 w 1191151"/>
                  <a:gd name="connsiteY5" fmla="*/ 549284 h 1601797"/>
                  <a:gd name="connsiteX6" fmla="*/ 537102 w 1191151"/>
                  <a:gd name="connsiteY6" fmla="*/ 504834 h 1601797"/>
                  <a:gd name="connsiteX7" fmla="*/ 419627 w 1191151"/>
                  <a:gd name="connsiteY7" fmla="*/ 180984 h 1601797"/>
                  <a:gd name="connsiteX8" fmla="*/ 321202 w 1191151"/>
                  <a:gd name="connsiteY8" fmla="*/ 254009 h 1601797"/>
                  <a:gd name="connsiteX9" fmla="*/ 232302 w 1191151"/>
                  <a:gd name="connsiteY9" fmla="*/ 358784 h 1601797"/>
                  <a:gd name="connsiteX10" fmla="*/ 333902 w 1191151"/>
                  <a:gd name="connsiteY10" fmla="*/ 168284 h 1601797"/>
                  <a:gd name="connsiteX11" fmla="*/ 298977 w 1191151"/>
                  <a:gd name="connsiteY11" fmla="*/ 180984 h 1601797"/>
                  <a:gd name="connsiteX12" fmla="*/ 168776 w 1191151"/>
                  <a:gd name="connsiteY12" fmla="*/ 301635 h 1601797"/>
                  <a:gd name="connsiteX13" fmla="*/ 184651 w 1191151"/>
                  <a:gd name="connsiteY13" fmla="*/ 244485 h 1601797"/>
                  <a:gd name="connsiteX14" fmla="*/ 251352 w 1191151"/>
                  <a:gd name="connsiteY14" fmla="*/ 171459 h 1601797"/>
                  <a:gd name="connsiteX15" fmla="*/ 321202 w 1191151"/>
                  <a:gd name="connsiteY15" fmla="*/ 107959 h 1601797"/>
                  <a:gd name="connsiteX16" fmla="*/ 232302 w 1191151"/>
                  <a:gd name="connsiteY16" fmla="*/ 127009 h 1601797"/>
                  <a:gd name="connsiteX17" fmla="*/ 111626 w 1191151"/>
                  <a:gd name="connsiteY17" fmla="*/ 222260 h 1601797"/>
                  <a:gd name="connsiteX18" fmla="*/ 159277 w 1191151"/>
                  <a:gd name="connsiteY18" fmla="*/ 130184 h 1601797"/>
                  <a:gd name="connsiteX19" fmla="*/ 276752 w 1191151"/>
                  <a:gd name="connsiteY19" fmla="*/ 31759 h 1601797"/>
                  <a:gd name="connsiteX20" fmla="*/ 314852 w 1191151"/>
                  <a:gd name="connsiteY20" fmla="*/ 28584 h 1601797"/>
                  <a:gd name="connsiteX21" fmla="*/ 340252 w 1191151"/>
                  <a:gd name="connsiteY21" fmla="*/ 9 h 1601797"/>
                  <a:gd name="connsiteX22" fmla="*/ 527 w 1191151"/>
                  <a:gd name="connsiteY22" fmla="*/ 31759 h 1601797"/>
                  <a:gd name="connsiteX23" fmla="*/ 429152 w 1191151"/>
                  <a:gd name="connsiteY23" fmla="*/ 9534 h 1601797"/>
                  <a:gd name="connsiteX24" fmla="*/ 556152 w 1191151"/>
                  <a:gd name="connsiteY24" fmla="*/ 168284 h 1601797"/>
                  <a:gd name="connsiteX25" fmla="*/ 714902 w 1191151"/>
                  <a:gd name="connsiteY25" fmla="*/ 508009 h 1601797"/>
                  <a:gd name="connsiteX26" fmla="*/ 765702 w 1191151"/>
                  <a:gd name="connsiteY26" fmla="*/ 527059 h 1601797"/>
                  <a:gd name="connsiteX27" fmla="*/ 873626 w 1191151"/>
                  <a:gd name="connsiteY27" fmla="*/ 558810 h 1601797"/>
                  <a:gd name="connsiteX28" fmla="*/ 962552 w 1191151"/>
                  <a:gd name="connsiteY28" fmla="*/ 622309 h 1601797"/>
                  <a:gd name="connsiteX29" fmla="*/ 1035577 w 1191151"/>
                  <a:gd name="connsiteY29" fmla="*/ 838209 h 1601797"/>
                  <a:gd name="connsiteX30" fmla="*/ 886352 w 1191151"/>
                  <a:gd name="connsiteY30" fmla="*/ 1076334 h 1601797"/>
                  <a:gd name="connsiteX31" fmla="*/ 1191151 w 1191151"/>
                  <a:gd name="connsiteY31" fmla="*/ 1601797 h 1601797"/>
                  <a:gd name="connsiteX0" fmla="*/ 970489 w 1191151"/>
                  <a:gd name="connsiteY0" fmla="*/ 1593859 h 1601797"/>
                  <a:gd name="connsiteX1" fmla="*/ 695852 w 1191151"/>
                  <a:gd name="connsiteY1" fmla="*/ 1101734 h 1601797"/>
                  <a:gd name="connsiteX2" fmla="*/ 695852 w 1191151"/>
                  <a:gd name="connsiteY2" fmla="*/ 1101734 h 1601797"/>
                  <a:gd name="connsiteX3" fmla="*/ 251352 w 1191151"/>
                  <a:gd name="connsiteY3" fmla="*/ 1114434 h 1601797"/>
                  <a:gd name="connsiteX4" fmla="*/ 124352 w 1191151"/>
                  <a:gd name="connsiteY4" fmla="*/ 758834 h 1601797"/>
                  <a:gd name="connsiteX5" fmla="*/ 391052 w 1191151"/>
                  <a:gd name="connsiteY5" fmla="*/ 549284 h 1601797"/>
                  <a:gd name="connsiteX6" fmla="*/ 537102 w 1191151"/>
                  <a:gd name="connsiteY6" fmla="*/ 504834 h 1601797"/>
                  <a:gd name="connsiteX7" fmla="*/ 419627 w 1191151"/>
                  <a:gd name="connsiteY7" fmla="*/ 180984 h 1601797"/>
                  <a:gd name="connsiteX8" fmla="*/ 321202 w 1191151"/>
                  <a:gd name="connsiteY8" fmla="*/ 254009 h 1601797"/>
                  <a:gd name="connsiteX9" fmla="*/ 232302 w 1191151"/>
                  <a:gd name="connsiteY9" fmla="*/ 358784 h 1601797"/>
                  <a:gd name="connsiteX10" fmla="*/ 333902 w 1191151"/>
                  <a:gd name="connsiteY10" fmla="*/ 168284 h 1601797"/>
                  <a:gd name="connsiteX11" fmla="*/ 298977 w 1191151"/>
                  <a:gd name="connsiteY11" fmla="*/ 180984 h 1601797"/>
                  <a:gd name="connsiteX12" fmla="*/ 168776 w 1191151"/>
                  <a:gd name="connsiteY12" fmla="*/ 301635 h 1601797"/>
                  <a:gd name="connsiteX13" fmla="*/ 184651 w 1191151"/>
                  <a:gd name="connsiteY13" fmla="*/ 244485 h 1601797"/>
                  <a:gd name="connsiteX14" fmla="*/ 251352 w 1191151"/>
                  <a:gd name="connsiteY14" fmla="*/ 171459 h 1601797"/>
                  <a:gd name="connsiteX15" fmla="*/ 321202 w 1191151"/>
                  <a:gd name="connsiteY15" fmla="*/ 107959 h 1601797"/>
                  <a:gd name="connsiteX16" fmla="*/ 232302 w 1191151"/>
                  <a:gd name="connsiteY16" fmla="*/ 127009 h 1601797"/>
                  <a:gd name="connsiteX17" fmla="*/ 111626 w 1191151"/>
                  <a:gd name="connsiteY17" fmla="*/ 222260 h 1601797"/>
                  <a:gd name="connsiteX18" fmla="*/ 181502 w 1191151"/>
                  <a:gd name="connsiteY18" fmla="*/ 123834 h 1601797"/>
                  <a:gd name="connsiteX19" fmla="*/ 276752 w 1191151"/>
                  <a:gd name="connsiteY19" fmla="*/ 31759 h 1601797"/>
                  <a:gd name="connsiteX20" fmla="*/ 314852 w 1191151"/>
                  <a:gd name="connsiteY20" fmla="*/ 28584 h 1601797"/>
                  <a:gd name="connsiteX21" fmla="*/ 340252 w 1191151"/>
                  <a:gd name="connsiteY21" fmla="*/ 9 h 1601797"/>
                  <a:gd name="connsiteX22" fmla="*/ 527 w 1191151"/>
                  <a:gd name="connsiteY22" fmla="*/ 31759 h 1601797"/>
                  <a:gd name="connsiteX23" fmla="*/ 429152 w 1191151"/>
                  <a:gd name="connsiteY23" fmla="*/ 9534 h 1601797"/>
                  <a:gd name="connsiteX24" fmla="*/ 556152 w 1191151"/>
                  <a:gd name="connsiteY24" fmla="*/ 168284 h 1601797"/>
                  <a:gd name="connsiteX25" fmla="*/ 714902 w 1191151"/>
                  <a:gd name="connsiteY25" fmla="*/ 508009 h 1601797"/>
                  <a:gd name="connsiteX26" fmla="*/ 765702 w 1191151"/>
                  <a:gd name="connsiteY26" fmla="*/ 527059 h 1601797"/>
                  <a:gd name="connsiteX27" fmla="*/ 873626 w 1191151"/>
                  <a:gd name="connsiteY27" fmla="*/ 558810 h 1601797"/>
                  <a:gd name="connsiteX28" fmla="*/ 962552 w 1191151"/>
                  <a:gd name="connsiteY28" fmla="*/ 622309 h 1601797"/>
                  <a:gd name="connsiteX29" fmla="*/ 1035577 w 1191151"/>
                  <a:gd name="connsiteY29" fmla="*/ 838209 h 1601797"/>
                  <a:gd name="connsiteX30" fmla="*/ 886352 w 1191151"/>
                  <a:gd name="connsiteY30" fmla="*/ 1076334 h 1601797"/>
                  <a:gd name="connsiteX31" fmla="*/ 1191151 w 1191151"/>
                  <a:gd name="connsiteY31" fmla="*/ 1601797 h 1601797"/>
                  <a:gd name="connsiteX0" fmla="*/ 970489 w 1191151"/>
                  <a:gd name="connsiteY0" fmla="*/ 1593860 h 1601798"/>
                  <a:gd name="connsiteX1" fmla="*/ 695852 w 1191151"/>
                  <a:gd name="connsiteY1" fmla="*/ 1101735 h 1601798"/>
                  <a:gd name="connsiteX2" fmla="*/ 695852 w 1191151"/>
                  <a:gd name="connsiteY2" fmla="*/ 1101735 h 1601798"/>
                  <a:gd name="connsiteX3" fmla="*/ 251352 w 1191151"/>
                  <a:gd name="connsiteY3" fmla="*/ 1114435 h 1601798"/>
                  <a:gd name="connsiteX4" fmla="*/ 124352 w 1191151"/>
                  <a:gd name="connsiteY4" fmla="*/ 758835 h 1601798"/>
                  <a:gd name="connsiteX5" fmla="*/ 391052 w 1191151"/>
                  <a:gd name="connsiteY5" fmla="*/ 549285 h 1601798"/>
                  <a:gd name="connsiteX6" fmla="*/ 537102 w 1191151"/>
                  <a:gd name="connsiteY6" fmla="*/ 504835 h 1601798"/>
                  <a:gd name="connsiteX7" fmla="*/ 419627 w 1191151"/>
                  <a:gd name="connsiteY7" fmla="*/ 180985 h 1601798"/>
                  <a:gd name="connsiteX8" fmla="*/ 321202 w 1191151"/>
                  <a:gd name="connsiteY8" fmla="*/ 254010 h 1601798"/>
                  <a:gd name="connsiteX9" fmla="*/ 232302 w 1191151"/>
                  <a:gd name="connsiteY9" fmla="*/ 358785 h 1601798"/>
                  <a:gd name="connsiteX10" fmla="*/ 333902 w 1191151"/>
                  <a:gd name="connsiteY10" fmla="*/ 168285 h 1601798"/>
                  <a:gd name="connsiteX11" fmla="*/ 298977 w 1191151"/>
                  <a:gd name="connsiteY11" fmla="*/ 180985 h 1601798"/>
                  <a:gd name="connsiteX12" fmla="*/ 168776 w 1191151"/>
                  <a:gd name="connsiteY12" fmla="*/ 301636 h 1601798"/>
                  <a:gd name="connsiteX13" fmla="*/ 184651 w 1191151"/>
                  <a:gd name="connsiteY13" fmla="*/ 244486 h 1601798"/>
                  <a:gd name="connsiteX14" fmla="*/ 251352 w 1191151"/>
                  <a:gd name="connsiteY14" fmla="*/ 171460 h 1601798"/>
                  <a:gd name="connsiteX15" fmla="*/ 321202 w 1191151"/>
                  <a:gd name="connsiteY15" fmla="*/ 107960 h 1601798"/>
                  <a:gd name="connsiteX16" fmla="*/ 232302 w 1191151"/>
                  <a:gd name="connsiteY16" fmla="*/ 127010 h 1601798"/>
                  <a:gd name="connsiteX17" fmla="*/ 111626 w 1191151"/>
                  <a:gd name="connsiteY17" fmla="*/ 222261 h 1601798"/>
                  <a:gd name="connsiteX18" fmla="*/ 181502 w 1191151"/>
                  <a:gd name="connsiteY18" fmla="*/ 123835 h 1601798"/>
                  <a:gd name="connsiteX19" fmla="*/ 308502 w 1191151"/>
                  <a:gd name="connsiteY19" fmla="*/ 53985 h 1601798"/>
                  <a:gd name="connsiteX20" fmla="*/ 314852 w 1191151"/>
                  <a:gd name="connsiteY20" fmla="*/ 28585 h 1601798"/>
                  <a:gd name="connsiteX21" fmla="*/ 340252 w 1191151"/>
                  <a:gd name="connsiteY21" fmla="*/ 10 h 1601798"/>
                  <a:gd name="connsiteX22" fmla="*/ 527 w 1191151"/>
                  <a:gd name="connsiteY22" fmla="*/ 31760 h 1601798"/>
                  <a:gd name="connsiteX23" fmla="*/ 429152 w 1191151"/>
                  <a:gd name="connsiteY23" fmla="*/ 9535 h 1601798"/>
                  <a:gd name="connsiteX24" fmla="*/ 556152 w 1191151"/>
                  <a:gd name="connsiteY24" fmla="*/ 168285 h 1601798"/>
                  <a:gd name="connsiteX25" fmla="*/ 714902 w 1191151"/>
                  <a:gd name="connsiteY25" fmla="*/ 508010 h 1601798"/>
                  <a:gd name="connsiteX26" fmla="*/ 765702 w 1191151"/>
                  <a:gd name="connsiteY26" fmla="*/ 527060 h 1601798"/>
                  <a:gd name="connsiteX27" fmla="*/ 873626 w 1191151"/>
                  <a:gd name="connsiteY27" fmla="*/ 558811 h 1601798"/>
                  <a:gd name="connsiteX28" fmla="*/ 962552 w 1191151"/>
                  <a:gd name="connsiteY28" fmla="*/ 622310 h 1601798"/>
                  <a:gd name="connsiteX29" fmla="*/ 1035577 w 1191151"/>
                  <a:gd name="connsiteY29" fmla="*/ 838210 h 1601798"/>
                  <a:gd name="connsiteX30" fmla="*/ 886352 w 1191151"/>
                  <a:gd name="connsiteY30" fmla="*/ 1076335 h 1601798"/>
                  <a:gd name="connsiteX31" fmla="*/ 1191151 w 1191151"/>
                  <a:gd name="connsiteY31" fmla="*/ 1601798 h 1601798"/>
                  <a:gd name="connsiteX0" fmla="*/ 866080 w 1086742"/>
                  <a:gd name="connsiteY0" fmla="*/ 1622511 h 1630449"/>
                  <a:gd name="connsiteX1" fmla="*/ 591443 w 1086742"/>
                  <a:gd name="connsiteY1" fmla="*/ 1130386 h 1630449"/>
                  <a:gd name="connsiteX2" fmla="*/ 591443 w 1086742"/>
                  <a:gd name="connsiteY2" fmla="*/ 1130386 h 1630449"/>
                  <a:gd name="connsiteX3" fmla="*/ 146943 w 1086742"/>
                  <a:gd name="connsiteY3" fmla="*/ 1143086 h 1630449"/>
                  <a:gd name="connsiteX4" fmla="*/ 19943 w 1086742"/>
                  <a:gd name="connsiteY4" fmla="*/ 787486 h 1630449"/>
                  <a:gd name="connsiteX5" fmla="*/ 286643 w 1086742"/>
                  <a:gd name="connsiteY5" fmla="*/ 577936 h 1630449"/>
                  <a:gd name="connsiteX6" fmla="*/ 432693 w 1086742"/>
                  <a:gd name="connsiteY6" fmla="*/ 533486 h 1630449"/>
                  <a:gd name="connsiteX7" fmla="*/ 315218 w 1086742"/>
                  <a:gd name="connsiteY7" fmla="*/ 209636 h 1630449"/>
                  <a:gd name="connsiteX8" fmla="*/ 216793 w 1086742"/>
                  <a:gd name="connsiteY8" fmla="*/ 282661 h 1630449"/>
                  <a:gd name="connsiteX9" fmla="*/ 127893 w 1086742"/>
                  <a:gd name="connsiteY9" fmla="*/ 387436 h 1630449"/>
                  <a:gd name="connsiteX10" fmla="*/ 229493 w 1086742"/>
                  <a:gd name="connsiteY10" fmla="*/ 196936 h 1630449"/>
                  <a:gd name="connsiteX11" fmla="*/ 194568 w 1086742"/>
                  <a:gd name="connsiteY11" fmla="*/ 209636 h 1630449"/>
                  <a:gd name="connsiteX12" fmla="*/ 64367 w 1086742"/>
                  <a:gd name="connsiteY12" fmla="*/ 330287 h 1630449"/>
                  <a:gd name="connsiteX13" fmla="*/ 80242 w 1086742"/>
                  <a:gd name="connsiteY13" fmla="*/ 273137 h 1630449"/>
                  <a:gd name="connsiteX14" fmla="*/ 146943 w 1086742"/>
                  <a:gd name="connsiteY14" fmla="*/ 200111 h 1630449"/>
                  <a:gd name="connsiteX15" fmla="*/ 216793 w 1086742"/>
                  <a:gd name="connsiteY15" fmla="*/ 136611 h 1630449"/>
                  <a:gd name="connsiteX16" fmla="*/ 127893 w 1086742"/>
                  <a:gd name="connsiteY16" fmla="*/ 155661 h 1630449"/>
                  <a:gd name="connsiteX17" fmla="*/ 7217 w 1086742"/>
                  <a:gd name="connsiteY17" fmla="*/ 250912 h 1630449"/>
                  <a:gd name="connsiteX18" fmla="*/ 77093 w 1086742"/>
                  <a:gd name="connsiteY18" fmla="*/ 152486 h 1630449"/>
                  <a:gd name="connsiteX19" fmla="*/ 204093 w 1086742"/>
                  <a:gd name="connsiteY19" fmla="*/ 82636 h 1630449"/>
                  <a:gd name="connsiteX20" fmla="*/ 210443 w 1086742"/>
                  <a:gd name="connsiteY20" fmla="*/ 57236 h 1630449"/>
                  <a:gd name="connsiteX21" fmla="*/ 235843 w 1086742"/>
                  <a:gd name="connsiteY21" fmla="*/ 28661 h 1630449"/>
                  <a:gd name="connsiteX22" fmla="*/ 48518 w 1086742"/>
                  <a:gd name="connsiteY22" fmla="*/ 86 h 1630449"/>
                  <a:gd name="connsiteX23" fmla="*/ 324743 w 1086742"/>
                  <a:gd name="connsiteY23" fmla="*/ 38186 h 1630449"/>
                  <a:gd name="connsiteX24" fmla="*/ 451743 w 1086742"/>
                  <a:gd name="connsiteY24" fmla="*/ 196936 h 1630449"/>
                  <a:gd name="connsiteX25" fmla="*/ 610493 w 1086742"/>
                  <a:gd name="connsiteY25" fmla="*/ 536661 h 1630449"/>
                  <a:gd name="connsiteX26" fmla="*/ 661293 w 1086742"/>
                  <a:gd name="connsiteY26" fmla="*/ 555711 h 1630449"/>
                  <a:gd name="connsiteX27" fmla="*/ 769217 w 1086742"/>
                  <a:gd name="connsiteY27" fmla="*/ 587462 h 1630449"/>
                  <a:gd name="connsiteX28" fmla="*/ 858143 w 1086742"/>
                  <a:gd name="connsiteY28" fmla="*/ 650961 h 1630449"/>
                  <a:gd name="connsiteX29" fmla="*/ 931168 w 1086742"/>
                  <a:gd name="connsiteY29" fmla="*/ 866861 h 1630449"/>
                  <a:gd name="connsiteX30" fmla="*/ 781943 w 1086742"/>
                  <a:gd name="connsiteY30" fmla="*/ 1104986 h 1630449"/>
                  <a:gd name="connsiteX31" fmla="*/ 1086742 w 1086742"/>
                  <a:gd name="connsiteY31" fmla="*/ 1630449 h 1630449"/>
                  <a:gd name="connsiteX0" fmla="*/ 874813 w 1095475"/>
                  <a:gd name="connsiteY0" fmla="*/ 1622563 h 1630501"/>
                  <a:gd name="connsiteX1" fmla="*/ 600176 w 1095475"/>
                  <a:gd name="connsiteY1" fmla="*/ 1130438 h 1630501"/>
                  <a:gd name="connsiteX2" fmla="*/ 600176 w 1095475"/>
                  <a:gd name="connsiteY2" fmla="*/ 1130438 h 1630501"/>
                  <a:gd name="connsiteX3" fmla="*/ 155676 w 1095475"/>
                  <a:gd name="connsiteY3" fmla="*/ 1143138 h 1630501"/>
                  <a:gd name="connsiteX4" fmla="*/ 28676 w 1095475"/>
                  <a:gd name="connsiteY4" fmla="*/ 787538 h 1630501"/>
                  <a:gd name="connsiteX5" fmla="*/ 295376 w 1095475"/>
                  <a:gd name="connsiteY5" fmla="*/ 577988 h 1630501"/>
                  <a:gd name="connsiteX6" fmla="*/ 441426 w 1095475"/>
                  <a:gd name="connsiteY6" fmla="*/ 533538 h 1630501"/>
                  <a:gd name="connsiteX7" fmla="*/ 323951 w 1095475"/>
                  <a:gd name="connsiteY7" fmla="*/ 209688 h 1630501"/>
                  <a:gd name="connsiteX8" fmla="*/ 225526 w 1095475"/>
                  <a:gd name="connsiteY8" fmla="*/ 282713 h 1630501"/>
                  <a:gd name="connsiteX9" fmla="*/ 136626 w 1095475"/>
                  <a:gd name="connsiteY9" fmla="*/ 387488 h 1630501"/>
                  <a:gd name="connsiteX10" fmla="*/ 238226 w 1095475"/>
                  <a:gd name="connsiteY10" fmla="*/ 196988 h 1630501"/>
                  <a:gd name="connsiteX11" fmla="*/ 203301 w 1095475"/>
                  <a:gd name="connsiteY11" fmla="*/ 209688 h 1630501"/>
                  <a:gd name="connsiteX12" fmla="*/ 73100 w 1095475"/>
                  <a:gd name="connsiteY12" fmla="*/ 330339 h 1630501"/>
                  <a:gd name="connsiteX13" fmla="*/ 88975 w 1095475"/>
                  <a:gd name="connsiteY13" fmla="*/ 273189 h 1630501"/>
                  <a:gd name="connsiteX14" fmla="*/ 155676 w 1095475"/>
                  <a:gd name="connsiteY14" fmla="*/ 200163 h 1630501"/>
                  <a:gd name="connsiteX15" fmla="*/ 225526 w 1095475"/>
                  <a:gd name="connsiteY15" fmla="*/ 136663 h 1630501"/>
                  <a:gd name="connsiteX16" fmla="*/ 136626 w 1095475"/>
                  <a:gd name="connsiteY16" fmla="*/ 155713 h 1630501"/>
                  <a:gd name="connsiteX17" fmla="*/ 15950 w 1095475"/>
                  <a:gd name="connsiteY17" fmla="*/ 250964 h 1630501"/>
                  <a:gd name="connsiteX18" fmla="*/ 85826 w 1095475"/>
                  <a:gd name="connsiteY18" fmla="*/ 152538 h 1630501"/>
                  <a:gd name="connsiteX19" fmla="*/ 212826 w 1095475"/>
                  <a:gd name="connsiteY19" fmla="*/ 82688 h 1630501"/>
                  <a:gd name="connsiteX20" fmla="*/ 101 w 1095475"/>
                  <a:gd name="connsiteY20" fmla="*/ 108088 h 1630501"/>
                  <a:gd name="connsiteX21" fmla="*/ 244576 w 1095475"/>
                  <a:gd name="connsiteY21" fmla="*/ 28713 h 1630501"/>
                  <a:gd name="connsiteX22" fmla="*/ 57251 w 1095475"/>
                  <a:gd name="connsiteY22" fmla="*/ 138 h 1630501"/>
                  <a:gd name="connsiteX23" fmla="*/ 333476 w 1095475"/>
                  <a:gd name="connsiteY23" fmla="*/ 38238 h 1630501"/>
                  <a:gd name="connsiteX24" fmla="*/ 460476 w 1095475"/>
                  <a:gd name="connsiteY24" fmla="*/ 196988 h 1630501"/>
                  <a:gd name="connsiteX25" fmla="*/ 619226 w 1095475"/>
                  <a:gd name="connsiteY25" fmla="*/ 536713 h 1630501"/>
                  <a:gd name="connsiteX26" fmla="*/ 670026 w 1095475"/>
                  <a:gd name="connsiteY26" fmla="*/ 555763 h 1630501"/>
                  <a:gd name="connsiteX27" fmla="*/ 777950 w 1095475"/>
                  <a:gd name="connsiteY27" fmla="*/ 587514 h 1630501"/>
                  <a:gd name="connsiteX28" fmla="*/ 866876 w 1095475"/>
                  <a:gd name="connsiteY28" fmla="*/ 651013 h 1630501"/>
                  <a:gd name="connsiteX29" fmla="*/ 939901 w 1095475"/>
                  <a:gd name="connsiteY29" fmla="*/ 866913 h 1630501"/>
                  <a:gd name="connsiteX30" fmla="*/ 790676 w 1095475"/>
                  <a:gd name="connsiteY30" fmla="*/ 1105038 h 1630501"/>
                  <a:gd name="connsiteX31" fmla="*/ 1095475 w 1095475"/>
                  <a:gd name="connsiteY31" fmla="*/ 1630501 h 1630501"/>
                  <a:gd name="connsiteX0" fmla="*/ 874813 w 1095475"/>
                  <a:gd name="connsiteY0" fmla="*/ 1622563 h 1630501"/>
                  <a:gd name="connsiteX1" fmla="*/ 600176 w 1095475"/>
                  <a:gd name="connsiteY1" fmla="*/ 1130438 h 1630501"/>
                  <a:gd name="connsiteX2" fmla="*/ 600176 w 1095475"/>
                  <a:gd name="connsiteY2" fmla="*/ 1130438 h 1630501"/>
                  <a:gd name="connsiteX3" fmla="*/ 155676 w 1095475"/>
                  <a:gd name="connsiteY3" fmla="*/ 1143138 h 1630501"/>
                  <a:gd name="connsiteX4" fmla="*/ 28676 w 1095475"/>
                  <a:gd name="connsiteY4" fmla="*/ 787538 h 1630501"/>
                  <a:gd name="connsiteX5" fmla="*/ 295376 w 1095475"/>
                  <a:gd name="connsiteY5" fmla="*/ 577988 h 1630501"/>
                  <a:gd name="connsiteX6" fmla="*/ 441426 w 1095475"/>
                  <a:gd name="connsiteY6" fmla="*/ 533538 h 1630501"/>
                  <a:gd name="connsiteX7" fmla="*/ 323951 w 1095475"/>
                  <a:gd name="connsiteY7" fmla="*/ 209688 h 1630501"/>
                  <a:gd name="connsiteX8" fmla="*/ 225526 w 1095475"/>
                  <a:gd name="connsiteY8" fmla="*/ 282713 h 1630501"/>
                  <a:gd name="connsiteX9" fmla="*/ 136626 w 1095475"/>
                  <a:gd name="connsiteY9" fmla="*/ 387488 h 1630501"/>
                  <a:gd name="connsiteX10" fmla="*/ 238226 w 1095475"/>
                  <a:gd name="connsiteY10" fmla="*/ 196988 h 1630501"/>
                  <a:gd name="connsiteX11" fmla="*/ 203301 w 1095475"/>
                  <a:gd name="connsiteY11" fmla="*/ 209688 h 1630501"/>
                  <a:gd name="connsiteX12" fmla="*/ 73100 w 1095475"/>
                  <a:gd name="connsiteY12" fmla="*/ 330339 h 1630501"/>
                  <a:gd name="connsiteX13" fmla="*/ 88975 w 1095475"/>
                  <a:gd name="connsiteY13" fmla="*/ 273189 h 1630501"/>
                  <a:gd name="connsiteX14" fmla="*/ 155676 w 1095475"/>
                  <a:gd name="connsiteY14" fmla="*/ 200163 h 1630501"/>
                  <a:gd name="connsiteX15" fmla="*/ 225526 w 1095475"/>
                  <a:gd name="connsiteY15" fmla="*/ 136663 h 1630501"/>
                  <a:gd name="connsiteX16" fmla="*/ 155676 w 1095475"/>
                  <a:gd name="connsiteY16" fmla="*/ 171588 h 1630501"/>
                  <a:gd name="connsiteX17" fmla="*/ 15950 w 1095475"/>
                  <a:gd name="connsiteY17" fmla="*/ 250964 h 1630501"/>
                  <a:gd name="connsiteX18" fmla="*/ 85826 w 1095475"/>
                  <a:gd name="connsiteY18" fmla="*/ 152538 h 1630501"/>
                  <a:gd name="connsiteX19" fmla="*/ 212826 w 1095475"/>
                  <a:gd name="connsiteY19" fmla="*/ 82688 h 1630501"/>
                  <a:gd name="connsiteX20" fmla="*/ 101 w 1095475"/>
                  <a:gd name="connsiteY20" fmla="*/ 108088 h 1630501"/>
                  <a:gd name="connsiteX21" fmla="*/ 244576 w 1095475"/>
                  <a:gd name="connsiteY21" fmla="*/ 28713 h 1630501"/>
                  <a:gd name="connsiteX22" fmla="*/ 57251 w 1095475"/>
                  <a:gd name="connsiteY22" fmla="*/ 138 h 1630501"/>
                  <a:gd name="connsiteX23" fmla="*/ 333476 w 1095475"/>
                  <a:gd name="connsiteY23" fmla="*/ 38238 h 1630501"/>
                  <a:gd name="connsiteX24" fmla="*/ 460476 w 1095475"/>
                  <a:gd name="connsiteY24" fmla="*/ 196988 h 1630501"/>
                  <a:gd name="connsiteX25" fmla="*/ 619226 w 1095475"/>
                  <a:gd name="connsiteY25" fmla="*/ 536713 h 1630501"/>
                  <a:gd name="connsiteX26" fmla="*/ 670026 w 1095475"/>
                  <a:gd name="connsiteY26" fmla="*/ 555763 h 1630501"/>
                  <a:gd name="connsiteX27" fmla="*/ 777950 w 1095475"/>
                  <a:gd name="connsiteY27" fmla="*/ 587514 h 1630501"/>
                  <a:gd name="connsiteX28" fmla="*/ 866876 w 1095475"/>
                  <a:gd name="connsiteY28" fmla="*/ 651013 h 1630501"/>
                  <a:gd name="connsiteX29" fmla="*/ 939901 w 1095475"/>
                  <a:gd name="connsiteY29" fmla="*/ 866913 h 1630501"/>
                  <a:gd name="connsiteX30" fmla="*/ 790676 w 1095475"/>
                  <a:gd name="connsiteY30" fmla="*/ 1105038 h 1630501"/>
                  <a:gd name="connsiteX31" fmla="*/ 1095475 w 1095475"/>
                  <a:gd name="connsiteY31" fmla="*/ 1630501 h 1630501"/>
                  <a:gd name="connsiteX0" fmla="*/ 874817 w 1095479"/>
                  <a:gd name="connsiteY0" fmla="*/ 1622563 h 1630501"/>
                  <a:gd name="connsiteX1" fmla="*/ 600180 w 1095479"/>
                  <a:gd name="connsiteY1" fmla="*/ 1130438 h 1630501"/>
                  <a:gd name="connsiteX2" fmla="*/ 600180 w 1095479"/>
                  <a:gd name="connsiteY2" fmla="*/ 1130438 h 1630501"/>
                  <a:gd name="connsiteX3" fmla="*/ 155680 w 1095479"/>
                  <a:gd name="connsiteY3" fmla="*/ 1143138 h 1630501"/>
                  <a:gd name="connsiteX4" fmla="*/ 28680 w 1095479"/>
                  <a:gd name="connsiteY4" fmla="*/ 787538 h 1630501"/>
                  <a:gd name="connsiteX5" fmla="*/ 295380 w 1095479"/>
                  <a:gd name="connsiteY5" fmla="*/ 577988 h 1630501"/>
                  <a:gd name="connsiteX6" fmla="*/ 441430 w 1095479"/>
                  <a:gd name="connsiteY6" fmla="*/ 533538 h 1630501"/>
                  <a:gd name="connsiteX7" fmla="*/ 323955 w 1095479"/>
                  <a:gd name="connsiteY7" fmla="*/ 209688 h 1630501"/>
                  <a:gd name="connsiteX8" fmla="*/ 225530 w 1095479"/>
                  <a:gd name="connsiteY8" fmla="*/ 282713 h 1630501"/>
                  <a:gd name="connsiteX9" fmla="*/ 136630 w 1095479"/>
                  <a:gd name="connsiteY9" fmla="*/ 387488 h 1630501"/>
                  <a:gd name="connsiteX10" fmla="*/ 238230 w 1095479"/>
                  <a:gd name="connsiteY10" fmla="*/ 196988 h 1630501"/>
                  <a:gd name="connsiteX11" fmla="*/ 203305 w 1095479"/>
                  <a:gd name="connsiteY11" fmla="*/ 209688 h 1630501"/>
                  <a:gd name="connsiteX12" fmla="*/ 73104 w 1095479"/>
                  <a:gd name="connsiteY12" fmla="*/ 330339 h 1630501"/>
                  <a:gd name="connsiteX13" fmla="*/ 88979 w 1095479"/>
                  <a:gd name="connsiteY13" fmla="*/ 273189 h 1630501"/>
                  <a:gd name="connsiteX14" fmla="*/ 155680 w 1095479"/>
                  <a:gd name="connsiteY14" fmla="*/ 200163 h 1630501"/>
                  <a:gd name="connsiteX15" fmla="*/ 225530 w 1095479"/>
                  <a:gd name="connsiteY15" fmla="*/ 136663 h 1630501"/>
                  <a:gd name="connsiteX16" fmla="*/ 155680 w 1095479"/>
                  <a:gd name="connsiteY16" fmla="*/ 171588 h 1630501"/>
                  <a:gd name="connsiteX17" fmla="*/ 15954 w 1095479"/>
                  <a:gd name="connsiteY17" fmla="*/ 250964 h 1630501"/>
                  <a:gd name="connsiteX18" fmla="*/ 136630 w 1095479"/>
                  <a:gd name="connsiteY18" fmla="*/ 146188 h 1630501"/>
                  <a:gd name="connsiteX19" fmla="*/ 212830 w 1095479"/>
                  <a:gd name="connsiteY19" fmla="*/ 82688 h 1630501"/>
                  <a:gd name="connsiteX20" fmla="*/ 105 w 1095479"/>
                  <a:gd name="connsiteY20" fmla="*/ 108088 h 1630501"/>
                  <a:gd name="connsiteX21" fmla="*/ 244580 w 1095479"/>
                  <a:gd name="connsiteY21" fmla="*/ 28713 h 1630501"/>
                  <a:gd name="connsiteX22" fmla="*/ 57255 w 1095479"/>
                  <a:gd name="connsiteY22" fmla="*/ 138 h 1630501"/>
                  <a:gd name="connsiteX23" fmla="*/ 333480 w 1095479"/>
                  <a:gd name="connsiteY23" fmla="*/ 38238 h 1630501"/>
                  <a:gd name="connsiteX24" fmla="*/ 460480 w 1095479"/>
                  <a:gd name="connsiteY24" fmla="*/ 196988 h 1630501"/>
                  <a:gd name="connsiteX25" fmla="*/ 619230 w 1095479"/>
                  <a:gd name="connsiteY25" fmla="*/ 536713 h 1630501"/>
                  <a:gd name="connsiteX26" fmla="*/ 670030 w 1095479"/>
                  <a:gd name="connsiteY26" fmla="*/ 555763 h 1630501"/>
                  <a:gd name="connsiteX27" fmla="*/ 777954 w 1095479"/>
                  <a:gd name="connsiteY27" fmla="*/ 587514 h 1630501"/>
                  <a:gd name="connsiteX28" fmla="*/ 866880 w 1095479"/>
                  <a:gd name="connsiteY28" fmla="*/ 651013 h 1630501"/>
                  <a:gd name="connsiteX29" fmla="*/ 939905 w 1095479"/>
                  <a:gd name="connsiteY29" fmla="*/ 866913 h 1630501"/>
                  <a:gd name="connsiteX30" fmla="*/ 790680 w 1095479"/>
                  <a:gd name="connsiteY30" fmla="*/ 1105038 h 1630501"/>
                  <a:gd name="connsiteX31" fmla="*/ 1095479 w 1095479"/>
                  <a:gd name="connsiteY31" fmla="*/ 1630501 h 1630501"/>
                  <a:gd name="connsiteX0" fmla="*/ 874817 w 1095479"/>
                  <a:gd name="connsiteY0" fmla="*/ 1622457 h 1630395"/>
                  <a:gd name="connsiteX1" fmla="*/ 600180 w 1095479"/>
                  <a:gd name="connsiteY1" fmla="*/ 1130332 h 1630395"/>
                  <a:gd name="connsiteX2" fmla="*/ 600180 w 1095479"/>
                  <a:gd name="connsiteY2" fmla="*/ 1130332 h 1630395"/>
                  <a:gd name="connsiteX3" fmla="*/ 155680 w 1095479"/>
                  <a:gd name="connsiteY3" fmla="*/ 1143032 h 1630395"/>
                  <a:gd name="connsiteX4" fmla="*/ 28680 w 1095479"/>
                  <a:gd name="connsiteY4" fmla="*/ 787432 h 1630395"/>
                  <a:gd name="connsiteX5" fmla="*/ 295380 w 1095479"/>
                  <a:gd name="connsiteY5" fmla="*/ 577882 h 1630395"/>
                  <a:gd name="connsiteX6" fmla="*/ 441430 w 1095479"/>
                  <a:gd name="connsiteY6" fmla="*/ 533432 h 1630395"/>
                  <a:gd name="connsiteX7" fmla="*/ 323955 w 1095479"/>
                  <a:gd name="connsiteY7" fmla="*/ 209582 h 1630395"/>
                  <a:gd name="connsiteX8" fmla="*/ 225530 w 1095479"/>
                  <a:gd name="connsiteY8" fmla="*/ 282607 h 1630395"/>
                  <a:gd name="connsiteX9" fmla="*/ 136630 w 1095479"/>
                  <a:gd name="connsiteY9" fmla="*/ 387382 h 1630395"/>
                  <a:gd name="connsiteX10" fmla="*/ 238230 w 1095479"/>
                  <a:gd name="connsiteY10" fmla="*/ 196882 h 1630395"/>
                  <a:gd name="connsiteX11" fmla="*/ 203305 w 1095479"/>
                  <a:gd name="connsiteY11" fmla="*/ 209582 h 1630395"/>
                  <a:gd name="connsiteX12" fmla="*/ 73104 w 1095479"/>
                  <a:gd name="connsiteY12" fmla="*/ 330233 h 1630395"/>
                  <a:gd name="connsiteX13" fmla="*/ 88979 w 1095479"/>
                  <a:gd name="connsiteY13" fmla="*/ 273083 h 1630395"/>
                  <a:gd name="connsiteX14" fmla="*/ 155680 w 1095479"/>
                  <a:gd name="connsiteY14" fmla="*/ 200057 h 1630395"/>
                  <a:gd name="connsiteX15" fmla="*/ 225530 w 1095479"/>
                  <a:gd name="connsiteY15" fmla="*/ 136557 h 1630395"/>
                  <a:gd name="connsiteX16" fmla="*/ 155680 w 1095479"/>
                  <a:gd name="connsiteY16" fmla="*/ 171482 h 1630395"/>
                  <a:gd name="connsiteX17" fmla="*/ 15954 w 1095479"/>
                  <a:gd name="connsiteY17" fmla="*/ 250858 h 1630395"/>
                  <a:gd name="connsiteX18" fmla="*/ 136630 w 1095479"/>
                  <a:gd name="connsiteY18" fmla="*/ 146082 h 1630395"/>
                  <a:gd name="connsiteX19" fmla="*/ 212830 w 1095479"/>
                  <a:gd name="connsiteY19" fmla="*/ 82582 h 1630395"/>
                  <a:gd name="connsiteX20" fmla="*/ 105 w 1095479"/>
                  <a:gd name="connsiteY20" fmla="*/ 107982 h 1630395"/>
                  <a:gd name="connsiteX21" fmla="*/ 244580 w 1095479"/>
                  <a:gd name="connsiteY21" fmla="*/ 28607 h 1630395"/>
                  <a:gd name="connsiteX22" fmla="*/ 190579 w 1095479"/>
                  <a:gd name="connsiteY22" fmla="*/ 41309 h 1630395"/>
                  <a:gd name="connsiteX23" fmla="*/ 57255 w 1095479"/>
                  <a:gd name="connsiteY23" fmla="*/ 32 h 1630395"/>
                  <a:gd name="connsiteX24" fmla="*/ 333480 w 1095479"/>
                  <a:gd name="connsiteY24" fmla="*/ 38132 h 1630395"/>
                  <a:gd name="connsiteX25" fmla="*/ 460480 w 1095479"/>
                  <a:gd name="connsiteY25" fmla="*/ 196882 h 1630395"/>
                  <a:gd name="connsiteX26" fmla="*/ 619230 w 1095479"/>
                  <a:gd name="connsiteY26" fmla="*/ 536607 h 1630395"/>
                  <a:gd name="connsiteX27" fmla="*/ 670030 w 1095479"/>
                  <a:gd name="connsiteY27" fmla="*/ 555657 h 1630395"/>
                  <a:gd name="connsiteX28" fmla="*/ 777954 w 1095479"/>
                  <a:gd name="connsiteY28" fmla="*/ 587408 h 1630395"/>
                  <a:gd name="connsiteX29" fmla="*/ 866880 w 1095479"/>
                  <a:gd name="connsiteY29" fmla="*/ 650907 h 1630395"/>
                  <a:gd name="connsiteX30" fmla="*/ 939905 w 1095479"/>
                  <a:gd name="connsiteY30" fmla="*/ 866807 h 1630395"/>
                  <a:gd name="connsiteX31" fmla="*/ 790680 w 1095479"/>
                  <a:gd name="connsiteY31" fmla="*/ 1104932 h 1630395"/>
                  <a:gd name="connsiteX32" fmla="*/ 1095479 w 1095479"/>
                  <a:gd name="connsiteY32" fmla="*/ 1630395 h 1630395"/>
                  <a:gd name="connsiteX0" fmla="*/ 874768 w 1095430"/>
                  <a:gd name="connsiteY0" fmla="*/ 1622457 h 1630395"/>
                  <a:gd name="connsiteX1" fmla="*/ 600131 w 1095430"/>
                  <a:gd name="connsiteY1" fmla="*/ 1130332 h 1630395"/>
                  <a:gd name="connsiteX2" fmla="*/ 600131 w 1095430"/>
                  <a:gd name="connsiteY2" fmla="*/ 1130332 h 1630395"/>
                  <a:gd name="connsiteX3" fmla="*/ 155631 w 1095430"/>
                  <a:gd name="connsiteY3" fmla="*/ 1143032 h 1630395"/>
                  <a:gd name="connsiteX4" fmla="*/ 28631 w 1095430"/>
                  <a:gd name="connsiteY4" fmla="*/ 787432 h 1630395"/>
                  <a:gd name="connsiteX5" fmla="*/ 295331 w 1095430"/>
                  <a:gd name="connsiteY5" fmla="*/ 577882 h 1630395"/>
                  <a:gd name="connsiteX6" fmla="*/ 441381 w 1095430"/>
                  <a:gd name="connsiteY6" fmla="*/ 533432 h 1630395"/>
                  <a:gd name="connsiteX7" fmla="*/ 323906 w 1095430"/>
                  <a:gd name="connsiteY7" fmla="*/ 209582 h 1630395"/>
                  <a:gd name="connsiteX8" fmla="*/ 225481 w 1095430"/>
                  <a:gd name="connsiteY8" fmla="*/ 282607 h 1630395"/>
                  <a:gd name="connsiteX9" fmla="*/ 136581 w 1095430"/>
                  <a:gd name="connsiteY9" fmla="*/ 387382 h 1630395"/>
                  <a:gd name="connsiteX10" fmla="*/ 238181 w 1095430"/>
                  <a:gd name="connsiteY10" fmla="*/ 196882 h 1630395"/>
                  <a:gd name="connsiteX11" fmla="*/ 203256 w 1095430"/>
                  <a:gd name="connsiteY11" fmla="*/ 209582 h 1630395"/>
                  <a:gd name="connsiteX12" fmla="*/ 73055 w 1095430"/>
                  <a:gd name="connsiteY12" fmla="*/ 330233 h 1630395"/>
                  <a:gd name="connsiteX13" fmla="*/ 88930 w 1095430"/>
                  <a:gd name="connsiteY13" fmla="*/ 273083 h 1630395"/>
                  <a:gd name="connsiteX14" fmla="*/ 155631 w 1095430"/>
                  <a:gd name="connsiteY14" fmla="*/ 200057 h 1630395"/>
                  <a:gd name="connsiteX15" fmla="*/ 225481 w 1095430"/>
                  <a:gd name="connsiteY15" fmla="*/ 136557 h 1630395"/>
                  <a:gd name="connsiteX16" fmla="*/ 155631 w 1095430"/>
                  <a:gd name="connsiteY16" fmla="*/ 171482 h 1630395"/>
                  <a:gd name="connsiteX17" fmla="*/ 15905 w 1095430"/>
                  <a:gd name="connsiteY17" fmla="*/ 250858 h 1630395"/>
                  <a:gd name="connsiteX18" fmla="*/ 136581 w 1095430"/>
                  <a:gd name="connsiteY18" fmla="*/ 146082 h 1630395"/>
                  <a:gd name="connsiteX19" fmla="*/ 212781 w 1095430"/>
                  <a:gd name="connsiteY19" fmla="*/ 82582 h 1630395"/>
                  <a:gd name="connsiteX20" fmla="*/ 56 w 1095430"/>
                  <a:gd name="connsiteY20" fmla="*/ 107982 h 1630395"/>
                  <a:gd name="connsiteX21" fmla="*/ 190530 w 1095430"/>
                  <a:gd name="connsiteY21" fmla="*/ 41309 h 1630395"/>
                  <a:gd name="connsiteX22" fmla="*/ 57206 w 1095430"/>
                  <a:gd name="connsiteY22" fmla="*/ 32 h 1630395"/>
                  <a:gd name="connsiteX23" fmla="*/ 333431 w 1095430"/>
                  <a:gd name="connsiteY23" fmla="*/ 38132 h 1630395"/>
                  <a:gd name="connsiteX24" fmla="*/ 460431 w 1095430"/>
                  <a:gd name="connsiteY24" fmla="*/ 196882 h 1630395"/>
                  <a:gd name="connsiteX25" fmla="*/ 619181 w 1095430"/>
                  <a:gd name="connsiteY25" fmla="*/ 536607 h 1630395"/>
                  <a:gd name="connsiteX26" fmla="*/ 669981 w 1095430"/>
                  <a:gd name="connsiteY26" fmla="*/ 555657 h 1630395"/>
                  <a:gd name="connsiteX27" fmla="*/ 777905 w 1095430"/>
                  <a:gd name="connsiteY27" fmla="*/ 587408 h 1630395"/>
                  <a:gd name="connsiteX28" fmla="*/ 866831 w 1095430"/>
                  <a:gd name="connsiteY28" fmla="*/ 650907 h 1630395"/>
                  <a:gd name="connsiteX29" fmla="*/ 939856 w 1095430"/>
                  <a:gd name="connsiteY29" fmla="*/ 866807 h 1630395"/>
                  <a:gd name="connsiteX30" fmla="*/ 790631 w 1095430"/>
                  <a:gd name="connsiteY30" fmla="*/ 1104932 h 1630395"/>
                  <a:gd name="connsiteX31" fmla="*/ 1095430 w 1095430"/>
                  <a:gd name="connsiteY31" fmla="*/ 1630395 h 1630395"/>
                  <a:gd name="connsiteX0" fmla="*/ 874717 w 1095379"/>
                  <a:gd name="connsiteY0" fmla="*/ 1622532 h 1630470"/>
                  <a:gd name="connsiteX1" fmla="*/ 600080 w 1095379"/>
                  <a:gd name="connsiteY1" fmla="*/ 1130407 h 1630470"/>
                  <a:gd name="connsiteX2" fmla="*/ 600080 w 1095379"/>
                  <a:gd name="connsiteY2" fmla="*/ 1130407 h 1630470"/>
                  <a:gd name="connsiteX3" fmla="*/ 155580 w 1095379"/>
                  <a:gd name="connsiteY3" fmla="*/ 1143107 h 1630470"/>
                  <a:gd name="connsiteX4" fmla="*/ 28580 w 1095379"/>
                  <a:gd name="connsiteY4" fmla="*/ 787507 h 1630470"/>
                  <a:gd name="connsiteX5" fmla="*/ 295280 w 1095379"/>
                  <a:gd name="connsiteY5" fmla="*/ 577957 h 1630470"/>
                  <a:gd name="connsiteX6" fmla="*/ 441330 w 1095379"/>
                  <a:gd name="connsiteY6" fmla="*/ 533507 h 1630470"/>
                  <a:gd name="connsiteX7" fmla="*/ 323855 w 1095379"/>
                  <a:gd name="connsiteY7" fmla="*/ 209657 h 1630470"/>
                  <a:gd name="connsiteX8" fmla="*/ 225430 w 1095379"/>
                  <a:gd name="connsiteY8" fmla="*/ 282682 h 1630470"/>
                  <a:gd name="connsiteX9" fmla="*/ 136530 w 1095379"/>
                  <a:gd name="connsiteY9" fmla="*/ 387457 h 1630470"/>
                  <a:gd name="connsiteX10" fmla="*/ 238130 w 1095379"/>
                  <a:gd name="connsiteY10" fmla="*/ 196957 h 1630470"/>
                  <a:gd name="connsiteX11" fmla="*/ 203205 w 1095379"/>
                  <a:gd name="connsiteY11" fmla="*/ 209657 h 1630470"/>
                  <a:gd name="connsiteX12" fmla="*/ 73004 w 1095379"/>
                  <a:gd name="connsiteY12" fmla="*/ 330308 h 1630470"/>
                  <a:gd name="connsiteX13" fmla="*/ 88879 w 1095379"/>
                  <a:gd name="connsiteY13" fmla="*/ 273158 h 1630470"/>
                  <a:gd name="connsiteX14" fmla="*/ 155580 w 1095379"/>
                  <a:gd name="connsiteY14" fmla="*/ 200132 h 1630470"/>
                  <a:gd name="connsiteX15" fmla="*/ 225430 w 1095379"/>
                  <a:gd name="connsiteY15" fmla="*/ 136632 h 1630470"/>
                  <a:gd name="connsiteX16" fmla="*/ 155580 w 1095379"/>
                  <a:gd name="connsiteY16" fmla="*/ 171557 h 1630470"/>
                  <a:gd name="connsiteX17" fmla="*/ 15854 w 1095379"/>
                  <a:gd name="connsiteY17" fmla="*/ 250933 h 1630470"/>
                  <a:gd name="connsiteX18" fmla="*/ 136530 w 1095379"/>
                  <a:gd name="connsiteY18" fmla="*/ 146157 h 1630470"/>
                  <a:gd name="connsiteX19" fmla="*/ 212730 w 1095379"/>
                  <a:gd name="connsiteY19" fmla="*/ 82657 h 1630470"/>
                  <a:gd name="connsiteX20" fmla="*/ 5 w 1095379"/>
                  <a:gd name="connsiteY20" fmla="*/ 108057 h 1630470"/>
                  <a:gd name="connsiteX21" fmla="*/ 206354 w 1095379"/>
                  <a:gd name="connsiteY21" fmla="*/ 44559 h 1630470"/>
                  <a:gd name="connsiteX22" fmla="*/ 57155 w 1095379"/>
                  <a:gd name="connsiteY22" fmla="*/ 107 h 1630470"/>
                  <a:gd name="connsiteX23" fmla="*/ 333380 w 1095379"/>
                  <a:gd name="connsiteY23" fmla="*/ 38207 h 1630470"/>
                  <a:gd name="connsiteX24" fmla="*/ 460380 w 1095379"/>
                  <a:gd name="connsiteY24" fmla="*/ 196957 h 1630470"/>
                  <a:gd name="connsiteX25" fmla="*/ 619130 w 1095379"/>
                  <a:gd name="connsiteY25" fmla="*/ 536682 h 1630470"/>
                  <a:gd name="connsiteX26" fmla="*/ 669930 w 1095379"/>
                  <a:gd name="connsiteY26" fmla="*/ 555732 h 1630470"/>
                  <a:gd name="connsiteX27" fmla="*/ 777854 w 1095379"/>
                  <a:gd name="connsiteY27" fmla="*/ 587483 h 1630470"/>
                  <a:gd name="connsiteX28" fmla="*/ 866780 w 1095379"/>
                  <a:gd name="connsiteY28" fmla="*/ 650982 h 1630470"/>
                  <a:gd name="connsiteX29" fmla="*/ 939805 w 1095379"/>
                  <a:gd name="connsiteY29" fmla="*/ 866882 h 1630470"/>
                  <a:gd name="connsiteX30" fmla="*/ 790580 w 1095379"/>
                  <a:gd name="connsiteY30" fmla="*/ 1105007 h 1630470"/>
                  <a:gd name="connsiteX31" fmla="*/ 1095379 w 1095379"/>
                  <a:gd name="connsiteY31" fmla="*/ 1630470 h 1630470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41330 w 1095379"/>
                  <a:gd name="connsiteY6" fmla="*/ 538009 h 1634972"/>
                  <a:gd name="connsiteX7" fmla="*/ 323855 w 1095379"/>
                  <a:gd name="connsiteY7" fmla="*/ 214159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41330 w 1095379"/>
                  <a:gd name="connsiteY6" fmla="*/ 538009 h 1634972"/>
                  <a:gd name="connsiteX7" fmla="*/ 330205 w 1095379"/>
                  <a:gd name="connsiteY7" fmla="*/ 176059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76255 w 1095379"/>
                  <a:gd name="connsiteY6" fmla="*/ 528484 h 1634972"/>
                  <a:gd name="connsiteX7" fmla="*/ 330205 w 1095379"/>
                  <a:gd name="connsiteY7" fmla="*/ 176059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76255 w 1095379"/>
                  <a:gd name="connsiteY6" fmla="*/ 528484 h 1634972"/>
                  <a:gd name="connsiteX7" fmla="*/ 330205 w 1095379"/>
                  <a:gd name="connsiteY7" fmla="*/ 176059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76255 w 1095379"/>
                  <a:gd name="connsiteY6" fmla="*/ 528484 h 1634972"/>
                  <a:gd name="connsiteX7" fmla="*/ 349255 w 1095379"/>
                  <a:gd name="connsiteY7" fmla="*/ 147484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85780 w 1095379"/>
                  <a:gd name="connsiteY6" fmla="*/ 522134 h 1634972"/>
                  <a:gd name="connsiteX7" fmla="*/ 349255 w 1095379"/>
                  <a:gd name="connsiteY7" fmla="*/ 147484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85780 w 1095379"/>
                  <a:gd name="connsiteY6" fmla="*/ 522134 h 1634972"/>
                  <a:gd name="connsiteX7" fmla="*/ 349255 w 1095379"/>
                  <a:gd name="connsiteY7" fmla="*/ 147484 h 1634972"/>
                  <a:gd name="connsiteX8" fmla="*/ 225430 w 1095379"/>
                  <a:gd name="connsiteY8" fmla="*/ 287184 h 1634972"/>
                  <a:gd name="connsiteX9" fmla="*/ 136530 w 1095379"/>
                  <a:gd name="connsiteY9" fmla="*/ 391959 h 1634972"/>
                  <a:gd name="connsiteX10" fmla="*/ 238130 w 1095379"/>
                  <a:gd name="connsiteY10" fmla="*/ 201459 h 1634972"/>
                  <a:gd name="connsiteX11" fmla="*/ 203205 w 1095379"/>
                  <a:gd name="connsiteY11" fmla="*/ 214159 h 1634972"/>
                  <a:gd name="connsiteX12" fmla="*/ 73004 w 1095379"/>
                  <a:gd name="connsiteY12" fmla="*/ 334810 h 1634972"/>
                  <a:gd name="connsiteX13" fmla="*/ 88879 w 1095379"/>
                  <a:gd name="connsiteY13" fmla="*/ 277660 h 1634972"/>
                  <a:gd name="connsiteX14" fmla="*/ 155580 w 1095379"/>
                  <a:gd name="connsiteY14" fmla="*/ 204634 h 1634972"/>
                  <a:gd name="connsiteX15" fmla="*/ 225430 w 1095379"/>
                  <a:gd name="connsiteY15" fmla="*/ 141134 h 1634972"/>
                  <a:gd name="connsiteX16" fmla="*/ 155580 w 1095379"/>
                  <a:gd name="connsiteY16" fmla="*/ 176059 h 1634972"/>
                  <a:gd name="connsiteX17" fmla="*/ 15854 w 1095379"/>
                  <a:gd name="connsiteY17" fmla="*/ 255435 h 1634972"/>
                  <a:gd name="connsiteX18" fmla="*/ 136530 w 1095379"/>
                  <a:gd name="connsiteY18" fmla="*/ 150659 h 1634972"/>
                  <a:gd name="connsiteX19" fmla="*/ 212730 w 1095379"/>
                  <a:gd name="connsiteY19" fmla="*/ 87159 h 1634972"/>
                  <a:gd name="connsiteX20" fmla="*/ 5 w 1095379"/>
                  <a:gd name="connsiteY20" fmla="*/ 112559 h 1634972"/>
                  <a:gd name="connsiteX21" fmla="*/ 206354 w 1095379"/>
                  <a:gd name="connsiteY21" fmla="*/ 49061 h 1634972"/>
                  <a:gd name="connsiteX22" fmla="*/ 57155 w 1095379"/>
                  <a:gd name="connsiteY22" fmla="*/ 4609 h 1634972"/>
                  <a:gd name="connsiteX23" fmla="*/ 317505 w 1095379"/>
                  <a:gd name="connsiteY23" fmla="*/ 23659 h 1634972"/>
                  <a:gd name="connsiteX24" fmla="*/ 460380 w 1095379"/>
                  <a:gd name="connsiteY24" fmla="*/ 201459 h 1634972"/>
                  <a:gd name="connsiteX25" fmla="*/ 619130 w 1095379"/>
                  <a:gd name="connsiteY25" fmla="*/ 541184 h 1634972"/>
                  <a:gd name="connsiteX26" fmla="*/ 669930 w 1095379"/>
                  <a:gd name="connsiteY26" fmla="*/ 560234 h 1634972"/>
                  <a:gd name="connsiteX27" fmla="*/ 777854 w 1095379"/>
                  <a:gd name="connsiteY27" fmla="*/ 591985 h 1634972"/>
                  <a:gd name="connsiteX28" fmla="*/ 866780 w 1095379"/>
                  <a:gd name="connsiteY28" fmla="*/ 655484 h 1634972"/>
                  <a:gd name="connsiteX29" fmla="*/ 939805 w 1095379"/>
                  <a:gd name="connsiteY29" fmla="*/ 871384 h 1634972"/>
                  <a:gd name="connsiteX30" fmla="*/ 790580 w 1095379"/>
                  <a:gd name="connsiteY30" fmla="*/ 1109509 h 1634972"/>
                  <a:gd name="connsiteX31" fmla="*/ 1095379 w 1095379"/>
                  <a:gd name="connsiteY31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82459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39805 w 1095379"/>
                  <a:gd name="connsiteY30" fmla="*/ 871384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39805 w 1095379"/>
                  <a:gd name="connsiteY30" fmla="*/ 871384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39805 w 1095379"/>
                  <a:gd name="connsiteY30" fmla="*/ 871384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39805 w 1095379"/>
                  <a:gd name="connsiteY30" fmla="*/ 871384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39805 w 1095379"/>
                  <a:gd name="connsiteY30" fmla="*/ 871384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20755 w 1095379"/>
                  <a:gd name="connsiteY30" fmla="*/ 995209 h 1634972"/>
                  <a:gd name="connsiteX31" fmla="*/ 790580 w 1095379"/>
                  <a:gd name="connsiteY31" fmla="*/ 1109509 h 1634972"/>
                  <a:gd name="connsiteX32" fmla="*/ 1095379 w 1095379"/>
                  <a:gd name="connsiteY32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66780 w 1095379"/>
                  <a:gd name="connsiteY29" fmla="*/ 655484 h 1634972"/>
                  <a:gd name="connsiteX30" fmla="*/ 955653 w 1095379"/>
                  <a:gd name="connsiteY30" fmla="*/ 788836 h 1634972"/>
                  <a:gd name="connsiteX31" fmla="*/ 920755 w 1095379"/>
                  <a:gd name="connsiteY31" fmla="*/ 995209 h 1634972"/>
                  <a:gd name="connsiteX32" fmla="*/ 790580 w 1095379"/>
                  <a:gd name="connsiteY32" fmla="*/ 1109509 h 1634972"/>
                  <a:gd name="connsiteX33" fmla="*/ 1095379 w 1095379"/>
                  <a:gd name="connsiteY33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20755 w 1095379"/>
                  <a:gd name="connsiteY31" fmla="*/ 995209 h 1634972"/>
                  <a:gd name="connsiteX32" fmla="*/ 790580 w 1095379"/>
                  <a:gd name="connsiteY32" fmla="*/ 1109509 h 1634972"/>
                  <a:gd name="connsiteX33" fmla="*/ 1095379 w 1095379"/>
                  <a:gd name="connsiteY33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0580 w 1095379"/>
                  <a:gd name="connsiteY32" fmla="*/ 1109509 h 1634972"/>
                  <a:gd name="connsiteX33" fmla="*/ 1095379 w 1095379"/>
                  <a:gd name="connsiteY33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790580 w 1095379"/>
                  <a:gd name="connsiteY33" fmla="*/ 1109509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0105 w 1095379"/>
                  <a:gd name="connsiteY33" fmla="*/ 1131734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00080 w 1095379"/>
                  <a:gd name="connsiteY2" fmla="*/ 11349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600080 w 1095379"/>
                  <a:gd name="connsiteY1" fmla="*/ 1134909 h 1634972"/>
                  <a:gd name="connsiteX2" fmla="*/ 66675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752480 w 1095379"/>
                  <a:gd name="connsiteY1" fmla="*/ 1195234 h 1634972"/>
                  <a:gd name="connsiteX2" fmla="*/ 66675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752480 w 1095379"/>
                  <a:gd name="connsiteY1" fmla="*/ 1195234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874717 w 1095379"/>
                  <a:gd name="connsiteY0" fmla="*/ 1627034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1630209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03280 w 1095379"/>
                  <a:gd name="connsiteY33" fmla="*/ 1173009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1630209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22330 w 1095379"/>
                  <a:gd name="connsiteY33" fmla="*/ 1188884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1630209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55580 w 1095379"/>
                  <a:gd name="connsiteY15" fmla="*/ 204634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22330 w 1095379"/>
                  <a:gd name="connsiteY33" fmla="*/ 1188884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1630209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88879 w 1095379"/>
                  <a:gd name="connsiteY14" fmla="*/ 277660 h 1634972"/>
                  <a:gd name="connsiteX15" fmla="*/ 165105 w 1095379"/>
                  <a:gd name="connsiteY15" fmla="*/ 207809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22330 w 1095379"/>
                  <a:gd name="connsiteY33" fmla="*/ 1188884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1630209 h 1634972"/>
                  <a:gd name="connsiteX1" fmla="*/ 723905 w 1095379"/>
                  <a:gd name="connsiteY1" fmla="*/ 1204759 h 1634972"/>
                  <a:gd name="connsiteX2" fmla="*/ 622305 w 1095379"/>
                  <a:gd name="connsiteY2" fmla="*/ 1122209 h 1634972"/>
                  <a:gd name="connsiteX3" fmla="*/ 155580 w 1095379"/>
                  <a:gd name="connsiteY3" fmla="*/ 1147609 h 1634972"/>
                  <a:gd name="connsiteX4" fmla="*/ 28580 w 1095379"/>
                  <a:gd name="connsiteY4" fmla="*/ 792009 h 1634972"/>
                  <a:gd name="connsiteX5" fmla="*/ 295280 w 1095379"/>
                  <a:gd name="connsiteY5" fmla="*/ 598334 h 1634972"/>
                  <a:gd name="connsiteX6" fmla="*/ 466703 w 1095379"/>
                  <a:gd name="connsiteY6" fmla="*/ 566586 h 1634972"/>
                  <a:gd name="connsiteX7" fmla="*/ 485780 w 1095379"/>
                  <a:gd name="connsiteY7" fmla="*/ 522134 h 1634972"/>
                  <a:gd name="connsiteX8" fmla="*/ 349255 w 1095379"/>
                  <a:gd name="connsiteY8" fmla="*/ 147484 h 1634972"/>
                  <a:gd name="connsiteX9" fmla="*/ 225430 w 1095379"/>
                  <a:gd name="connsiteY9" fmla="*/ 287184 h 1634972"/>
                  <a:gd name="connsiteX10" fmla="*/ 136530 w 1095379"/>
                  <a:gd name="connsiteY10" fmla="*/ 391959 h 1634972"/>
                  <a:gd name="connsiteX11" fmla="*/ 238130 w 1095379"/>
                  <a:gd name="connsiteY11" fmla="*/ 201459 h 1634972"/>
                  <a:gd name="connsiteX12" fmla="*/ 203205 w 1095379"/>
                  <a:gd name="connsiteY12" fmla="*/ 214159 h 1634972"/>
                  <a:gd name="connsiteX13" fmla="*/ 73004 w 1095379"/>
                  <a:gd name="connsiteY13" fmla="*/ 334810 h 1634972"/>
                  <a:gd name="connsiteX14" fmla="*/ 101579 w 1095379"/>
                  <a:gd name="connsiteY14" fmla="*/ 284010 h 1634972"/>
                  <a:gd name="connsiteX15" fmla="*/ 165105 w 1095379"/>
                  <a:gd name="connsiteY15" fmla="*/ 207809 h 1634972"/>
                  <a:gd name="connsiteX16" fmla="*/ 225430 w 1095379"/>
                  <a:gd name="connsiteY16" fmla="*/ 141134 h 1634972"/>
                  <a:gd name="connsiteX17" fmla="*/ 155580 w 1095379"/>
                  <a:gd name="connsiteY17" fmla="*/ 176059 h 1634972"/>
                  <a:gd name="connsiteX18" fmla="*/ 15854 w 1095379"/>
                  <a:gd name="connsiteY18" fmla="*/ 255435 h 1634972"/>
                  <a:gd name="connsiteX19" fmla="*/ 136530 w 1095379"/>
                  <a:gd name="connsiteY19" fmla="*/ 150659 h 1634972"/>
                  <a:gd name="connsiteX20" fmla="*/ 212730 w 1095379"/>
                  <a:gd name="connsiteY20" fmla="*/ 87159 h 1634972"/>
                  <a:gd name="connsiteX21" fmla="*/ 5 w 1095379"/>
                  <a:gd name="connsiteY21" fmla="*/ 112559 h 1634972"/>
                  <a:gd name="connsiteX22" fmla="*/ 206354 w 1095379"/>
                  <a:gd name="connsiteY22" fmla="*/ 49061 h 1634972"/>
                  <a:gd name="connsiteX23" fmla="*/ 57155 w 1095379"/>
                  <a:gd name="connsiteY23" fmla="*/ 4609 h 1634972"/>
                  <a:gd name="connsiteX24" fmla="*/ 317505 w 1095379"/>
                  <a:gd name="connsiteY24" fmla="*/ 23659 h 1634972"/>
                  <a:gd name="connsiteX25" fmla="*/ 460380 w 1095379"/>
                  <a:gd name="connsiteY25" fmla="*/ 201459 h 1634972"/>
                  <a:gd name="connsiteX26" fmla="*/ 619130 w 1095379"/>
                  <a:gd name="connsiteY26" fmla="*/ 541184 h 1634972"/>
                  <a:gd name="connsiteX27" fmla="*/ 669930 w 1095379"/>
                  <a:gd name="connsiteY27" fmla="*/ 560234 h 1634972"/>
                  <a:gd name="connsiteX28" fmla="*/ 777854 w 1095379"/>
                  <a:gd name="connsiteY28" fmla="*/ 591985 h 1634972"/>
                  <a:gd name="connsiteX29" fmla="*/ 885830 w 1095379"/>
                  <a:gd name="connsiteY29" fmla="*/ 649134 h 1634972"/>
                  <a:gd name="connsiteX30" fmla="*/ 955653 w 1095379"/>
                  <a:gd name="connsiteY30" fmla="*/ 788836 h 1634972"/>
                  <a:gd name="connsiteX31" fmla="*/ 933455 w 1095379"/>
                  <a:gd name="connsiteY31" fmla="*/ 982509 h 1634972"/>
                  <a:gd name="connsiteX32" fmla="*/ 796903 w 1095379"/>
                  <a:gd name="connsiteY32" fmla="*/ 1061886 h 1634972"/>
                  <a:gd name="connsiteX33" fmla="*/ 822330 w 1095379"/>
                  <a:gd name="connsiteY33" fmla="*/ 1188884 h 1634972"/>
                  <a:gd name="connsiteX34" fmla="*/ 1095379 w 1095379"/>
                  <a:gd name="connsiteY34" fmla="*/ 1634972 h 1634972"/>
                  <a:gd name="connsiteX0" fmla="*/ 960442 w 1095379"/>
                  <a:gd name="connsiteY0" fmla="*/ 2274672 h 2279435"/>
                  <a:gd name="connsiteX1" fmla="*/ 723905 w 1095379"/>
                  <a:gd name="connsiteY1" fmla="*/ 1849222 h 2279435"/>
                  <a:gd name="connsiteX2" fmla="*/ 622305 w 1095379"/>
                  <a:gd name="connsiteY2" fmla="*/ 1766672 h 2279435"/>
                  <a:gd name="connsiteX3" fmla="*/ 155580 w 1095379"/>
                  <a:gd name="connsiteY3" fmla="*/ 1792072 h 2279435"/>
                  <a:gd name="connsiteX4" fmla="*/ 28580 w 1095379"/>
                  <a:gd name="connsiteY4" fmla="*/ 1436472 h 2279435"/>
                  <a:gd name="connsiteX5" fmla="*/ 295280 w 1095379"/>
                  <a:gd name="connsiteY5" fmla="*/ 1242797 h 2279435"/>
                  <a:gd name="connsiteX6" fmla="*/ 466703 w 1095379"/>
                  <a:gd name="connsiteY6" fmla="*/ 1211049 h 2279435"/>
                  <a:gd name="connsiteX7" fmla="*/ 485780 w 1095379"/>
                  <a:gd name="connsiteY7" fmla="*/ 1166597 h 2279435"/>
                  <a:gd name="connsiteX8" fmla="*/ 349255 w 1095379"/>
                  <a:gd name="connsiteY8" fmla="*/ 791947 h 2279435"/>
                  <a:gd name="connsiteX9" fmla="*/ 225430 w 1095379"/>
                  <a:gd name="connsiteY9" fmla="*/ 931647 h 2279435"/>
                  <a:gd name="connsiteX10" fmla="*/ 136530 w 1095379"/>
                  <a:gd name="connsiteY10" fmla="*/ 1036422 h 2279435"/>
                  <a:gd name="connsiteX11" fmla="*/ 238130 w 1095379"/>
                  <a:gd name="connsiteY11" fmla="*/ 845922 h 2279435"/>
                  <a:gd name="connsiteX12" fmla="*/ 203205 w 1095379"/>
                  <a:gd name="connsiteY12" fmla="*/ 858622 h 2279435"/>
                  <a:gd name="connsiteX13" fmla="*/ 73004 w 1095379"/>
                  <a:gd name="connsiteY13" fmla="*/ 979273 h 2279435"/>
                  <a:gd name="connsiteX14" fmla="*/ 101579 w 1095379"/>
                  <a:gd name="connsiteY14" fmla="*/ 928473 h 2279435"/>
                  <a:gd name="connsiteX15" fmla="*/ 165105 w 1095379"/>
                  <a:gd name="connsiteY15" fmla="*/ 852272 h 2279435"/>
                  <a:gd name="connsiteX16" fmla="*/ 225430 w 1095379"/>
                  <a:gd name="connsiteY16" fmla="*/ 785597 h 2279435"/>
                  <a:gd name="connsiteX17" fmla="*/ 155580 w 1095379"/>
                  <a:gd name="connsiteY17" fmla="*/ 820522 h 2279435"/>
                  <a:gd name="connsiteX18" fmla="*/ 15854 w 1095379"/>
                  <a:gd name="connsiteY18" fmla="*/ 899898 h 2279435"/>
                  <a:gd name="connsiteX19" fmla="*/ 136530 w 1095379"/>
                  <a:gd name="connsiteY19" fmla="*/ 795122 h 2279435"/>
                  <a:gd name="connsiteX20" fmla="*/ 212730 w 1095379"/>
                  <a:gd name="connsiteY20" fmla="*/ 731622 h 2279435"/>
                  <a:gd name="connsiteX21" fmla="*/ 5 w 1095379"/>
                  <a:gd name="connsiteY21" fmla="*/ 757022 h 2279435"/>
                  <a:gd name="connsiteX22" fmla="*/ 206354 w 1095379"/>
                  <a:gd name="connsiteY22" fmla="*/ 693524 h 2279435"/>
                  <a:gd name="connsiteX23" fmla="*/ 57155 w 1095379"/>
                  <a:gd name="connsiteY23" fmla="*/ 649072 h 2279435"/>
                  <a:gd name="connsiteX24" fmla="*/ 168280 w 1095379"/>
                  <a:gd name="connsiteY24" fmla="*/ 1372 h 2279435"/>
                  <a:gd name="connsiteX25" fmla="*/ 460380 w 1095379"/>
                  <a:gd name="connsiteY25" fmla="*/ 845922 h 2279435"/>
                  <a:gd name="connsiteX26" fmla="*/ 619130 w 1095379"/>
                  <a:gd name="connsiteY26" fmla="*/ 1185647 h 2279435"/>
                  <a:gd name="connsiteX27" fmla="*/ 669930 w 1095379"/>
                  <a:gd name="connsiteY27" fmla="*/ 1204697 h 2279435"/>
                  <a:gd name="connsiteX28" fmla="*/ 777854 w 1095379"/>
                  <a:gd name="connsiteY28" fmla="*/ 1236448 h 2279435"/>
                  <a:gd name="connsiteX29" fmla="*/ 885830 w 1095379"/>
                  <a:gd name="connsiteY29" fmla="*/ 1293597 h 2279435"/>
                  <a:gd name="connsiteX30" fmla="*/ 955653 w 1095379"/>
                  <a:gd name="connsiteY30" fmla="*/ 1433299 h 2279435"/>
                  <a:gd name="connsiteX31" fmla="*/ 933455 w 1095379"/>
                  <a:gd name="connsiteY31" fmla="*/ 1626972 h 2279435"/>
                  <a:gd name="connsiteX32" fmla="*/ 796903 w 1095379"/>
                  <a:gd name="connsiteY32" fmla="*/ 1706349 h 2279435"/>
                  <a:gd name="connsiteX33" fmla="*/ 822330 w 1095379"/>
                  <a:gd name="connsiteY33" fmla="*/ 1833347 h 2279435"/>
                  <a:gd name="connsiteX34" fmla="*/ 1095379 w 1095379"/>
                  <a:gd name="connsiteY34" fmla="*/ 2279435 h 2279435"/>
                  <a:gd name="connsiteX0" fmla="*/ 960442 w 1095379"/>
                  <a:gd name="connsiteY0" fmla="*/ 2364656 h 2369419"/>
                  <a:gd name="connsiteX1" fmla="*/ 723905 w 1095379"/>
                  <a:gd name="connsiteY1" fmla="*/ 1939206 h 2369419"/>
                  <a:gd name="connsiteX2" fmla="*/ 622305 w 1095379"/>
                  <a:gd name="connsiteY2" fmla="*/ 1856656 h 2369419"/>
                  <a:gd name="connsiteX3" fmla="*/ 155580 w 1095379"/>
                  <a:gd name="connsiteY3" fmla="*/ 1882056 h 2369419"/>
                  <a:gd name="connsiteX4" fmla="*/ 28580 w 1095379"/>
                  <a:gd name="connsiteY4" fmla="*/ 1526456 h 2369419"/>
                  <a:gd name="connsiteX5" fmla="*/ 295280 w 1095379"/>
                  <a:gd name="connsiteY5" fmla="*/ 1332781 h 2369419"/>
                  <a:gd name="connsiteX6" fmla="*/ 466703 w 1095379"/>
                  <a:gd name="connsiteY6" fmla="*/ 1301033 h 2369419"/>
                  <a:gd name="connsiteX7" fmla="*/ 485780 w 1095379"/>
                  <a:gd name="connsiteY7" fmla="*/ 1256581 h 2369419"/>
                  <a:gd name="connsiteX8" fmla="*/ 349255 w 1095379"/>
                  <a:gd name="connsiteY8" fmla="*/ 881931 h 2369419"/>
                  <a:gd name="connsiteX9" fmla="*/ 225430 w 1095379"/>
                  <a:gd name="connsiteY9" fmla="*/ 1021631 h 2369419"/>
                  <a:gd name="connsiteX10" fmla="*/ 136530 w 1095379"/>
                  <a:gd name="connsiteY10" fmla="*/ 1126406 h 2369419"/>
                  <a:gd name="connsiteX11" fmla="*/ 238130 w 1095379"/>
                  <a:gd name="connsiteY11" fmla="*/ 935906 h 2369419"/>
                  <a:gd name="connsiteX12" fmla="*/ 203205 w 1095379"/>
                  <a:gd name="connsiteY12" fmla="*/ 948606 h 2369419"/>
                  <a:gd name="connsiteX13" fmla="*/ 73004 w 1095379"/>
                  <a:gd name="connsiteY13" fmla="*/ 1069257 h 2369419"/>
                  <a:gd name="connsiteX14" fmla="*/ 101579 w 1095379"/>
                  <a:gd name="connsiteY14" fmla="*/ 1018457 h 2369419"/>
                  <a:gd name="connsiteX15" fmla="*/ 165105 w 1095379"/>
                  <a:gd name="connsiteY15" fmla="*/ 942256 h 2369419"/>
                  <a:gd name="connsiteX16" fmla="*/ 225430 w 1095379"/>
                  <a:gd name="connsiteY16" fmla="*/ 875581 h 2369419"/>
                  <a:gd name="connsiteX17" fmla="*/ 155580 w 1095379"/>
                  <a:gd name="connsiteY17" fmla="*/ 910506 h 2369419"/>
                  <a:gd name="connsiteX18" fmla="*/ 15854 w 1095379"/>
                  <a:gd name="connsiteY18" fmla="*/ 989882 h 2369419"/>
                  <a:gd name="connsiteX19" fmla="*/ 136530 w 1095379"/>
                  <a:gd name="connsiteY19" fmla="*/ 885106 h 2369419"/>
                  <a:gd name="connsiteX20" fmla="*/ 212730 w 1095379"/>
                  <a:gd name="connsiteY20" fmla="*/ 821606 h 2369419"/>
                  <a:gd name="connsiteX21" fmla="*/ 5 w 1095379"/>
                  <a:gd name="connsiteY21" fmla="*/ 847006 h 2369419"/>
                  <a:gd name="connsiteX22" fmla="*/ 206354 w 1095379"/>
                  <a:gd name="connsiteY22" fmla="*/ 783508 h 2369419"/>
                  <a:gd name="connsiteX23" fmla="*/ 31755 w 1095379"/>
                  <a:gd name="connsiteY23" fmla="*/ 100881 h 2369419"/>
                  <a:gd name="connsiteX24" fmla="*/ 168280 w 1095379"/>
                  <a:gd name="connsiteY24" fmla="*/ 91356 h 2369419"/>
                  <a:gd name="connsiteX25" fmla="*/ 460380 w 1095379"/>
                  <a:gd name="connsiteY25" fmla="*/ 935906 h 2369419"/>
                  <a:gd name="connsiteX26" fmla="*/ 619130 w 1095379"/>
                  <a:gd name="connsiteY26" fmla="*/ 1275631 h 2369419"/>
                  <a:gd name="connsiteX27" fmla="*/ 669930 w 1095379"/>
                  <a:gd name="connsiteY27" fmla="*/ 1294681 h 2369419"/>
                  <a:gd name="connsiteX28" fmla="*/ 777854 w 1095379"/>
                  <a:gd name="connsiteY28" fmla="*/ 1326432 h 2369419"/>
                  <a:gd name="connsiteX29" fmla="*/ 885830 w 1095379"/>
                  <a:gd name="connsiteY29" fmla="*/ 1383581 h 2369419"/>
                  <a:gd name="connsiteX30" fmla="*/ 955653 w 1095379"/>
                  <a:gd name="connsiteY30" fmla="*/ 1523283 h 2369419"/>
                  <a:gd name="connsiteX31" fmla="*/ 933455 w 1095379"/>
                  <a:gd name="connsiteY31" fmla="*/ 1716956 h 2369419"/>
                  <a:gd name="connsiteX32" fmla="*/ 796903 w 1095379"/>
                  <a:gd name="connsiteY32" fmla="*/ 1796333 h 2369419"/>
                  <a:gd name="connsiteX33" fmla="*/ 822330 w 1095379"/>
                  <a:gd name="connsiteY33" fmla="*/ 1923331 h 2369419"/>
                  <a:gd name="connsiteX34" fmla="*/ 1095379 w 1095379"/>
                  <a:gd name="connsiteY34" fmla="*/ 2369419 h 2369419"/>
                  <a:gd name="connsiteX0" fmla="*/ 961336 w 1096273"/>
                  <a:gd name="connsiteY0" fmla="*/ 2336338 h 2341101"/>
                  <a:gd name="connsiteX1" fmla="*/ 724799 w 1096273"/>
                  <a:gd name="connsiteY1" fmla="*/ 1910888 h 2341101"/>
                  <a:gd name="connsiteX2" fmla="*/ 623199 w 1096273"/>
                  <a:gd name="connsiteY2" fmla="*/ 1828338 h 2341101"/>
                  <a:gd name="connsiteX3" fmla="*/ 156474 w 1096273"/>
                  <a:gd name="connsiteY3" fmla="*/ 1853738 h 2341101"/>
                  <a:gd name="connsiteX4" fmla="*/ 29474 w 1096273"/>
                  <a:gd name="connsiteY4" fmla="*/ 1498138 h 2341101"/>
                  <a:gd name="connsiteX5" fmla="*/ 296174 w 1096273"/>
                  <a:gd name="connsiteY5" fmla="*/ 1304463 h 2341101"/>
                  <a:gd name="connsiteX6" fmla="*/ 467597 w 1096273"/>
                  <a:gd name="connsiteY6" fmla="*/ 1272715 h 2341101"/>
                  <a:gd name="connsiteX7" fmla="*/ 486674 w 1096273"/>
                  <a:gd name="connsiteY7" fmla="*/ 1228263 h 2341101"/>
                  <a:gd name="connsiteX8" fmla="*/ 350149 w 1096273"/>
                  <a:gd name="connsiteY8" fmla="*/ 853613 h 2341101"/>
                  <a:gd name="connsiteX9" fmla="*/ 226324 w 1096273"/>
                  <a:gd name="connsiteY9" fmla="*/ 993313 h 2341101"/>
                  <a:gd name="connsiteX10" fmla="*/ 137424 w 1096273"/>
                  <a:gd name="connsiteY10" fmla="*/ 1098088 h 2341101"/>
                  <a:gd name="connsiteX11" fmla="*/ 239024 w 1096273"/>
                  <a:gd name="connsiteY11" fmla="*/ 907588 h 2341101"/>
                  <a:gd name="connsiteX12" fmla="*/ 204099 w 1096273"/>
                  <a:gd name="connsiteY12" fmla="*/ 920288 h 2341101"/>
                  <a:gd name="connsiteX13" fmla="*/ 73898 w 1096273"/>
                  <a:gd name="connsiteY13" fmla="*/ 1040939 h 2341101"/>
                  <a:gd name="connsiteX14" fmla="*/ 102473 w 1096273"/>
                  <a:gd name="connsiteY14" fmla="*/ 990139 h 2341101"/>
                  <a:gd name="connsiteX15" fmla="*/ 165999 w 1096273"/>
                  <a:gd name="connsiteY15" fmla="*/ 913938 h 2341101"/>
                  <a:gd name="connsiteX16" fmla="*/ 226324 w 1096273"/>
                  <a:gd name="connsiteY16" fmla="*/ 847263 h 2341101"/>
                  <a:gd name="connsiteX17" fmla="*/ 156474 w 1096273"/>
                  <a:gd name="connsiteY17" fmla="*/ 882188 h 2341101"/>
                  <a:gd name="connsiteX18" fmla="*/ 16748 w 1096273"/>
                  <a:gd name="connsiteY18" fmla="*/ 961564 h 2341101"/>
                  <a:gd name="connsiteX19" fmla="*/ 137424 w 1096273"/>
                  <a:gd name="connsiteY19" fmla="*/ 856788 h 2341101"/>
                  <a:gd name="connsiteX20" fmla="*/ 213624 w 1096273"/>
                  <a:gd name="connsiteY20" fmla="*/ 793288 h 2341101"/>
                  <a:gd name="connsiteX21" fmla="*/ 899 w 1096273"/>
                  <a:gd name="connsiteY21" fmla="*/ 818688 h 2341101"/>
                  <a:gd name="connsiteX22" fmla="*/ 134223 w 1096273"/>
                  <a:gd name="connsiteY22" fmla="*/ 161465 h 2341101"/>
                  <a:gd name="connsiteX23" fmla="*/ 32649 w 1096273"/>
                  <a:gd name="connsiteY23" fmla="*/ 72563 h 2341101"/>
                  <a:gd name="connsiteX24" fmla="*/ 169174 w 1096273"/>
                  <a:gd name="connsiteY24" fmla="*/ 63038 h 2341101"/>
                  <a:gd name="connsiteX25" fmla="*/ 461274 w 1096273"/>
                  <a:gd name="connsiteY25" fmla="*/ 907588 h 2341101"/>
                  <a:gd name="connsiteX26" fmla="*/ 620024 w 1096273"/>
                  <a:gd name="connsiteY26" fmla="*/ 1247313 h 2341101"/>
                  <a:gd name="connsiteX27" fmla="*/ 670824 w 1096273"/>
                  <a:gd name="connsiteY27" fmla="*/ 1266363 h 2341101"/>
                  <a:gd name="connsiteX28" fmla="*/ 778748 w 1096273"/>
                  <a:gd name="connsiteY28" fmla="*/ 1298114 h 2341101"/>
                  <a:gd name="connsiteX29" fmla="*/ 886724 w 1096273"/>
                  <a:gd name="connsiteY29" fmla="*/ 1355263 h 2341101"/>
                  <a:gd name="connsiteX30" fmla="*/ 956547 w 1096273"/>
                  <a:gd name="connsiteY30" fmla="*/ 1494965 h 2341101"/>
                  <a:gd name="connsiteX31" fmla="*/ 934349 w 1096273"/>
                  <a:gd name="connsiteY31" fmla="*/ 1688638 h 2341101"/>
                  <a:gd name="connsiteX32" fmla="*/ 797797 w 1096273"/>
                  <a:gd name="connsiteY32" fmla="*/ 1768015 h 2341101"/>
                  <a:gd name="connsiteX33" fmla="*/ 823224 w 1096273"/>
                  <a:gd name="connsiteY33" fmla="*/ 1895013 h 2341101"/>
                  <a:gd name="connsiteX34" fmla="*/ 1096273 w 1096273"/>
                  <a:gd name="connsiteY34" fmla="*/ 2341101 h 2341101"/>
                  <a:gd name="connsiteX0" fmla="*/ 1087918 w 1222855"/>
                  <a:gd name="connsiteY0" fmla="*/ 2336338 h 2341101"/>
                  <a:gd name="connsiteX1" fmla="*/ 851381 w 1222855"/>
                  <a:gd name="connsiteY1" fmla="*/ 1910888 h 2341101"/>
                  <a:gd name="connsiteX2" fmla="*/ 749781 w 1222855"/>
                  <a:gd name="connsiteY2" fmla="*/ 1828338 h 2341101"/>
                  <a:gd name="connsiteX3" fmla="*/ 283056 w 1222855"/>
                  <a:gd name="connsiteY3" fmla="*/ 1853738 h 2341101"/>
                  <a:gd name="connsiteX4" fmla="*/ 156056 w 1222855"/>
                  <a:gd name="connsiteY4" fmla="*/ 1498138 h 2341101"/>
                  <a:gd name="connsiteX5" fmla="*/ 422756 w 1222855"/>
                  <a:gd name="connsiteY5" fmla="*/ 1304463 h 2341101"/>
                  <a:gd name="connsiteX6" fmla="*/ 594179 w 1222855"/>
                  <a:gd name="connsiteY6" fmla="*/ 1272715 h 2341101"/>
                  <a:gd name="connsiteX7" fmla="*/ 613256 w 1222855"/>
                  <a:gd name="connsiteY7" fmla="*/ 1228263 h 2341101"/>
                  <a:gd name="connsiteX8" fmla="*/ 476731 w 1222855"/>
                  <a:gd name="connsiteY8" fmla="*/ 853613 h 2341101"/>
                  <a:gd name="connsiteX9" fmla="*/ 352906 w 1222855"/>
                  <a:gd name="connsiteY9" fmla="*/ 993313 h 2341101"/>
                  <a:gd name="connsiteX10" fmla="*/ 264006 w 1222855"/>
                  <a:gd name="connsiteY10" fmla="*/ 1098088 h 2341101"/>
                  <a:gd name="connsiteX11" fmla="*/ 365606 w 1222855"/>
                  <a:gd name="connsiteY11" fmla="*/ 907588 h 2341101"/>
                  <a:gd name="connsiteX12" fmla="*/ 330681 w 1222855"/>
                  <a:gd name="connsiteY12" fmla="*/ 920288 h 2341101"/>
                  <a:gd name="connsiteX13" fmla="*/ 200480 w 1222855"/>
                  <a:gd name="connsiteY13" fmla="*/ 1040939 h 2341101"/>
                  <a:gd name="connsiteX14" fmla="*/ 229055 w 1222855"/>
                  <a:gd name="connsiteY14" fmla="*/ 990139 h 2341101"/>
                  <a:gd name="connsiteX15" fmla="*/ 292581 w 1222855"/>
                  <a:gd name="connsiteY15" fmla="*/ 913938 h 2341101"/>
                  <a:gd name="connsiteX16" fmla="*/ 352906 w 1222855"/>
                  <a:gd name="connsiteY16" fmla="*/ 847263 h 2341101"/>
                  <a:gd name="connsiteX17" fmla="*/ 283056 w 1222855"/>
                  <a:gd name="connsiteY17" fmla="*/ 882188 h 2341101"/>
                  <a:gd name="connsiteX18" fmla="*/ 143330 w 1222855"/>
                  <a:gd name="connsiteY18" fmla="*/ 961564 h 2341101"/>
                  <a:gd name="connsiteX19" fmla="*/ 264006 w 1222855"/>
                  <a:gd name="connsiteY19" fmla="*/ 856788 h 2341101"/>
                  <a:gd name="connsiteX20" fmla="*/ 340206 w 1222855"/>
                  <a:gd name="connsiteY20" fmla="*/ 793288 h 2341101"/>
                  <a:gd name="connsiteX21" fmla="*/ 481 w 1222855"/>
                  <a:gd name="connsiteY21" fmla="*/ 167813 h 2341101"/>
                  <a:gd name="connsiteX22" fmla="*/ 260805 w 1222855"/>
                  <a:gd name="connsiteY22" fmla="*/ 161465 h 2341101"/>
                  <a:gd name="connsiteX23" fmla="*/ 159231 w 1222855"/>
                  <a:gd name="connsiteY23" fmla="*/ 72563 h 2341101"/>
                  <a:gd name="connsiteX24" fmla="*/ 295756 w 1222855"/>
                  <a:gd name="connsiteY24" fmla="*/ 63038 h 2341101"/>
                  <a:gd name="connsiteX25" fmla="*/ 587856 w 1222855"/>
                  <a:gd name="connsiteY25" fmla="*/ 907588 h 2341101"/>
                  <a:gd name="connsiteX26" fmla="*/ 746606 w 1222855"/>
                  <a:gd name="connsiteY26" fmla="*/ 1247313 h 2341101"/>
                  <a:gd name="connsiteX27" fmla="*/ 797406 w 1222855"/>
                  <a:gd name="connsiteY27" fmla="*/ 1266363 h 2341101"/>
                  <a:gd name="connsiteX28" fmla="*/ 905330 w 1222855"/>
                  <a:gd name="connsiteY28" fmla="*/ 1298114 h 2341101"/>
                  <a:gd name="connsiteX29" fmla="*/ 1013306 w 1222855"/>
                  <a:gd name="connsiteY29" fmla="*/ 1355263 h 2341101"/>
                  <a:gd name="connsiteX30" fmla="*/ 1083129 w 1222855"/>
                  <a:gd name="connsiteY30" fmla="*/ 1494965 h 2341101"/>
                  <a:gd name="connsiteX31" fmla="*/ 1060931 w 1222855"/>
                  <a:gd name="connsiteY31" fmla="*/ 1688638 h 2341101"/>
                  <a:gd name="connsiteX32" fmla="*/ 924379 w 1222855"/>
                  <a:gd name="connsiteY32" fmla="*/ 1768015 h 2341101"/>
                  <a:gd name="connsiteX33" fmla="*/ 949806 w 1222855"/>
                  <a:gd name="connsiteY33" fmla="*/ 1895013 h 2341101"/>
                  <a:gd name="connsiteX34" fmla="*/ 1222855 w 1222855"/>
                  <a:gd name="connsiteY34" fmla="*/ 2341101 h 2341101"/>
                  <a:gd name="connsiteX0" fmla="*/ 1087918 w 1222855"/>
                  <a:gd name="connsiteY0" fmla="*/ 2336338 h 2341101"/>
                  <a:gd name="connsiteX1" fmla="*/ 851381 w 1222855"/>
                  <a:gd name="connsiteY1" fmla="*/ 1910888 h 2341101"/>
                  <a:gd name="connsiteX2" fmla="*/ 749781 w 1222855"/>
                  <a:gd name="connsiteY2" fmla="*/ 1828338 h 2341101"/>
                  <a:gd name="connsiteX3" fmla="*/ 283056 w 1222855"/>
                  <a:gd name="connsiteY3" fmla="*/ 1853738 h 2341101"/>
                  <a:gd name="connsiteX4" fmla="*/ 156056 w 1222855"/>
                  <a:gd name="connsiteY4" fmla="*/ 1498138 h 2341101"/>
                  <a:gd name="connsiteX5" fmla="*/ 422756 w 1222855"/>
                  <a:gd name="connsiteY5" fmla="*/ 1304463 h 2341101"/>
                  <a:gd name="connsiteX6" fmla="*/ 594179 w 1222855"/>
                  <a:gd name="connsiteY6" fmla="*/ 1272715 h 2341101"/>
                  <a:gd name="connsiteX7" fmla="*/ 613256 w 1222855"/>
                  <a:gd name="connsiteY7" fmla="*/ 1228263 h 2341101"/>
                  <a:gd name="connsiteX8" fmla="*/ 476731 w 1222855"/>
                  <a:gd name="connsiteY8" fmla="*/ 853613 h 2341101"/>
                  <a:gd name="connsiteX9" fmla="*/ 352906 w 1222855"/>
                  <a:gd name="connsiteY9" fmla="*/ 993313 h 2341101"/>
                  <a:gd name="connsiteX10" fmla="*/ 264006 w 1222855"/>
                  <a:gd name="connsiteY10" fmla="*/ 1098088 h 2341101"/>
                  <a:gd name="connsiteX11" fmla="*/ 365606 w 1222855"/>
                  <a:gd name="connsiteY11" fmla="*/ 907588 h 2341101"/>
                  <a:gd name="connsiteX12" fmla="*/ 330681 w 1222855"/>
                  <a:gd name="connsiteY12" fmla="*/ 920288 h 2341101"/>
                  <a:gd name="connsiteX13" fmla="*/ 200480 w 1222855"/>
                  <a:gd name="connsiteY13" fmla="*/ 1040939 h 2341101"/>
                  <a:gd name="connsiteX14" fmla="*/ 229055 w 1222855"/>
                  <a:gd name="connsiteY14" fmla="*/ 990139 h 2341101"/>
                  <a:gd name="connsiteX15" fmla="*/ 292581 w 1222855"/>
                  <a:gd name="connsiteY15" fmla="*/ 913938 h 2341101"/>
                  <a:gd name="connsiteX16" fmla="*/ 352906 w 1222855"/>
                  <a:gd name="connsiteY16" fmla="*/ 847263 h 2341101"/>
                  <a:gd name="connsiteX17" fmla="*/ 283056 w 1222855"/>
                  <a:gd name="connsiteY17" fmla="*/ 882188 h 2341101"/>
                  <a:gd name="connsiteX18" fmla="*/ 143330 w 1222855"/>
                  <a:gd name="connsiteY18" fmla="*/ 961564 h 2341101"/>
                  <a:gd name="connsiteX19" fmla="*/ 264006 w 1222855"/>
                  <a:gd name="connsiteY19" fmla="*/ 856788 h 2341101"/>
                  <a:gd name="connsiteX20" fmla="*/ 222704 w 1222855"/>
                  <a:gd name="connsiteY20" fmla="*/ 255125 h 2341101"/>
                  <a:gd name="connsiteX21" fmla="*/ 340206 w 1222855"/>
                  <a:gd name="connsiteY21" fmla="*/ 793288 h 2341101"/>
                  <a:gd name="connsiteX22" fmla="*/ 481 w 1222855"/>
                  <a:gd name="connsiteY22" fmla="*/ 167813 h 2341101"/>
                  <a:gd name="connsiteX23" fmla="*/ 260805 w 1222855"/>
                  <a:gd name="connsiteY23" fmla="*/ 161465 h 2341101"/>
                  <a:gd name="connsiteX24" fmla="*/ 159231 w 1222855"/>
                  <a:gd name="connsiteY24" fmla="*/ 72563 h 2341101"/>
                  <a:gd name="connsiteX25" fmla="*/ 295756 w 1222855"/>
                  <a:gd name="connsiteY25" fmla="*/ 63038 h 2341101"/>
                  <a:gd name="connsiteX26" fmla="*/ 587856 w 1222855"/>
                  <a:gd name="connsiteY26" fmla="*/ 907588 h 2341101"/>
                  <a:gd name="connsiteX27" fmla="*/ 746606 w 1222855"/>
                  <a:gd name="connsiteY27" fmla="*/ 1247313 h 2341101"/>
                  <a:gd name="connsiteX28" fmla="*/ 797406 w 1222855"/>
                  <a:gd name="connsiteY28" fmla="*/ 1266363 h 2341101"/>
                  <a:gd name="connsiteX29" fmla="*/ 905330 w 1222855"/>
                  <a:gd name="connsiteY29" fmla="*/ 1298114 h 2341101"/>
                  <a:gd name="connsiteX30" fmla="*/ 1013306 w 1222855"/>
                  <a:gd name="connsiteY30" fmla="*/ 1355263 h 2341101"/>
                  <a:gd name="connsiteX31" fmla="*/ 1083129 w 1222855"/>
                  <a:gd name="connsiteY31" fmla="*/ 1494965 h 2341101"/>
                  <a:gd name="connsiteX32" fmla="*/ 1060931 w 1222855"/>
                  <a:gd name="connsiteY32" fmla="*/ 1688638 h 2341101"/>
                  <a:gd name="connsiteX33" fmla="*/ 924379 w 1222855"/>
                  <a:gd name="connsiteY33" fmla="*/ 1768015 h 2341101"/>
                  <a:gd name="connsiteX34" fmla="*/ 949806 w 1222855"/>
                  <a:gd name="connsiteY34" fmla="*/ 1895013 h 2341101"/>
                  <a:gd name="connsiteX35" fmla="*/ 1222855 w 1222855"/>
                  <a:gd name="connsiteY35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476251 w 1222375"/>
                  <a:gd name="connsiteY8" fmla="*/ 853613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352426 w 1222375"/>
                  <a:gd name="connsiteY16" fmla="*/ 847263 h 2341101"/>
                  <a:gd name="connsiteX17" fmla="*/ 282576 w 1222375"/>
                  <a:gd name="connsiteY17" fmla="*/ 882188 h 2341101"/>
                  <a:gd name="connsiteX18" fmla="*/ 142850 w 1222375"/>
                  <a:gd name="connsiteY18" fmla="*/ 961564 h 2341101"/>
                  <a:gd name="connsiteX19" fmla="*/ 263526 w 1222375"/>
                  <a:gd name="connsiteY19" fmla="*/ 856788 h 2341101"/>
                  <a:gd name="connsiteX20" fmla="*/ 222224 w 1222375"/>
                  <a:gd name="connsiteY20" fmla="*/ 255125 h 2341101"/>
                  <a:gd name="connsiteX21" fmla="*/ 257176 w 1222375"/>
                  <a:gd name="connsiteY21" fmla="*/ 218613 h 2341101"/>
                  <a:gd name="connsiteX22" fmla="*/ 1 w 1222375"/>
                  <a:gd name="connsiteY22" fmla="*/ 167813 h 2341101"/>
                  <a:gd name="connsiteX23" fmla="*/ 260325 w 1222375"/>
                  <a:gd name="connsiteY23" fmla="*/ 161465 h 2341101"/>
                  <a:gd name="connsiteX24" fmla="*/ 158751 w 1222375"/>
                  <a:gd name="connsiteY24" fmla="*/ 72563 h 2341101"/>
                  <a:gd name="connsiteX25" fmla="*/ 295276 w 1222375"/>
                  <a:gd name="connsiteY25" fmla="*/ 63038 h 2341101"/>
                  <a:gd name="connsiteX26" fmla="*/ 587376 w 1222375"/>
                  <a:gd name="connsiteY26" fmla="*/ 907588 h 2341101"/>
                  <a:gd name="connsiteX27" fmla="*/ 746126 w 1222375"/>
                  <a:gd name="connsiteY27" fmla="*/ 1247313 h 2341101"/>
                  <a:gd name="connsiteX28" fmla="*/ 796926 w 1222375"/>
                  <a:gd name="connsiteY28" fmla="*/ 1266363 h 2341101"/>
                  <a:gd name="connsiteX29" fmla="*/ 904850 w 1222375"/>
                  <a:gd name="connsiteY29" fmla="*/ 1298114 h 2341101"/>
                  <a:gd name="connsiteX30" fmla="*/ 1012826 w 1222375"/>
                  <a:gd name="connsiteY30" fmla="*/ 1355263 h 2341101"/>
                  <a:gd name="connsiteX31" fmla="*/ 1082649 w 1222375"/>
                  <a:gd name="connsiteY31" fmla="*/ 1494965 h 2341101"/>
                  <a:gd name="connsiteX32" fmla="*/ 1060451 w 1222375"/>
                  <a:gd name="connsiteY32" fmla="*/ 1688638 h 2341101"/>
                  <a:gd name="connsiteX33" fmla="*/ 923899 w 1222375"/>
                  <a:gd name="connsiteY33" fmla="*/ 1768015 h 2341101"/>
                  <a:gd name="connsiteX34" fmla="*/ 949326 w 1222375"/>
                  <a:gd name="connsiteY34" fmla="*/ 1895013 h 2341101"/>
                  <a:gd name="connsiteX35" fmla="*/ 1222375 w 1222375"/>
                  <a:gd name="connsiteY35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476251 w 1222375"/>
                  <a:gd name="connsiteY8" fmla="*/ 853613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165074 w 1222375"/>
                  <a:gd name="connsiteY16" fmla="*/ 251950 h 2341101"/>
                  <a:gd name="connsiteX17" fmla="*/ 352426 w 1222375"/>
                  <a:gd name="connsiteY17" fmla="*/ 847263 h 2341101"/>
                  <a:gd name="connsiteX18" fmla="*/ 282576 w 1222375"/>
                  <a:gd name="connsiteY18" fmla="*/ 882188 h 2341101"/>
                  <a:gd name="connsiteX19" fmla="*/ 142850 w 1222375"/>
                  <a:gd name="connsiteY19" fmla="*/ 961564 h 2341101"/>
                  <a:gd name="connsiteX20" fmla="*/ 263526 w 1222375"/>
                  <a:gd name="connsiteY20" fmla="*/ 856788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165074 w 1222375"/>
                  <a:gd name="connsiteY16" fmla="*/ 251950 h 2341101"/>
                  <a:gd name="connsiteX17" fmla="*/ 352426 w 1222375"/>
                  <a:gd name="connsiteY17" fmla="*/ 847263 h 2341101"/>
                  <a:gd name="connsiteX18" fmla="*/ 282576 w 1222375"/>
                  <a:gd name="connsiteY18" fmla="*/ 882188 h 2341101"/>
                  <a:gd name="connsiteX19" fmla="*/ 142850 w 1222375"/>
                  <a:gd name="connsiteY19" fmla="*/ 961564 h 2341101"/>
                  <a:gd name="connsiteX20" fmla="*/ 263526 w 1222375"/>
                  <a:gd name="connsiteY20" fmla="*/ 856788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165074 w 1222375"/>
                  <a:gd name="connsiteY16" fmla="*/ 251950 h 2341101"/>
                  <a:gd name="connsiteX17" fmla="*/ 352426 w 1222375"/>
                  <a:gd name="connsiteY17" fmla="*/ 847263 h 2341101"/>
                  <a:gd name="connsiteX18" fmla="*/ 282576 w 1222375"/>
                  <a:gd name="connsiteY18" fmla="*/ 882188 h 2341101"/>
                  <a:gd name="connsiteX19" fmla="*/ 142850 w 1222375"/>
                  <a:gd name="connsiteY19" fmla="*/ 961564 h 2341101"/>
                  <a:gd name="connsiteX20" fmla="*/ 263526 w 1222375"/>
                  <a:gd name="connsiteY20" fmla="*/ 856788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165074 w 1222375"/>
                  <a:gd name="connsiteY16" fmla="*/ 251950 h 2341101"/>
                  <a:gd name="connsiteX17" fmla="*/ 352426 w 1222375"/>
                  <a:gd name="connsiteY17" fmla="*/ 847263 h 2341101"/>
                  <a:gd name="connsiteX18" fmla="*/ 282576 w 1222375"/>
                  <a:gd name="connsiteY18" fmla="*/ 882188 h 2341101"/>
                  <a:gd name="connsiteX19" fmla="*/ 142850 w 1222375"/>
                  <a:gd name="connsiteY19" fmla="*/ 961564 h 2341101"/>
                  <a:gd name="connsiteX20" fmla="*/ 263526 w 1222375"/>
                  <a:gd name="connsiteY20" fmla="*/ 856788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165074 w 1222375"/>
                  <a:gd name="connsiteY16" fmla="*/ 251950 h 2341101"/>
                  <a:gd name="connsiteX17" fmla="*/ 352426 w 1222375"/>
                  <a:gd name="connsiteY17" fmla="*/ 847263 h 2341101"/>
                  <a:gd name="connsiteX18" fmla="*/ 282576 w 1222375"/>
                  <a:gd name="connsiteY18" fmla="*/ 882188 h 2341101"/>
                  <a:gd name="connsiteX19" fmla="*/ 142850 w 1222375"/>
                  <a:gd name="connsiteY19" fmla="*/ 961564 h 2341101"/>
                  <a:gd name="connsiteX20" fmla="*/ 222224 w 1222375"/>
                  <a:gd name="connsiteY20" fmla="*/ 255125 h 2341101"/>
                  <a:gd name="connsiteX21" fmla="*/ 257176 w 1222375"/>
                  <a:gd name="connsiteY21" fmla="*/ 218613 h 2341101"/>
                  <a:gd name="connsiteX22" fmla="*/ 1 w 1222375"/>
                  <a:gd name="connsiteY22" fmla="*/ 167813 h 2341101"/>
                  <a:gd name="connsiteX23" fmla="*/ 260325 w 1222375"/>
                  <a:gd name="connsiteY23" fmla="*/ 161465 h 2341101"/>
                  <a:gd name="connsiteX24" fmla="*/ 158751 w 1222375"/>
                  <a:gd name="connsiteY24" fmla="*/ 72563 h 2341101"/>
                  <a:gd name="connsiteX25" fmla="*/ 295276 w 1222375"/>
                  <a:gd name="connsiteY25" fmla="*/ 63038 h 2341101"/>
                  <a:gd name="connsiteX26" fmla="*/ 587376 w 1222375"/>
                  <a:gd name="connsiteY26" fmla="*/ 907588 h 2341101"/>
                  <a:gd name="connsiteX27" fmla="*/ 746126 w 1222375"/>
                  <a:gd name="connsiteY27" fmla="*/ 1247313 h 2341101"/>
                  <a:gd name="connsiteX28" fmla="*/ 796926 w 1222375"/>
                  <a:gd name="connsiteY28" fmla="*/ 1266363 h 2341101"/>
                  <a:gd name="connsiteX29" fmla="*/ 904850 w 1222375"/>
                  <a:gd name="connsiteY29" fmla="*/ 1298114 h 2341101"/>
                  <a:gd name="connsiteX30" fmla="*/ 1012826 w 1222375"/>
                  <a:gd name="connsiteY30" fmla="*/ 1355263 h 2341101"/>
                  <a:gd name="connsiteX31" fmla="*/ 1082649 w 1222375"/>
                  <a:gd name="connsiteY31" fmla="*/ 1494965 h 2341101"/>
                  <a:gd name="connsiteX32" fmla="*/ 1060451 w 1222375"/>
                  <a:gd name="connsiteY32" fmla="*/ 1688638 h 2341101"/>
                  <a:gd name="connsiteX33" fmla="*/ 923899 w 1222375"/>
                  <a:gd name="connsiteY33" fmla="*/ 1768015 h 2341101"/>
                  <a:gd name="connsiteX34" fmla="*/ 949326 w 1222375"/>
                  <a:gd name="connsiteY34" fmla="*/ 1895013 h 2341101"/>
                  <a:gd name="connsiteX35" fmla="*/ 1222375 w 1222375"/>
                  <a:gd name="connsiteY35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82549 w 1222375"/>
                  <a:gd name="connsiteY16" fmla="*/ 864725 h 2341101"/>
                  <a:gd name="connsiteX17" fmla="*/ 165074 w 1222375"/>
                  <a:gd name="connsiteY17" fmla="*/ 251950 h 2341101"/>
                  <a:gd name="connsiteX18" fmla="*/ 352426 w 1222375"/>
                  <a:gd name="connsiteY18" fmla="*/ 847263 h 2341101"/>
                  <a:gd name="connsiteX19" fmla="*/ 282576 w 1222375"/>
                  <a:gd name="connsiteY19" fmla="*/ 882188 h 2341101"/>
                  <a:gd name="connsiteX20" fmla="*/ 142850 w 1222375"/>
                  <a:gd name="connsiteY20" fmla="*/ 961564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82549 w 1222375"/>
                  <a:gd name="connsiteY16" fmla="*/ 864725 h 2341101"/>
                  <a:gd name="connsiteX17" fmla="*/ 165074 w 1222375"/>
                  <a:gd name="connsiteY17" fmla="*/ 251950 h 2341101"/>
                  <a:gd name="connsiteX18" fmla="*/ 352426 w 1222375"/>
                  <a:gd name="connsiteY18" fmla="*/ 847263 h 2341101"/>
                  <a:gd name="connsiteX19" fmla="*/ 292074 w 1222375"/>
                  <a:gd name="connsiteY19" fmla="*/ 880600 h 2341101"/>
                  <a:gd name="connsiteX20" fmla="*/ 282576 w 1222375"/>
                  <a:gd name="connsiteY20" fmla="*/ 882188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165074 w 1222375"/>
                  <a:gd name="connsiteY18" fmla="*/ 251950 h 2341101"/>
                  <a:gd name="connsiteX19" fmla="*/ 352426 w 1222375"/>
                  <a:gd name="connsiteY19" fmla="*/ 847263 h 2341101"/>
                  <a:gd name="connsiteX20" fmla="*/ 292074 w 1222375"/>
                  <a:gd name="connsiteY20" fmla="*/ 880600 h 2341101"/>
                  <a:gd name="connsiteX21" fmla="*/ 282576 w 1222375"/>
                  <a:gd name="connsiteY21" fmla="*/ 882188 h 2341101"/>
                  <a:gd name="connsiteX22" fmla="*/ 142850 w 1222375"/>
                  <a:gd name="connsiteY22" fmla="*/ 961564 h 2341101"/>
                  <a:gd name="connsiteX23" fmla="*/ 222224 w 1222375"/>
                  <a:gd name="connsiteY23" fmla="*/ 255125 h 2341101"/>
                  <a:gd name="connsiteX24" fmla="*/ 257176 w 1222375"/>
                  <a:gd name="connsiteY24" fmla="*/ 218613 h 2341101"/>
                  <a:gd name="connsiteX25" fmla="*/ 1 w 1222375"/>
                  <a:gd name="connsiteY25" fmla="*/ 167813 h 2341101"/>
                  <a:gd name="connsiteX26" fmla="*/ 260325 w 1222375"/>
                  <a:gd name="connsiteY26" fmla="*/ 161465 h 2341101"/>
                  <a:gd name="connsiteX27" fmla="*/ 158751 w 1222375"/>
                  <a:gd name="connsiteY27" fmla="*/ 72563 h 2341101"/>
                  <a:gd name="connsiteX28" fmla="*/ 295276 w 1222375"/>
                  <a:gd name="connsiteY28" fmla="*/ 63038 h 2341101"/>
                  <a:gd name="connsiteX29" fmla="*/ 587376 w 1222375"/>
                  <a:gd name="connsiteY29" fmla="*/ 907588 h 2341101"/>
                  <a:gd name="connsiteX30" fmla="*/ 746126 w 1222375"/>
                  <a:gd name="connsiteY30" fmla="*/ 1247313 h 2341101"/>
                  <a:gd name="connsiteX31" fmla="*/ 796926 w 1222375"/>
                  <a:gd name="connsiteY31" fmla="*/ 1266363 h 2341101"/>
                  <a:gd name="connsiteX32" fmla="*/ 904850 w 1222375"/>
                  <a:gd name="connsiteY32" fmla="*/ 1298114 h 2341101"/>
                  <a:gd name="connsiteX33" fmla="*/ 1012826 w 1222375"/>
                  <a:gd name="connsiteY33" fmla="*/ 1355263 h 2341101"/>
                  <a:gd name="connsiteX34" fmla="*/ 1082649 w 1222375"/>
                  <a:gd name="connsiteY34" fmla="*/ 1494965 h 2341101"/>
                  <a:gd name="connsiteX35" fmla="*/ 1060451 w 1222375"/>
                  <a:gd name="connsiteY35" fmla="*/ 1688638 h 2341101"/>
                  <a:gd name="connsiteX36" fmla="*/ 923899 w 1222375"/>
                  <a:gd name="connsiteY36" fmla="*/ 1768015 h 2341101"/>
                  <a:gd name="connsiteX37" fmla="*/ 949326 w 1222375"/>
                  <a:gd name="connsiteY37" fmla="*/ 1895013 h 2341101"/>
                  <a:gd name="connsiteX38" fmla="*/ 1222375 w 1222375"/>
                  <a:gd name="connsiteY38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165074 w 1222375"/>
                  <a:gd name="connsiteY18" fmla="*/ 251950 h 2341101"/>
                  <a:gd name="connsiteX19" fmla="*/ 352426 w 1222375"/>
                  <a:gd name="connsiteY19" fmla="*/ 847263 h 2341101"/>
                  <a:gd name="connsiteX20" fmla="*/ 292074 w 1222375"/>
                  <a:gd name="connsiteY20" fmla="*/ 880600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352426 w 1222375"/>
                  <a:gd name="connsiteY20" fmla="*/ 847263 h 2341101"/>
                  <a:gd name="connsiteX21" fmla="*/ 292074 w 1222375"/>
                  <a:gd name="connsiteY21" fmla="*/ 880600 h 2341101"/>
                  <a:gd name="connsiteX22" fmla="*/ 142850 w 1222375"/>
                  <a:gd name="connsiteY22" fmla="*/ 961564 h 2341101"/>
                  <a:gd name="connsiteX23" fmla="*/ 222224 w 1222375"/>
                  <a:gd name="connsiteY23" fmla="*/ 255125 h 2341101"/>
                  <a:gd name="connsiteX24" fmla="*/ 257176 w 1222375"/>
                  <a:gd name="connsiteY24" fmla="*/ 218613 h 2341101"/>
                  <a:gd name="connsiteX25" fmla="*/ 1 w 1222375"/>
                  <a:gd name="connsiteY25" fmla="*/ 167813 h 2341101"/>
                  <a:gd name="connsiteX26" fmla="*/ 260325 w 1222375"/>
                  <a:gd name="connsiteY26" fmla="*/ 161465 h 2341101"/>
                  <a:gd name="connsiteX27" fmla="*/ 158751 w 1222375"/>
                  <a:gd name="connsiteY27" fmla="*/ 72563 h 2341101"/>
                  <a:gd name="connsiteX28" fmla="*/ 295276 w 1222375"/>
                  <a:gd name="connsiteY28" fmla="*/ 63038 h 2341101"/>
                  <a:gd name="connsiteX29" fmla="*/ 587376 w 1222375"/>
                  <a:gd name="connsiteY29" fmla="*/ 907588 h 2341101"/>
                  <a:gd name="connsiteX30" fmla="*/ 746126 w 1222375"/>
                  <a:gd name="connsiteY30" fmla="*/ 1247313 h 2341101"/>
                  <a:gd name="connsiteX31" fmla="*/ 796926 w 1222375"/>
                  <a:gd name="connsiteY31" fmla="*/ 1266363 h 2341101"/>
                  <a:gd name="connsiteX32" fmla="*/ 904850 w 1222375"/>
                  <a:gd name="connsiteY32" fmla="*/ 1298114 h 2341101"/>
                  <a:gd name="connsiteX33" fmla="*/ 1012826 w 1222375"/>
                  <a:gd name="connsiteY33" fmla="*/ 1355263 h 2341101"/>
                  <a:gd name="connsiteX34" fmla="*/ 1082649 w 1222375"/>
                  <a:gd name="connsiteY34" fmla="*/ 1494965 h 2341101"/>
                  <a:gd name="connsiteX35" fmla="*/ 1060451 w 1222375"/>
                  <a:gd name="connsiteY35" fmla="*/ 1688638 h 2341101"/>
                  <a:gd name="connsiteX36" fmla="*/ 923899 w 1222375"/>
                  <a:gd name="connsiteY36" fmla="*/ 1768015 h 2341101"/>
                  <a:gd name="connsiteX37" fmla="*/ 949326 w 1222375"/>
                  <a:gd name="connsiteY37" fmla="*/ 1895013 h 2341101"/>
                  <a:gd name="connsiteX38" fmla="*/ 1222375 w 1222375"/>
                  <a:gd name="connsiteY38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352426 w 1222375"/>
                  <a:gd name="connsiteY20" fmla="*/ 847263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30201 w 1222375"/>
                  <a:gd name="connsiteY12" fmla="*/ 920288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142850 w 1222375"/>
                  <a:gd name="connsiteY20" fmla="*/ 961564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52399 w 1222375"/>
                  <a:gd name="connsiteY12" fmla="*/ 893300 h 2341101"/>
                  <a:gd name="connsiteX13" fmla="*/ 330201 w 1222375"/>
                  <a:gd name="connsiteY13" fmla="*/ 920288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101 w 1222375"/>
                  <a:gd name="connsiteY16" fmla="*/ 913938 h 2341101"/>
                  <a:gd name="connsiteX17" fmla="*/ 292074 w 1222375"/>
                  <a:gd name="connsiteY17" fmla="*/ 893300 h 2341101"/>
                  <a:gd name="connsiteX18" fmla="*/ 282549 w 1222375"/>
                  <a:gd name="connsiteY18" fmla="*/ 864725 h 2341101"/>
                  <a:gd name="connsiteX19" fmla="*/ 279374 w 1222375"/>
                  <a:gd name="connsiteY19" fmla="*/ 845675 h 2341101"/>
                  <a:gd name="connsiteX20" fmla="*/ 165074 w 1222375"/>
                  <a:gd name="connsiteY20" fmla="*/ 251950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52426 w 1222375"/>
                  <a:gd name="connsiteY9" fmla="*/ 993313 h 2341101"/>
                  <a:gd name="connsiteX10" fmla="*/ 263526 w 1222375"/>
                  <a:gd name="connsiteY10" fmla="*/ 1098088 h 2341101"/>
                  <a:gd name="connsiteX11" fmla="*/ 365126 w 1222375"/>
                  <a:gd name="connsiteY11" fmla="*/ 907588 h 2341101"/>
                  <a:gd name="connsiteX12" fmla="*/ 352399 w 1222375"/>
                  <a:gd name="connsiteY12" fmla="*/ 893300 h 2341101"/>
                  <a:gd name="connsiteX13" fmla="*/ 200000 w 1222375"/>
                  <a:gd name="connsiteY13" fmla="*/ 1040939 h 2341101"/>
                  <a:gd name="connsiteX14" fmla="*/ 228575 w 1222375"/>
                  <a:gd name="connsiteY14" fmla="*/ 990139 h 2341101"/>
                  <a:gd name="connsiteX15" fmla="*/ 292101 w 1222375"/>
                  <a:gd name="connsiteY15" fmla="*/ 913938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142850 w 1222375"/>
                  <a:gd name="connsiteY20" fmla="*/ 961564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101 w 1222375"/>
                  <a:gd name="connsiteY16" fmla="*/ 913938 h 2341101"/>
                  <a:gd name="connsiteX17" fmla="*/ 292074 w 1222375"/>
                  <a:gd name="connsiteY17" fmla="*/ 893300 h 2341101"/>
                  <a:gd name="connsiteX18" fmla="*/ 282549 w 1222375"/>
                  <a:gd name="connsiteY18" fmla="*/ 864725 h 2341101"/>
                  <a:gd name="connsiteX19" fmla="*/ 279374 w 1222375"/>
                  <a:gd name="connsiteY19" fmla="*/ 845675 h 2341101"/>
                  <a:gd name="connsiteX20" fmla="*/ 165074 w 1222375"/>
                  <a:gd name="connsiteY20" fmla="*/ 251950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142850 w 1222375"/>
                  <a:gd name="connsiteY20" fmla="*/ 961564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282549 w 1222375"/>
                  <a:gd name="connsiteY17" fmla="*/ 864725 h 2341101"/>
                  <a:gd name="connsiteX18" fmla="*/ 288899 w 1222375"/>
                  <a:gd name="connsiteY18" fmla="*/ 877425 h 2341101"/>
                  <a:gd name="connsiteX19" fmla="*/ 279374 w 1222375"/>
                  <a:gd name="connsiteY19" fmla="*/ 845675 h 2341101"/>
                  <a:gd name="connsiteX20" fmla="*/ 165074 w 1222375"/>
                  <a:gd name="connsiteY20" fmla="*/ 251950 h 2341101"/>
                  <a:gd name="connsiteX21" fmla="*/ 142850 w 1222375"/>
                  <a:gd name="connsiteY21" fmla="*/ 961564 h 2341101"/>
                  <a:gd name="connsiteX22" fmla="*/ 222224 w 1222375"/>
                  <a:gd name="connsiteY22" fmla="*/ 255125 h 2341101"/>
                  <a:gd name="connsiteX23" fmla="*/ 257176 w 1222375"/>
                  <a:gd name="connsiteY23" fmla="*/ 218613 h 2341101"/>
                  <a:gd name="connsiteX24" fmla="*/ 1 w 1222375"/>
                  <a:gd name="connsiteY24" fmla="*/ 167813 h 2341101"/>
                  <a:gd name="connsiteX25" fmla="*/ 260325 w 1222375"/>
                  <a:gd name="connsiteY25" fmla="*/ 161465 h 2341101"/>
                  <a:gd name="connsiteX26" fmla="*/ 158751 w 1222375"/>
                  <a:gd name="connsiteY26" fmla="*/ 72563 h 2341101"/>
                  <a:gd name="connsiteX27" fmla="*/ 295276 w 1222375"/>
                  <a:gd name="connsiteY27" fmla="*/ 63038 h 2341101"/>
                  <a:gd name="connsiteX28" fmla="*/ 587376 w 1222375"/>
                  <a:gd name="connsiteY28" fmla="*/ 907588 h 2341101"/>
                  <a:gd name="connsiteX29" fmla="*/ 746126 w 1222375"/>
                  <a:gd name="connsiteY29" fmla="*/ 1247313 h 2341101"/>
                  <a:gd name="connsiteX30" fmla="*/ 796926 w 1222375"/>
                  <a:gd name="connsiteY30" fmla="*/ 1266363 h 2341101"/>
                  <a:gd name="connsiteX31" fmla="*/ 904850 w 1222375"/>
                  <a:gd name="connsiteY31" fmla="*/ 1298114 h 2341101"/>
                  <a:gd name="connsiteX32" fmla="*/ 1012826 w 1222375"/>
                  <a:gd name="connsiteY32" fmla="*/ 1355263 h 2341101"/>
                  <a:gd name="connsiteX33" fmla="*/ 1082649 w 1222375"/>
                  <a:gd name="connsiteY33" fmla="*/ 1494965 h 2341101"/>
                  <a:gd name="connsiteX34" fmla="*/ 1060451 w 1222375"/>
                  <a:gd name="connsiteY34" fmla="*/ 1688638 h 2341101"/>
                  <a:gd name="connsiteX35" fmla="*/ 923899 w 1222375"/>
                  <a:gd name="connsiteY35" fmla="*/ 1768015 h 2341101"/>
                  <a:gd name="connsiteX36" fmla="*/ 949326 w 1222375"/>
                  <a:gd name="connsiteY36" fmla="*/ 1895013 h 2341101"/>
                  <a:gd name="connsiteX37" fmla="*/ 1222375 w 1222375"/>
                  <a:gd name="connsiteY37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288899 w 1222375"/>
                  <a:gd name="connsiteY17" fmla="*/ 877425 h 2341101"/>
                  <a:gd name="connsiteX18" fmla="*/ 279374 w 1222375"/>
                  <a:gd name="connsiteY18" fmla="*/ 845675 h 2341101"/>
                  <a:gd name="connsiteX19" fmla="*/ 165074 w 1222375"/>
                  <a:gd name="connsiteY19" fmla="*/ 251950 h 2341101"/>
                  <a:gd name="connsiteX20" fmla="*/ 142850 w 1222375"/>
                  <a:gd name="connsiteY20" fmla="*/ 961564 h 2341101"/>
                  <a:gd name="connsiteX21" fmla="*/ 222224 w 1222375"/>
                  <a:gd name="connsiteY21" fmla="*/ 255125 h 2341101"/>
                  <a:gd name="connsiteX22" fmla="*/ 257176 w 1222375"/>
                  <a:gd name="connsiteY22" fmla="*/ 218613 h 2341101"/>
                  <a:gd name="connsiteX23" fmla="*/ 1 w 1222375"/>
                  <a:gd name="connsiteY23" fmla="*/ 167813 h 2341101"/>
                  <a:gd name="connsiteX24" fmla="*/ 260325 w 1222375"/>
                  <a:gd name="connsiteY24" fmla="*/ 161465 h 2341101"/>
                  <a:gd name="connsiteX25" fmla="*/ 158751 w 1222375"/>
                  <a:gd name="connsiteY25" fmla="*/ 72563 h 2341101"/>
                  <a:gd name="connsiteX26" fmla="*/ 295276 w 1222375"/>
                  <a:gd name="connsiteY26" fmla="*/ 63038 h 2341101"/>
                  <a:gd name="connsiteX27" fmla="*/ 587376 w 1222375"/>
                  <a:gd name="connsiteY27" fmla="*/ 907588 h 2341101"/>
                  <a:gd name="connsiteX28" fmla="*/ 746126 w 1222375"/>
                  <a:gd name="connsiteY28" fmla="*/ 1247313 h 2341101"/>
                  <a:gd name="connsiteX29" fmla="*/ 796926 w 1222375"/>
                  <a:gd name="connsiteY29" fmla="*/ 1266363 h 2341101"/>
                  <a:gd name="connsiteX30" fmla="*/ 904850 w 1222375"/>
                  <a:gd name="connsiteY30" fmla="*/ 1298114 h 2341101"/>
                  <a:gd name="connsiteX31" fmla="*/ 1012826 w 1222375"/>
                  <a:gd name="connsiteY31" fmla="*/ 1355263 h 2341101"/>
                  <a:gd name="connsiteX32" fmla="*/ 1082649 w 1222375"/>
                  <a:gd name="connsiteY32" fmla="*/ 1494965 h 2341101"/>
                  <a:gd name="connsiteX33" fmla="*/ 1060451 w 1222375"/>
                  <a:gd name="connsiteY33" fmla="*/ 1688638 h 2341101"/>
                  <a:gd name="connsiteX34" fmla="*/ 923899 w 1222375"/>
                  <a:gd name="connsiteY34" fmla="*/ 1768015 h 2341101"/>
                  <a:gd name="connsiteX35" fmla="*/ 949326 w 1222375"/>
                  <a:gd name="connsiteY35" fmla="*/ 1895013 h 2341101"/>
                  <a:gd name="connsiteX36" fmla="*/ 1222375 w 1222375"/>
                  <a:gd name="connsiteY36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288899 w 1222375"/>
                  <a:gd name="connsiteY17" fmla="*/ 877425 h 2341101"/>
                  <a:gd name="connsiteX18" fmla="*/ 165074 w 1222375"/>
                  <a:gd name="connsiteY18" fmla="*/ 251950 h 2341101"/>
                  <a:gd name="connsiteX19" fmla="*/ 142850 w 1222375"/>
                  <a:gd name="connsiteY19" fmla="*/ 961564 h 2341101"/>
                  <a:gd name="connsiteX20" fmla="*/ 222224 w 1222375"/>
                  <a:gd name="connsiteY20" fmla="*/ 255125 h 2341101"/>
                  <a:gd name="connsiteX21" fmla="*/ 257176 w 1222375"/>
                  <a:gd name="connsiteY21" fmla="*/ 218613 h 2341101"/>
                  <a:gd name="connsiteX22" fmla="*/ 1 w 1222375"/>
                  <a:gd name="connsiteY22" fmla="*/ 167813 h 2341101"/>
                  <a:gd name="connsiteX23" fmla="*/ 260325 w 1222375"/>
                  <a:gd name="connsiteY23" fmla="*/ 161465 h 2341101"/>
                  <a:gd name="connsiteX24" fmla="*/ 158751 w 1222375"/>
                  <a:gd name="connsiteY24" fmla="*/ 72563 h 2341101"/>
                  <a:gd name="connsiteX25" fmla="*/ 295276 w 1222375"/>
                  <a:gd name="connsiteY25" fmla="*/ 63038 h 2341101"/>
                  <a:gd name="connsiteX26" fmla="*/ 587376 w 1222375"/>
                  <a:gd name="connsiteY26" fmla="*/ 907588 h 2341101"/>
                  <a:gd name="connsiteX27" fmla="*/ 746126 w 1222375"/>
                  <a:gd name="connsiteY27" fmla="*/ 1247313 h 2341101"/>
                  <a:gd name="connsiteX28" fmla="*/ 796926 w 1222375"/>
                  <a:gd name="connsiteY28" fmla="*/ 1266363 h 2341101"/>
                  <a:gd name="connsiteX29" fmla="*/ 904850 w 1222375"/>
                  <a:gd name="connsiteY29" fmla="*/ 1298114 h 2341101"/>
                  <a:gd name="connsiteX30" fmla="*/ 1012826 w 1222375"/>
                  <a:gd name="connsiteY30" fmla="*/ 1355263 h 2341101"/>
                  <a:gd name="connsiteX31" fmla="*/ 1082649 w 1222375"/>
                  <a:gd name="connsiteY31" fmla="*/ 1494965 h 2341101"/>
                  <a:gd name="connsiteX32" fmla="*/ 1060451 w 1222375"/>
                  <a:gd name="connsiteY32" fmla="*/ 1688638 h 2341101"/>
                  <a:gd name="connsiteX33" fmla="*/ 923899 w 1222375"/>
                  <a:gd name="connsiteY33" fmla="*/ 1768015 h 2341101"/>
                  <a:gd name="connsiteX34" fmla="*/ 949326 w 1222375"/>
                  <a:gd name="connsiteY34" fmla="*/ 1895013 h 2341101"/>
                  <a:gd name="connsiteX35" fmla="*/ 1222375 w 1222375"/>
                  <a:gd name="connsiteY35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165074 w 1222375"/>
                  <a:gd name="connsiteY17" fmla="*/ 251950 h 2341101"/>
                  <a:gd name="connsiteX18" fmla="*/ 142850 w 1222375"/>
                  <a:gd name="connsiteY18" fmla="*/ 961564 h 2341101"/>
                  <a:gd name="connsiteX19" fmla="*/ 222224 w 1222375"/>
                  <a:gd name="connsiteY19" fmla="*/ 255125 h 2341101"/>
                  <a:gd name="connsiteX20" fmla="*/ 257176 w 1222375"/>
                  <a:gd name="connsiteY20" fmla="*/ 218613 h 2341101"/>
                  <a:gd name="connsiteX21" fmla="*/ 1 w 1222375"/>
                  <a:gd name="connsiteY21" fmla="*/ 167813 h 2341101"/>
                  <a:gd name="connsiteX22" fmla="*/ 260325 w 1222375"/>
                  <a:gd name="connsiteY22" fmla="*/ 161465 h 2341101"/>
                  <a:gd name="connsiteX23" fmla="*/ 158751 w 1222375"/>
                  <a:gd name="connsiteY23" fmla="*/ 72563 h 2341101"/>
                  <a:gd name="connsiteX24" fmla="*/ 295276 w 1222375"/>
                  <a:gd name="connsiteY24" fmla="*/ 63038 h 2341101"/>
                  <a:gd name="connsiteX25" fmla="*/ 587376 w 1222375"/>
                  <a:gd name="connsiteY25" fmla="*/ 907588 h 2341101"/>
                  <a:gd name="connsiteX26" fmla="*/ 746126 w 1222375"/>
                  <a:gd name="connsiteY26" fmla="*/ 1247313 h 2341101"/>
                  <a:gd name="connsiteX27" fmla="*/ 796926 w 1222375"/>
                  <a:gd name="connsiteY27" fmla="*/ 1266363 h 2341101"/>
                  <a:gd name="connsiteX28" fmla="*/ 904850 w 1222375"/>
                  <a:gd name="connsiteY28" fmla="*/ 1298114 h 2341101"/>
                  <a:gd name="connsiteX29" fmla="*/ 1012826 w 1222375"/>
                  <a:gd name="connsiteY29" fmla="*/ 1355263 h 2341101"/>
                  <a:gd name="connsiteX30" fmla="*/ 1082649 w 1222375"/>
                  <a:gd name="connsiteY30" fmla="*/ 1494965 h 2341101"/>
                  <a:gd name="connsiteX31" fmla="*/ 1060451 w 1222375"/>
                  <a:gd name="connsiteY31" fmla="*/ 1688638 h 2341101"/>
                  <a:gd name="connsiteX32" fmla="*/ 923899 w 1222375"/>
                  <a:gd name="connsiteY32" fmla="*/ 1768015 h 2341101"/>
                  <a:gd name="connsiteX33" fmla="*/ 949326 w 1222375"/>
                  <a:gd name="connsiteY33" fmla="*/ 1895013 h 2341101"/>
                  <a:gd name="connsiteX34" fmla="*/ 1222375 w 1222375"/>
                  <a:gd name="connsiteY34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165074 w 1222375"/>
                  <a:gd name="connsiteY17" fmla="*/ 251950 h 2341101"/>
                  <a:gd name="connsiteX18" fmla="*/ 142850 w 1222375"/>
                  <a:gd name="connsiteY18" fmla="*/ 961564 h 2341101"/>
                  <a:gd name="connsiteX19" fmla="*/ 139674 w 1222375"/>
                  <a:gd name="connsiteY19" fmla="*/ 944100 h 2341101"/>
                  <a:gd name="connsiteX20" fmla="*/ 222224 w 1222375"/>
                  <a:gd name="connsiteY20" fmla="*/ 255125 h 2341101"/>
                  <a:gd name="connsiteX21" fmla="*/ 257176 w 1222375"/>
                  <a:gd name="connsiteY21" fmla="*/ 218613 h 2341101"/>
                  <a:gd name="connsiteX22" fmla="*/ 1 w 1222375"/>
                  <a:gd name="connsiteY22" fmla="*/ 167813 h 2341101"/>
                  <a:gd name="connsiteX23" fmla="*/ 260325 w 1222375"/>
                  <a:gd name="connsiteY23" fmla="*/ 161465 h 2341101"/>
                  <a:gd name="connsiteX24" fmla="*/ 158751 w 1222375"/>
                  <a:gd name="connsiteY24" fmla="*/ 72563 h 2341101"/>
                  <a:gd name="connsiteX25" fmla="*/ 295276 w 1222375"/>
                  <a:gd name="connsiteY25" fmla="*/ 63038 h 2341101"/>
                  <a:gd name="connsiteX26" fmla="*/ 587376 w 1222375"/>
                  <a:gd name="connsiteY26" fmla="*/ 907588 h 2341101"/>
                  <a:gd name="connsiteX27" fmla="*/ 746126 w 1222375"/>
                  <a:gd name="connsiteY27" fmla="*/ 1247313 h 2341101"/>
                  <a:gd name="connsiteX28" fmla="*/ 796926 w 1222375"/>
                  <a:gd name="connsiteY28" fmla="*/ 1266363 h 2341101"/>
                  <a:gd name="connsiteX29" fmla="*/ 904850 w 1222375"/>
                  <a:gd name="connsiteY29" fmla="*/ 1298114 h 2341101"/>
                  <a:gd name="connsiteX30" fmla="*/ 1012826 w 1222375"/>
                  <a:gd name="connsiteY30" fmla="*/ 1355263 h 2341101"/>
                  <a:gd name="connsiteX31" fmla="*/ 1082649 w 1222375"/>
                  <a:gd name="connsiteY31" fmla="*/ 1494965 h 2341101"/>
                  <a:gd name="connsiteX32" fmla="*/ 1060451 w 1222375"/>
                  <a:gd name="connsiteY32" fmla="*/ 1688638 h 2341101"/>
                  <a:gd name="connsiteX33" fmla="*/ 923899 w 1222375"/>
                  <a:gd name="connsiteY33" fmla="*/ 1768015 h 2341101"/>
                  <a:gd name="connsiteX34" fmla="*/ 949326 w 1222375"/>
                  <a:gd name="connsiteY34" fmla="*/ 1895013 h 2341101"/>
                  <a:gd name="connsiteX35" fmla="*/ 1222375 w 1222375"/>
                  <a:gd name="connsiteY35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52399 w 1222375"/>
                  <a:gd name="connsiteY13" fmla="*/ 893300 h 2341101"/>
                  <a:gd name="connsiteX14" fmla="*/ 200000 w 1222375"/>
                  <a:gd name="connsiteY14" fmla="*/ 1040939 h 2341101"/>
                  <a:gd name="connsiteX15" fmla="*/ 228575 w 1222375"/>
                  <a:gd name="connsiteY15" fmla="*/ 990139 h 2341101"/>
                  <a:gd name="connsiteX16" fmla="*/ 292074 w 1222375"/>
                  <a:gd name="connsiteY16" fmla="*/ 893300 h 2341101"/>
                  <a:gd name="connsiteX17" fmla="*/ 165074 w 1222375"/>
                  <a:gd name="connsiteY17" fmla="*/ 251950 h 2341101"/>
                  <a:gd name="connsiteX18" fmla="*/ 139674 w 1222375"/>
                  <a:gd name="connsiteY18" fmla="*/ 944100 h 2341101"/>
                  <a:gd name="connsiteX19" fmla="*/ 222224 w 1222375"/>
                  <a:gd name="connsiteY19" fmla="*/ 255125 h 2341101"/>
                  <a:gd name="connsiteX20" fmla="*/ 257176 w 1222375"/>
                  <a:gd name="connsiteY20" fmla="*/ 218613 h 2341101"/>
                  <a:gd name="connsiteX21" fmla="*/ 1 w 1222375"/>
                  <a:gd name="connsiteY21" fmla="*/ 167813 h 2341101"/>
                  <a:gd name="connsiteX22" fmla="*/ 260325 w 1222375"/>
                  <a:gd name="connsiteY22" fmla="*/ 161465 h 2341101"/>
                  <a:gd name="connsiteX23" fmla="*/ 158751 w 1222375"/>
                  <a:gd name="connsiteY23" fmla="*/ 72563 h 2341101"/>
                  <a:gd name="connsiteX24" fmla="*/ 295276 w 1222375"/>
                  <a:gd name="connsiteY24" fmla="*/ 63038 h 2341101"/>
                  <a:gd name="connsiteX25" fmla="*/ 587376 w 1222375"/>
                  <a:gd name="connsiteY25" fmla="*/ 907588 h 2341101"/>
                  <a:gd name="connsiteX26" fmla="*/ 746126 w 1222375"/>
                  <a:gd name="connsiteY26" fmla="*/ 1247313 h 2341101"/>
                  <a:gd name="connsiteX27" fmla="*/ 796926 w 1222375"/>
                  <a:gd name="connsiteY27" fmla="*/ 1266363 h 2341101"/>
                  <a:gd name="connsiteX28" fmla="*/ 904850 w 1222375"/>
                  <a:gd name="connsiteY28" fmla="*/ 1298114 h 2341101"/>
                  <a:gd name="connsiteX29" fmla="*/ 1012826 w 1222375"/>
                  <a:gd name="connsiteY29" fmla="*/ 1355263 h 2341101"/>
                  <a:gd name="connsiteX30" fmla="*/ 1082649 w 1222375"/>
                  <a:gd name="connsiteY30" fmla="*/ 1494965 h 2341101"/>
                  <a:gd name="connsiteX31" fmla="*/ 1060451 w 1222375"/>
                  <a:gd name="connsiteY31" fmla="*/ 1688638 h 2341101"/>
                  <a:gd name="connsiteX32" fmla="*/ 923899 w 1222375"/>
                  <a:gd name="connsiteY32" fmla="*/ 1768015 h 2341101"/>
                  <a:gd name="connsiteX33" fmla="*/ 949326 w 1222375"/>
                  <a:gd name="connsiteY33" fmla="*/ 1895013 h 2341101"/>
                  <a:gd name="connsiteX34" fmla="*/ 1222375 w 1222375"/>
                  <a:gd name="connsiteY34" fmla="*/ 2341101 h 2341101"/>
                  <a:gd name="connsiteX0" fmla="*/ 1087438 w 1222375"/>
                  <a:gd name="connsiteY0" fmla="*/ 2336338 h 2341101"/>
                  <a:gd name="connsiteX1" fmla="*/ 850901 w 1222375"/>
                  <a:gd name="connsiteY1" fmla="*/ 1910888 h 2341101"/>
                  <a:gd name="connsiteX2" fmla="*/ 749301 w 1222375"/>
                  <a:gd name="connsiteY2" fmla="*/ 1828338 h 2341101"/>
                  <a:gd name="connsiteX3" fmla="*/ 282576 w 1222375"/>
                  <a:gd name="connsiteY3" fmla="*/ 1853738 h 2341101"/>
                  <a:gd name="connsiteX4" fmla="*/ 155576 w 1222375"/>
                  <a:gd name="connsiteY4" fmla="*/ 1498138 h 2341101"/>
                  <a:gd name="connsiteX5" fmla="*/ 422276 w 1222375"/>
                  <a:gd name="connsiteY5" fmla="*/ 1304463 h 2341101"/>
                  <a:gd name="connsiteX6" fmla="*/ 593699 w 1222375"/>
                  <a:gd name="connsiteY6" fmla="*/ 1272715 h 2341101"/>
                  <a:gd name="connsiteX7" fmla="*/ 612776 w 1222375"/>
                  <a:gd name="connsiteY7" fmla="*/ 1228263 h 2341101"/>
                  <a:gd name="connsiteX8" fmla="*/ 244476 w 1222375"/>
                  <a:gd name="connsiteY8" fmla="*/ 196388 h 2341101"/>
                  <a:gd name="connsiteX9" fmla="*/ 339699 w 1222375"/>
                  <a:gd name="connsiteY9" fmla="*/ 928225 h 2341101"/>
                  <a:gd name="connsiteX10" fmla="*/ 352426 w 1222375"/>
                  <a:gd name="connsiteY10" fmla="*/ 993313 h 2341101"/>
                  <a:gd name="connsiteX11" fmla="*/ 263526 w 1222375"/>
                  <a:gd name="connsiteY11" fmla="*/ 1098088 h 2341101"/>
                  <a:gd name="connsiteX12" fmla="*/ 365126 w 1222375"/>
                  <a:gd name="connsiteY12" fmla="*/ 907588 h 2341101"/>
                  <a:gd name="connsiteX13" fmla="*/ 361924 w 1222375"/>
                  <a:gd name="connsiteY13" fmla="*/ 880600 h 2341101"/>
                  <a:gd name="connsiteX14" fmla="*/ 352399 w 1222375"/>
                  <a:gd name="connsiteY14" fmla="*/ 893300 h 2341101"/>
                  <a:gd name="connsiteX15" fmla="*/ 200000 w 1222375"/>
                  <a:gd name="connsiteY15" fmla="*/ 1040939 h 2341101"/>
                  <a:gd name="connsiteX16" fmla="*/ 228575 w 1222375"/>
                  <a:gd name="connsiteY16" fmla="*/ 990139 h 2341101"/>
                  <a:gd name="connsiteX17" fmla="*/ 292074 w 1222375"/>
                  <a:gd name="connsiteY17" fmla="*/ 893300 h 2341101"/>
                  <a:gd name="connsiteX18" fmla="*/ 165074 w 1222375"/>
                  <a:gd name="connsiteY18" fmla="*/ 251950 h 2341101"/>
                  <a:gd name="connsiteX19" fmla="*/ 139674 w 1222375"/>
                  <a:gd name="connsiteY19" fmla="*/ 944100 h 2341101"/>
                  <a:gd name="connsiteX20" fmla="*/ 222224 w 1222375"/>
                  <a:gd name="connsiteY20" fmla="*/ 255125 h 2341101"/>
                  <a:gd name="connsiteX21" fmla="*/ 257176 w 1222375"/>
                  <a:gd name="connsiteY21" fmla="*/ 218613 h 2341101"/>
                  <a:gd name="connsiteX22" fmla="*/ 1 w 1222375"/>
                  <a:gd name="connsiteY22" fmla="*/ 167813 h 2341101"/>
                  <a:gd name="connsiteX23" fmla="*/ 260325 w 1222375"/>
                  <a:gd name="connsiteY23" fmla="*/ 161465 h 2341101"/>
                  <a:gd name="connsiteX24" fmla="*/ 158751 w 1222375"/>
                  <a:gd name="connsiteY24" fmla="*/ 72563 h 2341101"/>
                  <a:gd name="connsiteX25" fmla="*/ 295276 w 1222375"/>
                  <a:gd name="connsiteY25" fmla="*/ 63038 h 2341101"/>
                  <a:gd name="connsiteX26" fmla="*/ 587376 w 1222375"/>
                  <a:gd name="connsiteY26" fmla="*/ 907588 h 2341101"/>
                  <a:gd name="connsiteX27" fmla="*/ 746126 w 1222375"/>
                  <a:gd name="connsiteY27" fmla="*/ 1247313 h 2341101"/>
                  <a:gd name="connsiteX28" fmla="*/ 796926 w 1222375"/>
                  <a:gd name="connsiteY28" fmla="*/ 1266363 h 2341101"/>
                  <a:gd name="connsiteX29" fmla="*/ 904850 w 1222375"/>
                  <a:gd name="connsiteY29" fmla="*/ 1298114 h 2341101"/>
                  <a:gd name="connsiteX30" fmla="*/ 1012826 w 1222375"/>
                  <a:gd name="connsiteY30" fmla="*/ 1355263 h 2341101"/>
                  <a:gd name="connsiteX31" fmla="*/ 1082649 w 1222375"/>
                  <a:gd name="connsiteY31" fmla="*/ 1494965 h 2341101"/>
                  <a:gd name="connsiteX32" fmla="*/ 1060451 w 1222375"/>
                  <a:gd name="connsiteY32" fmla="*/ 1688638 h 2341101"/>
                  <a:gd name="connsiteX33" fmla="*/ 923899 w 1222375"/>
                  <a:gd name="connsiteY33" fmla="*/ 1768015 h 2341101"/>
                  <a:gd name="connsiteX34" fmla="*/ 949326 w 1222375"/>
                  <a:gd name="connsiteY34" fmla="*/ 1895013 h 2341101"/>
                  <a:gd name="connsiteX35" fmla="*/ 1222375 w 1222375"/>
                  <a:gd name="connsiteY35" fmla="*/ 2341101 h 2341101"/>
                  <a:gd name="connsiteX0" fmla="*/ 952004 w 1086941"/>
                  <a:gd name="connsiteY0" fmla="*/ 2336338 h 2341101"/>
                  <a:gd name="connsiteX1" fmla="*/ 715467 w 1086941"/>
                  <a:gd name="connsiteY1" fmla="*/ 1910888 h 2341101"/>
                  <a:gd name="connsiteX2" fmla="*/ 613867 w 1086941"/>
                  <a:gd name="connsiteY2" fmla="*/ 1828338 h 2341101"/>
                  <a:gd name="connsiteX3" fmla="*/ 147142 w 1086941"/>
                  <a:gd name="connsiteY3" fmla="*/ 1853738 h 2341101"/>
                  <a:gd name="connsiteX4" fmla="*/ 20142 w 1086941"/>
                  <a:gd name="connsiteY4" fmla="*/ 1498138 h 2341101"/>
                  <a:gd name="connsiteX5" fmla="*/ 286842 w 1086941"/>
                  <a:gd name="connsiteY5" fmla="*/ 1304463 h 2341101"/>
                  <a:gd name="connsiteX6" fmla="*/ 458265 w 1086941"/>
                  <a:gd name="connsiteY6" fmla="*/ 1272715 h 2341101"/>
                  <a:gd name="connsiteX7" fmla="*/ 477342 w 1086941"/>
                  <a:gd name="connsiteY7" fmla="*/ 1228263 h 2341101"/>
                  <a:gd name="connsiteX8" fmla="*/ 109042 w 1086941"/>
                  <a:gd name="connsiteY8" fmla="*/ 196388 h 2341101"/>
                  <a:gd name="connsiteX9" fmla="*/ 204265 w 1086941"/>
                  <a:gd name="connsiteY9" fmla="*/ 928225 h 2341101"/>
                  <a:gd name="connsiteX10" fmla="*/ 216992 w 1086941"/>
                  <a:gd name="connsiteY10" fmla="*/ 993313 h 2341101"/>
                  <a:gd name="connsiteX11" fmla="*/ 128092 w 1086941"/>
                  <a:gd name="connsiteY11" fmla="*/ 1098088 h 2341101"/>
                  <a:gd name="connsiteX12" fmla="*/ 229692 w 1086941"/>
                  <a:gd name="connsiteY12" fmla="*/ 907588 h 2341101"/>
                  <a:gd name="connsiteX13" fmla="*/ 226490 w 1086941"/>
                  <a:gd name="connsiteY13" fmla="*/ 880600 h 2341101"/>
                  <a:gd name="connsiteX14" fmla="*/ 216965 w 1086941"/>
                  <a:gd name="connsiteY14" fmla="*/ 893300 h 2341101"/>
                  <a:gd name="connsiteX15" fmla="*/ 64566 w 1086941"/>
                  <a:gd name="connsiteY15" fmla="*/ 1040939 h 2341101"/>
                  <a:gd name="connsiteX16" fmla="*/ 93141 w 1086941"/>
                  <a:gd name="connsiteY16" fmla="*/ 990139 h 2341101"/>
                  <a:gd name="connsiteX17" fmla="*/ 156640 w 1086941"/>
                  <a:gd name="connsiteY17" fmla="*/ 893300 h 2341101"/>
                  <a:gd name="connsiteX18" fmla="*/ 29640 w 1086941"/>
                  <a:gd name="connsiteY18" fmla="*/ 251950 h 2341101"/>
                  <a:gd name="connsiteX19" fmla="*/ 4240 w 1086941"/>
                  <a:gd name="connsiteY19" fmla="*/ 944100 h 2341101"/>
                  <a:gd name="connsiteX20" fmla="*/ 86790 w 1086941"/>
                  <a:gd name="connsiteY20" fmla="*/ 255125 h 2341101"/>
                  <a:gd name="connsiteX21" fmla="*/ 121742 w 1086941"/>
                  <a:gd name="connsiteY21" fmla="*/ 218613 h 2341101"/>
                  <a:gd name="connsiteX22" fmla="*/ 124891 w 1086941"/>
                  <a:gd name="connsiteY22" fmla="*/ 161465 h 2341101"/>
                  <a:gd name="connsiteX23" fmla="*/ 23317 w 1086941"/>
                  <a:gd name="connsiteY23" fmla="*/ 72563 h 2341101"/>
                  <a:gd name="connsiteX24" fmla="*/ 159842 w 1086941"/>
                  <a:gd name="connsiteY24" fmla="*/ 63038 h 2341101"/>
                  <a:gd name="connsiteX25" fmla="*/ 451942 w 1086941"/>
                  <a:gd name="connsiteY25" fmla="*/ 907588 h 2341101"/>
                  <a:gd name="connsiteX26" fmla="*/ 610692 w 1086941"/>
                  <a:gd name="connsiteY26" fmla="*/ 1247313 h 2341101"/>
                  <a:gd name="connsiteX27" fmla="*/ 661492 w 1086941"/>
                  <a:gd name="connsiteY27" fmla="*/ 1266363 h 2341101"/>
                  <a:gd name="connsiteX28" fmla="*/ 769416 w 1086941"/>
                  <a:gd name="connsiteY28" fmla="*/ 1298114 h 2341101"/>
                  <a:gd name="connsiteX29" fmla="*/ 877392 w 1086941"/>
                  <a:gd name="connsiteY29" fmla="*/ 1355263 h 2341101"/>
                  <a:gd name="connsiteX30" fmla="*/ 947215 w 1086941"/>
                  <a:gd name="connsiteY30" fmla="*/ 1494965 h 2341101"/>
                  <a:gd name="connsiteX31" fmla="*/ 925017 w 1086941"/>
                  <a:gd name="connsiteY31" fmla="*/ 1688638 h 2341101"/>
                  <a:gd name="connsiteX32" fmla="*/ 788465 w 1086941"/>
                  <a:gd name="connsiteY32" fmla="*/ 1768015 h 2341101"/>
                  <a:gd name="connsiteX33" fmla="*/ 813892 w 1086941"/>
                  <a:gd name="connsiteY33" fmla="*/ 1895013 h 2341101"/>
                  <a:gd name="connsiteX34" fmla="*/ 1086941 w 1086941"/>
                  <a:gd name="connsiteY34" fmla="*/ 2341101 h 2341101"/>
                  <a:gd name="connsiteX0" fmla="*/ 1040466 w 1175403"/>
                  <a:gd name="connsiteY0" fmla="*/ 2357438 h 2362201"/>
                  <a:gd name="connsiteX1" fmla="*/ 803929 w 1175403"/>
                  <a:gd name="connsiteY1" fmla="*/ 1931988 h 2362201"/>
                  <a:gd name="connsiteX2" fmla="*/ 702329 w 1175403"/>
                  <a:gd name="connsiteY2" fmla="*/ 1849438 h 2362201"/>
                  <a:gd name="connsiteX3" fmla="*/ 235604 w 1175403"/>
                  <a:gd name="connsiteY3" fmla="*/ 1874838 h 2362201"/>
                  <a:gd name="connsiteX4" fmla="*/ 108604 w 1175403"/>
                  <a:gd name="connsiteY4" fmla="*/ 1519238 h 2362201"/>
                  <a:gd name="connsiteX5" fmla="*/ 375304 w 1175403"/>
                  <a:gd name="connsiteY5" fmla="*/ 1325563 h 2362201"/>
                  <a:gd name="connsiteX6" fmla="*/ 546727 w 1175403"/>
                  <a:gd name="connsiteY6" fmla="*/ 1293815 h 2362201"/>
                  <a:gd name="connsiteX7" fmla="*/ 565804 w 1175403"/>
                  <a:gd name="connsiteY7" fmla="*/ 1249363 h 2362201"/>
                  <a:gd name="connsiteX8" fmla="*/ 197504 w 1175403"/>
                  <a:gd name="connsiteY8" fmla="*/ 217488 h 2362201"/>
                  <a:gd name="connsiteX9" fmla="*/ 292727 w 1175403"/>
                  <a:gd name="connsiteY9" fmla="*/ 949325 h 2362201"/>
                  <a:gd name="connsiteX10" fmla="*/ 305454 w 1175403"/>
                  <a:gd name="connsiteY10" fmla="*/ 1014413 h 2362201"/>
                  <a:gd name="connsiteX11" fmla="*/ 216554 w 1175403"/>
                  <a:gd name="connsiteY11" fmla="*/ 1119188 h 2362201"/>
                  <a:gd name="connsiteX12" fmla="*/ 318154 w 1175403"/>
                  <a:gd name="connsiteY12" fmla="*/ 928688 h 2362201"/>
                  <a:gd name="connsiteX13" fmla="*/ 314952 w 1175403"/>
                  <a:gd name="connsiteY13" fmla="*/ 901700 h 2362201"/>
                  <a:gd name="connsiteX14" fmla="*/ 305427 w 1175403"/>
                  <a:gd name="connsiteY14" fmla="*/ 914400 h 2362201"/>
                  <a:gd name="connsiteX15" fmla="*/ 153028 w 1175403"/>
                  <a:gd name="connsiteY15" fmla="*/ 1062039 h 2362201"/>
                  <a:gd name="connsiteX16" fmla="*/ 181603 w 1175403"/>
                  <a:gd name="connsiteY16" fmla="*/ 1011239 h 2362201"/>
                  <a:gd name="connsiteX17" fmla="*/ 245102 w 1175403"/>
                  <a:gd name="connsiteY17" fmla="*/ 914400 h 2362201"/>
                  <a:gd name="connsiteX18" fmla="*/ 118102 w 1175403"/>
                  <a:gd name="connsiteY18" fmla="*/ 273050 h 2362201"/>
                  <a:gd name="connsiteX19" fmla="*/ 627 w 1175403"/>
                  <a:gd name="connsiteY19" fmla="*/ 0 h 2362201"/>
                  <a:gd name="connsiteX20" fmla="*/ 175252 w 1175403"/>
                  <a:gd name="connsiteY20" fmla="*/ 276225 h 2362201"/>
                  <a:gd name="connsiteX21" fmla="*/ 210204 w 1175403"/>
                  <a:gd name="connsiteY21" fmla="*/ 239713 h 2362201"/>
                  <a:gd name="connsiteX22" fmla="*/ 213353 w 1175403"/>
                  <a:gd name="connsiteY22" fmla="*/ 182565 h 2362201"/>
                  <a:gd name="connsiteX23" fmla="*/ 111779 w 1175403"/>
                  <a:gd name="connsiteY23" fmla="*/ 93663 h 2362201"/>
                  <a:gd name="connsiteX24" fmla="*/ 248304 w 1175403"/>
                  <a:gd name="connsiteY24" fmla="*/ 84138 h 2362201"/>
                  <a:gd name="connsiteX25" fmla="*/ 540404 w 1175403"/>
                  <a:gd name="connsiteY25" fmla="*/ 928688 h 2362201"/>
                  <a:gd name="connsiteX26" fmla="*/ 699154 w 1175403"/>
                  <a:gd name="connsiteY26" fmla="*/ 1268413 h 2362201"/>
                  <a:gd name="connsiteX27" fmla="*/ 749954 w 1175403"/>
                  <a:gd name="connsiteY27" fmla="*/ 1287463 h 2362201"/>
                  <a:gd name="connsiteX28" fmla="*/ 857878 w 1175403"/>
                  <a:gd name="connsiteY28" fmla="*/ 1319214 h 2362201"/>
                  <a:gd name="connsiteX29" fmla="*/ 965854 w 1175403"/>
                  <a:gd name="connsiteY29" fmla="*/ 1376363 h 2362201"/>
                  <a:gd name="connsiteX30" fmla="*/ 1035677 w 1175403"/>
                  <a:gd name="connsiteY30" fmla="*/ 1516065 h 2362201"/>
                  <a:gd name="connsiteX31" fmla="*/ 1013479 w 1175403"/>
                  <a:gd name="connsiteY31" fmla="*/ 1709738 h 2362201"/>
                  <a:gd name="connsiteX32" fmla="*/ 876927 w 1175403"/>
                  <a:gd name="connsiteY32" fmla="*/ 1789115 h 2362201"/>
                  <a:gd name="connsiteX33" fmla="*/ 902354 w 1175403"/>
                  <a:gd name="connsiteY33" fmla="*/ 1916113 h 2362201"/>
                  <a:gd name="connsiteX34" fmla="*/ 1175403 w 1175403"/>
                  <a:gd name="connsiteY34" fmla="*/ 2362201 h 2362201"/>
                  <a:gd name="connsiteX0" fmla="*/ 1047264 w 1182201"/>
                  <a:gd name="connsiteY0" fmla="*/ 2357438 h 2362201"/>
                  <a:gd name="connsiteX1" fmla="*/ 810727 w 1182201"/>
                  <a:gd name="connsiteY1" fmla="*/ 1931988 h 2362201"/>
                  <a:gd name="connsiteX2" fmla="*/ 709127 w 1182201"/>
                  <a:gd name="connsiteY2" fmla="*/ 1849438 h 2362201"/>
                  <a:gd name="connsiteX3" fmla="*/ 242402 w 1182201"/>
                  <a:gd name="connsiteY3" fmla="*/ 1874838 h 2362201"/>
                  <a:gd name="connsiteX4" fmla="*/ 115402 w 1182201"/>
                  <a:gd name="connsiteY4" fmla="*/ 1519238 h 2362201"/>
                  <a:gd name="connsiteX5" fmla="*/ 382102 w 1182201"/>
                  <a:gd name="connsiteY5" fmla="*/ 1325563 h 2362201"/>
                  <a:gd name="connsiteX6" fmla="*/ 553525 w 1182201"/>
                  <a:gd name="connsiteY6" fmla="*/ 1293815 h 2362201"/>
                  <a:gd name="connsiteX7" fmla="*/ 572602 w 1182201"/>
                  <a:gd name="connsiteY7" fmla="*/ 1249363 h 2362201"/>
                  <a:gd name="connsiteX8" fmla="*/ 204302 w 1182201"/>
                  <a:gd name="connsiteY8" fmla="*/ 217488 h 2362201"/>
                  <a:gd name="connsiteX9" fmla="*/ 299525 w 1182201"/>
                  <a:gd name="connsiteY9" fmla="*/ 949325 h 2362201"/>
                  <a:gd name="connsiteX10" fmla="*/ 312252 w 1182201"/>
                  <a:gd name="connsiteY10" fmla="*/ 1014413 h 2362201"/>
                  <a:gd name="connsiteX11" fmla="*/ 223352 w 1182201"/>
                  <a:gd name="connsiteY11" fmla="*/ 1119188 h 2362201"/>
                  <a:gd name="connsiteX12" fmla="*/ 324952 w 1182201"/>
                  <a:gd name="connsiteY12" fmla="*/ 928688 h 2362201"/>
                  <a:gd name="connsiteX13" fmla="*/ 321750 w 1182201"/>
                  <a:gd name="connsiteY13" fmla="*/ 901700 h 2362201"/>
                  <a:gd name="connsiteX14" fmla="*/ 312225 w 1182201"/>
                  <a:gd name="connsiteY14" fmla="*/ 914400 h 2362201"/>
                  <a:gd name="connsiteX15" fmla="*/ 159826 w 1182201"/>
                  <a:gd name="connsiteY15" fmla="*/ 1062039 h 2362201"/>
                  <a:gd name="connsiteX16" fmla="*/ 1076 w 1182201"/>
                  <a:gd name="connsiteY16" fmla="*/ 128589 h 2362201"/>
                  <a:gd name="connsiteX17" fmla="*/ 251900 w 1182201"/>
                  <a:gd name="connsiteY17" fmla="*/ 914400 h 2362201"/>
                  <a:gd name="connsiteX18" fmla="*/ 124900 w 1182201"/>
                  <a:gd name="connsiteY18" fmla="*/ 273050 h 2362201"/>
                  <a:gd name="connsiteX19" fmla="*/ 7425 w 1182201"/>
                  <a:gd name="connsiteY19" fmla="*/ 0 h 2362201"/>
                  <a:gd name="connsiteX20" fmla="*/ 182050 w 1182201"/>
                  <a:gd name="connsiteY20" fmla="*/ 276225 h 2362201"/>
                  <a:gd name="connsiteX21" fmla="*/ 217002 w 1182201"/>
                  <a:gd name="connsiteY21" fmla="*/ 239713 h 2362201"/>
                  <a:gd name="connsiteX22" fmla="*/ 220151 w 1182201"/>
                  <a:gd name="connsiteY22" fmla="*/ 182565 h 2362201"/>
                  <a:gd name="connsiteX23" fmla="*/ 118577 w 1182201"/>
                  <a:gd name="connsiteY23" fmla="*/ 93663 h 2362201"/>
                  <a:gd name="connsiteX24" fmla="*/ 255102 w 1182201"/>
                  <a:gd name="connsiteY24" fmla="*/ 84138 h 2362201"/>
                  <a:gd name="connsiteX25" fmla="*/ 547202 w 1182201"/>
                  <a:gd name="connsiteY25" fmla="*/ 928688 h 2362201"/>
                  <a:gd name="connsiteX26" fmla="*/ 705952 w 1182201"/>
                  <a:gd name="connsiteY26" fmla="*/ 1268413 h 2362201"/>
                  <a:gd name="connsiteX27" fmla="*/ 756752 w 1182201"/>
                  <a:gd name="connsiteY27" fmla="*/ 1287463 h 2362201"/>
                  <a:gd name="connsiteX28" fmla="*/ 864676 w 1182201"/>
                  <a:gd name="connsiteY28" fmla="*/ 1319214 h 2362201"/>
                  <a:gd name="connsiteX29" fmla="*/ 972652 w 1182201"/>
                  <a:gd name="connsiteY29" fmla="*/ 1376363 h 2362201"/>
                  <a:gd name="connsiteX30" fmla="*/ 1042475 w 1182201"/>
                  <a:gd name="connsiteY30" fmla="*/ 1516065 h 2362201"/>
                  <a:gd name="connsiteX31" fmla="*/ 1020277 w 1182201"/>
                  <a:gd name="connsiteY31" fmla="*/ 1709738 h 2362201"/>
                  <a:gd name="connsiteX32" fmla="*/ 883725 w 1182201"/>
                  <a:gd name="connsiteY32" fmla="*/ 1789115 h 2362201"/>
                  <a:gd name="connsiteX33" fmla="*/ 909152 w 1182201"/>
                  <a:gd name="connsiteY33" fmla="*/ 1916113 h 2362201"/>
                  <a:gd name="connsiteX34" fmla="*/ 1182201 w 1182201"/>
                  <a:gd name="connsiteY34" fmla="*/ 2362201 h 2362201"/>
                  <a:gd name="connsiteX0" fmla="*/ 1138029 w 1272966"/>
                  <a:gd name="connsiteY0" fmla="*/ 2357438 h 2362201"/>
                  <a:gd name="connsiteX1" fmla="*/ 901492 w 1272966"/>
                  <a:gd name="connsiteY1" fmla="*/ 1931988 h 2362201"/>
                  <a:gd name="connsiteX2" fmla="*/ 799892 w 1272966"/>
                  <a:gd name="connsiteY2" fmla="*/ 1849438 h 2362201"/>
                  <a:gd name="connsiteX3" fmla="*/ 333167 w 1272966"/>
                  <a:gd name="connsiteY3" fmla="*/ 1874838 h 2362201"/>
                  <a:gd name="connsiteX4" fmla="*/ 206167 w 1272966"/>
                  <a:gd name="connsiteY4" fmla="*/ 1519238 h 2362201"/>
                  <a:gd name="connsiteX5" fmla="*/ 472867 w 1272966"/>
                  <a:gd name="connsiteY5" fmla="*/ 1325563 h 2362201"/>
                  <a:gd name="connsiteX6" fmla="*/ 644290 w 1272966"/>
                  <a:gd name="connsiteY6" fmla="*/ 1293815 h 2362201"/>
                  <a:gd name="connsiteX7" fmla="*/ 663367 w 1272966"/>
                  <a:gd name="connsiteY7" fmla="*/ 1249363 h 2362201"/>
                  <a:gd name="connsiteX8" fmla="*/ 295067 w 1272966"/>
                  <a:gd name="connsiteY8" fmla="*/ 217488 h 2362201"/>
                  <a:gd name="connsiteX9" fmla="*/ 390290 w 1272966"/>
                  <a:gd name="connsiteY9" fmla="*/ 949325 h 2362201"/>
                  <a:gd name="connsiteX10" fmla="*/ 403017 w 1272966"/>
                  <a:gd name="connsiteY10" fmla="*/ 1014413 h 2362201"/>
                  <a:gd name="connsiteX11" fmla="*/ 314117 w 1272966"/>
                  <a:gd name="connsiteY11" fmla="*/ 1119188 h 2362201"/>
                  <a:gd name="connsiteX12" fmla="*/ 415717 w 1272966"/>
                  <a:gd name="connsiteY12" fmla="*/ 928688 h 2362201"/>
                  <a:gd name="connsiteX13" fmla="*/ 412515 w 1272966"/>
                  <a:gd name="connsiteY13" fmla="*/ 901700 h 2362201"/>
                  <a:gd name="connsiteX14" fmla="*/ 402990 w 1272966"/>
                  <a:gd name="connsiteY14" fmla="*/ 914400 h 2362201"/>
                  <a:gd name="connsiteX15" fmla="*/ 2941 w 1272966"/>
                  <a:gd name="connsiteY15" fmla="*/ 125414 h 2362201"/>
                  <a:gd name="connsiteX16" fmla="*/ 91841 w 1272966"/>
                  <a:gd name="connsiteY16" fmla="*/ 128589 h 2362201"/>
                  <a:gd name="connsiteX17" fmla="*/ 342665 w 1272966"/>
                  <a:gd name="connsiteY17" fmla="*/ 914400 h 2362201"/>
                  <a:gd name="connsiteX18" fmla="*/ 215665 w 1272966"/>
                  <a:gd name="connsiteY18" fmla="*/ 273050 h 2362201"/>
                  <a:gd name="connsiteX19" fmla="*/ 98190 w 1272966"/>
                  <a:gd name="connsiteY19" fmla="*/ 0 h 2362201"/>
                  <a:gd name="connsiteX20" fmla="*/ 272815 w 1272966"/>
                  <a:gd name="connsiteY20" fmla="*/ 276225 h 2362201"/>
                  <a:gd name="connsiteX21" fmla="*/ 307767 w 1272966"/>
                  <a:gd name="connsiteY21" fmla="*/ 239713 h 2362201"/>
                  <a:gd name="connsiteX22" fmla="*/ 310916 w 1272966"/>
                  <a:gd name="connsiteY22" fmla="*/ 182565 h 2362201"/>
                  <a:gd name="connsiteX23" fmla="*/ 209342 w 1272966"/>
                  <a:gd name="connsiteY23" fmla="*/ 93663 h 2362201"/>
                  <a:gd name="connsiteX24" fmla="*/ 345867 w 1272966"/>
                  <a:gd name="connsiteY24" fmla="*/ 84138 h 2362201"/>
                  <a:gd name="connsiteX25" fmla="*/ 637967 w 1272966"/>
                  <a:gd name="connsiteY25" fmla="*/ 928688 h 2362201"/>
                  <a:gd name="connsiteX26" fmla="*/ 796717 w 1272966"/>
                  <a:gd name="connsiteY26" fmla="*/ 1268413 h 2362201"/>
                  <a:gd name="connsiteX27" fmla="*/ 847517 w 1272966"/>
                  <a:gd name="connsiteY27" fmla="*/ 1287463 h 2362201"/>
                  <a:gd name="connsiteX28" fmla="*/ 955441 w 1272966"/>
                  <a:gd name="connsiteY28" fmla="*/ 1319214 h 2362201"/>
                  <a:gd name="connsiteX29" fmla="*/ 1063417 w 1272966"/>
                  <a:gd name="connsiteY29" fmla="*/ 1376363 h 2362201"/>
                  <a:gd name="connsiteX30" fmla="*/ 1133240 w 1272966"/>
                  <a:gd name="connsiteY30" fmla="*/ 1516065 h 2362201"/>
                  <a:gd name="connsiteX31" fmla="*/ 1111042 w 1272966"/>
                  <a:gd name="connsiteY31" fmla="*/ 1709738 h 2362201"/>
                  <a:gd name="connsiteX32" fmla="*/ 974490 w 1272966"/>
                  <a:gd name="connsiteY32" fmla="*/ 1789115 h 2362201"/>
                  <a:gd name="connsiteX33" fmla="*/ 999917 w 1272966"/>
                  <a:gd name="connsiteY33" fmla="*/ 1916113 h 2362201"/>
                  <a:gd name="connsiteX34" fmla="*/ 1272966 w 1272966"/>
                  <a:gd name="connsiteY34" fmla="*/ 2362201 h 2362201"/>
                  <a:gd name="connsiteX0" fmla="*/ 1141421 w 1276358"/>
                  <a:gd name="connsiteY0" fmla="*/ 2357438 h 2362201"/>
                  <a:gd name="connsiteX1" fmla="*/ 904884 w 1276358"/>
                  <a:gd name="connsiteY1" fmla="*/ 1931988 h 2362201"/>
                  <a:gd name="connsiteX2" fmla="*/ 803284 w 1276358"/>
                  <a:gd name="connsiteY2" fmla="*/ 1849438 h 2362201"/>
                  <a:gd name="connsiteX3" fmla="*/ 336559 w 1276358"/>
                  <a:gd name="connsiteY3" fmla="*/ 1874838 h 2362201"/>
                  <a:gd name="connsiteX4" fmla="*/ 209559 w 1276358"/>
                  <a:gd name="connsiteY4" fmla="*/ 1519238 h 2362201"/>
                  <a:gd name="connsiteX5" fmla="*/ 476259 w 1276358"/>
                  <a:gd name="connsiteY5" fmla="*/ 1325563 h 2362201"/>
                  <a:gd name="connsiteX6" fmla="*/ 647682 w 1276358"/>
                  <a:gd name="connsiteY6" fmla="*/ 1293815 h 2362201"/>
                  <a:gd name="connsiteX7" fmla="*/ 666759 w 1276358"/>
                  <a:gd name="connsiteY7" fmla="*/ 1249363 h 2362201"/>
                  <a:gd name="connsiteX8" fmla="*/ 298459 w 1276358"/>
                  <a:gd name="connsiteY8" fmla="*/ 217488 h 2362201"/>
                  <a:gd name="connsiteX9" fmla="*/ 393682 w 1276358"/>
                  <a:gd name="connsiteY9" fmla="*/ 949325 h 2362201"/>
                  <a:gd name="connsiteX10" fmla="*/ 406409 w 1276358"/>
                  <a:gd name="connsiteY10" fmla="*/ 1014413 h 2362201"/>
                  <a:gd name="connsiteX11" fmla="*/ 9 w 1276358"/>
                  <a:gd name="connsiteY11" fmla="*/ 242888 h 2362201"/>
                  <a:gd name="connsiteX12" fmla="*/ 419109 w 1276358"/>
                  <a:gd name="connsiteY12" fmla="*/ 928688 h 2362201"/>
                  <a:gd name="connsiteX13" fmla="*/ 415907 w 1276358"/>
                  <a:gd name="connsiteY13" fmla="*/ 901700 h 2362201"/>
                  <a:gd name="connsiteX14" fmla="*/ 406382 w 1276358"/>
                  <a:gd name="connsiteY14" fmla="*/ 914400 h 2362201"/>
                  <a:gd name="connsiteX15" fmla="*/ 6333 w 1276358"/>
                  <a:gd name="connsiteY15" fmla="*/ 125414 h 2362201"/>
                  <a:gd name="connsiteX16" fmla="*/ 95233 w 1276358"/>
                  <a:gd name="connsiteY16" fmla="*/ 128589 h 2362201"/>
                  <a:gd name="connsiteX17" fmla="*/ 346057 w 1276358"/>
                  <a:gd name="connsiteY17" fmla="*/ 914400 h 2362201"/>
                  <a:gd name="connsiteX18" fmla="*/ 219057 w 1276358"/>
                  <a:gd name="connsiteY18" fmla="*/ 273050 h 2362201"/>
                  <a:gd name="connsiteX19" fmla="*/ 101582 w 1276358"/>
                  <a:gd name="connsiteY19" fmla="*/ 0 h 2362201"/>
                  <a:gd name="connsiteX20" fmla="*/ 276207 w 1276358"/>
                  <a:gd name="connsiteY20" fmla="*/ 276225 h 2362201"/>
                  <a:gd name="connsiteX21" fmla="*/ 311159 w 1276358"/>
                  <a:gd name="connsiteY21" fmla="*/ 239713 h 2362201"/>
                  <a:gd name="connsiteX22" fmla="*/ 314308 w 1276358"/>
                  <a:gd name="connsiteY22" fmla="*/ 182565 h 2362201"/>
                  <a:gd name="connsiteX23" fmla="*/ 212734 w 1276358"/>
                  <a:gd name="connsiteY23" fmla="*/ 93663 h 2362201"/>
                  <a:gd name="connsiteX24" fmla="*/ 349259 w 1276358"/>
                  <a:gd name="connsiteY24" fmla="*/ 84138 h 2362201"/>
                  <a:gd name="connsiteX25" fmla="*/ 641359 w 1276358"/>
                  <a:gd name="connsiteY25" fmla="*/ 928688 h 2362201"/>
                  <a:gd name="connsiteX26" fmla="*/ 800109 w 1276358"/>
                  <a:gd name="connsiteY26" fmla="*/ 1268413 h 2362201"/>
                  <a:gd name="connsiteX27" fmla="*/ 850909 w 1276358"/>
                  <a:gd name="connsiteY27" fmla="*/ 1287463 h 2362201"/>
                  <a:gd name="connsiteX28" fmla="*/ 958833 w 1276358"/>
                  <a:gd name="connsiteY28" fmla="*/ 1319214 h 2362201"/>
                  <a:gd name="connsiteX29" fmla="*/ 1066809 w 1276358"/>
                  <a:gd name="connsiteY29" fmla="*/ 1376363 h 2362201"/>
                  <a:gd name="connsiteX30" fmla="*/ 1136632 w 1276358"/>
                  <a:gd name="connsiteY30" fmla="*/ 1516065 h 2362201"/>
                  <a:gd name="connsiteX31" fmla="*/ 1114434 w 1276358"/>
                  <a:gd name="connsiteY31" fmla="*/ 1709738 h 2362201"/>
                  <a:gd name="connsiteX32" fmla="*/ 977882 w 1276358"/>
                  <a:gd name="connsiteY32" fmla="*/ 1789115 h 2362201"/>
                  <a:gd name="connsiteX33" fmla="*/ 1003309 w 1276358"/>
                  <a:gd name="connsiteY33" fmla="*/ 1916113 h 2362201"/>
                  <a:gd name="connsiteX34" fmla="*/ 1276358 w 1276358"/>
                  <a:gd name="connsiteY34" fmla="*/ 2362201 h 2362201"/>
                  <a:gd name="connsiteX0" fmla="*/ 1198852 w 1333789"/>
                  <a:gd name="connsiteY0" fmla="*/ 2357438 h 2362201"/>
                  <a:gd name="connsiteX1" fmla="*/ 962315 w 1333789"/>
                  <a:gd name="connsiteY1" fmla="*/ 1931988 h 2362201"/>
                  <a:gd name="connsiteX2" fmla="*/ 860715 w 1333789"/>
                  <a:gd name="connsiteY2" fmla="*/ 1849438 h 2362201"/>
                  <a:gd name="connsiteX3" fmla="*/ 393990 w 1333789"/>
                  <a:gd name="connsiteY3" fmla="*/ 1874838 h 2362201"/>
                  <a:gd name="connsiteX4" fmla="*/ 266990 w 1333789"/>
                  <a:gd name="connsiteY4" fmla="*/ 1519238 h 2362201"/>
                  <a:gd name="connsiteX5" fmla="*/ 533690 w 1333789"/>
                  <a:gd name="connsiteY5" fmla="*/ 1325563 h 2362201"/>
                  <a:gd name="connsiteX6" fmla="*/ 705113 w 1333789"/>
                  <a:gd name="connsiteY6" fmla="*/ 1293815 h 2362201"/>
                  <a:gd name="connsiteX7" fmla="*/ 724190 w 1333789"/>
                  <a:gd name="connsiteY7" fmla="*/ 1249363 h 2362201"/>
                  <a:gd name="connsiteX8" fmla="*/ 355890 w 1333789"/>
                  <a:gd name="connsiteY8" fmla="*/ 217488 h 2362201"/>
                  <a:gd name="connsiteX9" fmla="*/ 451113 w 1333789"/>
                  <a:gd name="connsiteY9" fmla="*/ 949325 h 2362201"/>
                  <a:gd name="connsiteX10" fmla="*/ 463840 w 1333789"/>
                  <a:gd name="connsiteY10" fmla="*/ 1014413 h 2362201"/>
                  <a:gd name="connsiteX11" fmla="*/ 57440 w 1333789"/>
                  <a:gd name="connsiteY11" fmla="*/ 242888 h 2362201"/>
                  <a:gd name="connsiteX12" fmla="*/ 476540 w 1333789"/>
                  <a:gd name="connsiteY12" fmla="*/ 928688 h 2362201"/>
                  <a:gd name="connsiteX13" fmla="*/ 473338 w 1333789"/>
                  <a:gd name="connsiteY13" fmla="*/ 901700 h 2362201"/>
                  <a:gd name="connsiteX14" fmla="*/ 463813 w 1333789"/>
                  <a:gd name="connsiteY14" fmla="*/ 914400 h 2362201"/>
                  <a:gd name="connsiteX15" fmla="*/ 63764 w 1333789"/>
                  <a:gd name="connsiteY15" fmla="*/ 125414 h 2362201"/>
                  <a:gd name="connsiteX16" fmla="*/ 152664 w 1333789"/>
                  <a:gd name="connsiteY16" fmla="*/ 128589 h 2362201"/>
                  <a:gd name="connsiteX17" fmla="*/ 263 w 1333789"/>
                  <a:gd name="connsiteY17" fmla="*/ 177800 h 2362201"/>
                  <a:gd name="connsiteX18" fmla="*/ 276488 w 1333789"/>
                  <a:gd name="connsiteY18" fmla="*/ 273050 h 2362201"/>
                  <a:gd name="connsiteX19" fmla="*/ 159013 w 1333789"/>
                  <a:gd name="connsiteY19" fmla="*/ 0 h 2362201"/>
                  <a:gd name="connsiteX20" fmla="*/ 333638 w 1333789"/>
                  <a:gd name="connsiteY20" fmla="*/ 276225 h 2362201"/>
                  <a:gd name="connsiteX21" fmla="*/ 368590 w 1333789"/>
                  <a:gd name="connsiteY21" fmla="*/ 239713 h 2362201"/>
                  <a:gd name="connsiteX22" fmla="*/ 371739 w 1333789"/>
                  <a:gd name="connsiteY22" fmla="*/ 182565 h 2362201"/>
                  <a:gd name="connsiteX23" fmla="*/ 270165 w 1333789"/>
                  <a:gd name="connsiteY23" fmla="*/ 93663 h 2362201"/>
                  <a:gd name="connsiteX24" fmla="*/ 406690 w 1333789"/>
                  <a:gd name="connsiteY24" fmla="*/ 84138 h 2362201"/>
                  <a:gd name="connsiteX25" fmla="*/ 698790 w 1333789"/>
                  <a:gd name="connsiteY25" fmla="*/ 928688 h 2362201"/>
                  <a:gd name="connsiteX26" fmla="*/ 857540 w 1333789"/>
                  <a:gd name="connsiteY26" fmla="*/ 1268413 h 2362201"/>
                  <a:gd name="connsiteX27" fmla="*/ 908340 w 1333789"/>
                  <a:gd name="connsiteY27" fmla="*/ 1287463 h 2362201"/>
                  <a:gd name="connsiteX28" fmla="*/ 1016264 w 1333789"/>
                  <a:gd name="connsiteY28" fmla="*/ 1319214 h 2362201"/>
                  <a:gd name="connsiteX29" fmla="*/ 1124240 w 1333789"/>
                  <a:gd name="connsiteY29" fmla="*/ 1376363 h 2362201"/>
                  <a:gd name="connsiteX30" fmla="*/ 1194063 w 1333789"/>
                  <a:gd name="connsiteY30" fmla="*/ 1516065 h 2362201"/>
                  <a:gd name="connsiteX31" fmla="*/ 1171865 w 1333789"/>
                  <a:gd name="connsiteY31" fmla="*/ 1709738 h 2362201"/>
                  <a:gd name="connsiteX32" fmla="*/ 1035313 w 1333789"/>
                  <a:gd name="connsiteY32" fmla="*/ 1789115 h 2362201"/>
                  <a:gd name="connsiteX33" fmla="*/ 1060740 w 1333789"/>
                  <a:gd name="connsiteY33" fmla="*/ 1916113 h 2362201"/>
                  <a:gd name="connsiteX34" fmla="*/ 1333789 w 1333789"/>
                  <a:gd name="connsiteY34" fmla="*/ 2362201 h 2362201"/>
                  <a:gd name="connsiteX0" fmla="*/ 1198852 w 1333789"/>
                  <a:gd name="connsiteY0" fmla="*/ 2357438 h 2362201"/>
                  <a:gd name="connsiteX1" fmla="*/ 962315 w 1333789"/>
                  <a:gd name="connsiteY1" fmla="*/ 1931988 h 2362201"/>
                  <a:gd name="connsiteX2" fmla="*/ 860715 w 1333789"/>
                  <a:gd name="connsiteY2" fmla="*/ 1849438 h 2362201"/>
                  <a:gd name="connsiteX3" fmla="*/ 393990 w 1333789"/>
                  <a:gd name="connsiteY3" fmla="*/ 1874838 h 2362201"/>
                  <a:gd name="connsiteX4" fmla="*/ 266990 w 1333789"/>
                  <a:gd name="connsiteY4" fmla="*/ 1519238 h 2362201"/>
                  <a:gd name="connsiteX5" fmla="*/ 533690 w 1333789"/>
                  <a:gd name="connsiteY5" fmla="*/ 1325563 h 2362201"/>
                  <a:gd name="connsiteX6" fmla="*/ 705113 w 1333789"/>
                  <a:gd name="connsiteY6" fmla="*/ 1293815 h 2362201"/>
                  <a:gd name="connsiteX7" fmla="*/ 724190 w 1333789"/>
                  <a:gd name="connsiteY7" fmla="*/ 1249363 h 2362201"/>
                  <a:gd name="connsiteX8" fmla="*/ 355890 w 1333789"/>
                  <a:gd name="connsiteY8" fmla="*/ 217488 h 2362201"/>
                  <a:gd name="connsiteX9" fmla="*/ 451113 w 1333789"/>
                  <a:gd name="connsiteY9" fmla="*/ 949325 h 2362201"/>
                  <a:gd name="connsiteX10" fmla="*/ 463840 w 1333789"/>
                  <a:gd name="connsiteY10" fmla="*/ 1014413 h 2362201"/>
                  <a:gd name="connsiteX11" fmla="*/ 57440 w 1333789"/>
                  <a:gd name="connsiteY11" fmla="*/ 242888 h 2362201"/>
                  <a:gd name="connsiteX12" fmla="*/ 476540 w 1333789"/>
                  <a:gd name="connsiteY12" fmla="*/ 928688 h 2362201"/>
                  <a:gd name="connsiteX13" fmla="*/ 105038 w 1333789"/>
                  <a:gd name="connsiteY13" fmla="*/ 127000 h 2362201"/>
                  <a:gd name="connsiteX14" fmla="*/ 463813 w 1333789"/>
                  <a:gd name="connsiteY14" fmla="*/ 914400 h 2362201"/>
                  <a:gd name="connsiteX15" fmla="*/ 63764 w 1333789"/>
                  <a:gd name="connsiteY15" fmla="*/ 125414 h 2362201"/>
                  <a:gd name="connsiteX16" fmla="*/ 152664 w 1333789"/>
                  <a:gd name="connsiteY16" fmla="*/ 128589 h 2362201"/>
                  <a:gd name="connsiteX17" fmla="*/ 263 w 1333789"/>
                  <a:gd name="connsiteY17" fmla="*/ 177800 h 2362201"/>
                  <a:gd name="connsiteX18" fmla="*/ 276488 w 1333789"/>
                  <a:gd name="connsiteY18" fmla="*/ 273050 h 2362201"/>
                  <a:gd name="connsiteX19" fmla="*/ 159013 w 1333789"/>
                  <a:gd name="connsiteY19" fmla="*/ 0 h 2362201"/>
                  <a:gd name="connsiteX20" fmla="*/ 333638 w 1333789"/>
                  <a:gd name="connsiteY20" fmla="*/ 276225 h 2362201"/>
                  <a:gd name="connsiteX21" fmla="*/ 368590 w 1333789"/>
                  <a:gd name="connsiteY21" fmla="*/ 239713 h 2362201"/>
                  <a:gd name="connsiteX22" fmla="*/ 371739 w 1333789"/>
                  <a:gd name="connsiteY22" fmla="*/ 182565 h 2362201"/>
                  <a:gd name="connsiteX23" fmla="*/ 270165 w 1333789"/>
                  <a:gd name="connsiteY23" fmla="*/ 93663 h 2362201"/>
                  <a:gd name="connsiteX24" fmla="*/ 406690 w 1333789"/>
                  <a:gd name="connsiteY24" fmla="*/ 84138 h 2362201"/>
                  <a:gd name="connsiteX25" fmla="*/ 698790 w 1333789"/>
                  <a:gd name="connsiteY25" fmla="*/ 928688 h 2362201"/>
                  <a:gd name="connsiteX26" fmla="*/ 857540 w 1333789"/>
                  <a:gd name="connsiteY26" fmla="*/ 1268413 h 2362201"/>
                  <a:gd name="connsiteX27" fmla="*/ 908340 w 1333789"/>
                  <a:gd name="connsiteY27" fmla="*/ 1287463 h 2362201"/>
                  <a:gd name="connsiteX28" fmla="*/ 1016264 w 1333789"/>
                  <a:gd name="connsiteY28" fmla="*/ 1319214 h 2362201"/>
                  <a:gd name="connsiteX29" fmla="*/ 1124240 w 1333789"/>
                  <a:gd name="connsiteY29" fmla="*/ 1376363 h 2362201"/>
                  <a:gd name="connsiteX30" fmla="*/ 1194063 w 1333789"/>
                  <a:gd name="connsiteY30" fmla="*/ 1516065 h 2362201"/>
                  <a:gd name="connsiteX31" fmla="*/ 1171865 w 1333789"/>
                  <a:gd name="connsiteY31" fmla="*/ 1709738 h 2362201"/>
                  <a:gd name="connsiteX32" fmla="*/ 1035313 w 1333789"/>
                  <a:gd name="connsiteY32" fmla="*/ 1789115 h 2362201"/>
                  <a:gd name="connsiteX33" fmla="*/ 1060740 w 1333789"/>
                  <a:gd name="connsiteY33" fmla="*/ 1916113 h 2362201"/>
                  <a:gd name="connsiteX34" fmla="*/ 1333789 w 1333789"/>
                  <a:gd name="connsiteY34" fmla="*/ 2362201 h 2362201"/>
                  <a:gd name="connsiteX0" fmla="*/ 1198852 w 1333789"/>
                  <a:gd name="connsiteY0" fmla="*/ 2357438 h 2362201"/>
                  <a:gd name="connsiteX1" fmla="*/ 962315 w 1333789"/>
                  <a:gd name="connsiteY1" fmla="*/ 1931988 h 2362201"/>
                  <a:gd name="connsiteX2" fmla="*/ 860715 w 1333789"/>
                  <a:gd name="connsiteY2" fmla="*/ 1849438 h 2362201"/>
                  <a:gd name="connsiteX3" fmla="*/ 393990 w 1333789"/>
                  <a:gd name="connsiteY3" fmla="*/ 1874838 h 2362201"/>
                  <a:gd name="connsiteX4" fmla="*/ 266990 w 1333789"/>
                  <a:gd name="connsiteY4" fmla="*/ 1519238 h 2362201"/>
                  <a:gd name="connsiteX5" fmla="*/ 533690 w 1333789"/>
                  <a:gd name="connsiteY5" fmla="*/ 1325563 h 2362201"/>
                  <a:gd name="connsiteX6" fmla="*/ 705113 w 1333789"/>
                  <a:gd name="connsiteY6" fmla="*/ 1293815 h 2362201"/>
                  <a:gd name="connsiteX7" fmla="*/ 724190 w 1333789"/>
                  <a:gd name="connsiteY7" fmla="*/ 1249363 h 2362201"/>
                  <a:gd name="connsiteX8" fmla="*/ 355890 w 1333789"/>
                  <a:gd name="connsiteY8" fmla="*/ 217488 h 2362201"/>
                  <a:gd name="connsiteX9" fmla="*/ 451113 w 1333789"/>
                  <a:gd name="connsiteY9" fmla="*/ 949325 h 2362201"/>
                  <a:gd name="connsiteX10" fmla="*/ 463840 w 1333789"/>
                  <a:gd name="connsiteY10" fmla="*/ 1014413 h 2362201"/>
                  <a:gd name="connsiteX11" fmla="*/ 57440 w 1333789"/>
                  <a:gd name="connsiteY11" fmla="*/ 242888 h 2362201"/>
                  <a:gd name="connsiteX12" fmla="*/ 476540 w 1333789"/>
                  <a:gd name="connsiteY12" fmla="*/ 928688 h 2362201"/>
                  <a:gd name="connsiteX13" fmla="*/ 19314 w 1333789"/>
                  <a:gd name="connsiteY13" fmla="*/ 203200 h 2362201"/>
                  <a:gd name="connsiteX14" fmla="*/ 105038 w 1333789"/>
                  <a:gd name="connsiteY14" fmla="*/ 127000 h 2362201"/>
                  <a:gd name="connsiteX15" fmla="*/ 463813 w 1333789"/>
                  <a:gd name="connsiteY15" fmla="*/ 914400 h 2362201"/>
                  <a:gd name="connsiteX16" fmla="*/ 63764 w 1333789"/>
                  <a:gd name="connsiteY16" fmla="*/ 125414 h 2362201"/>
                  <a:gd name="connsiteX17" fmla="*/ 152664 w 1333789"/>
                  <a:gd name="connsiteY17" fmla="*/ 128589 h 2362201"/>
                  <a:gd name="connsiteX18" fmla="*/ 263 w 1333789"/>
                  <a:gd name="connsiteY18" fmla="*/ 177800 h 2362201"/>
                  <a:gd name="connsiteX19" fmla="*/ 276488 w 1333789"/>
                  <a:gd name="connsiteY19" fmla="*/ 273050 h 2362201"/>
                  <a:gd name="connsiteX20" fmla="*/ 159013 w 1333789"/>
                  <a:gd name="connsiteY20" fmla="*/ 0 h 2362201"/>
                  <a:gd name="connsiteX21" fmla="*/ 333638 w 1333789"/>
                  <a:gd name="connsiteY21" fmla="*/ 276225 h 2362201"/>
                  <a:gd name="connsiteX22" fmla="*/ 368590 w 1333789"/>
                  <a:gd name="connsiteY22" fmla="*/ 239713 h 2362201"/>
                  <a:gd name="connsiteX23" fmla="*/ 371739 w 1333789"/>
                  <a:gd name="connsiteY23" fmla="*/ 182565 h 2362201"/>
                  <a:gd name="connsiteX24" fmla="*/ 270165 w 1333789"/>
                  <a:gd name="connsiteY24" fmla="*/ 93663 h 2362201"/>
                  <a:gd name="connsiteX25" fmla="*/ 406690 w 1333789"/>
                  <a:gd name="connsiteY25" fmla="*/ 84138 h 2362201"/>
                  <a:gd name="connsiteX26" fmla="*/ 698790 w 1333789"/>
                  <a:gd name="connsiteY26" fmla="*/ 928688 h 2362201"/>
                  <a:gd name="connsiteX27" fmla="*/ 857540 w 1333789"/>
                  <a:gd name="connsiteY27" fmla="*/ 1268413 h 2362201"/>
                  <a:gd name="connsiteX28" fmla="*/ 908340 w 1333789"/>
                  <a:gd name="connsiteY28" fmla="*/ 1287463 h 2362201"/>
                  <a:gd name="connsiteX29" fmla="*/ 1016264 w 1333789"/>
                  <a:gd name="connsiteY29" fmla="*/ 1319214 h 2362201"/>
                  <a:gd name="connsiteX30" fmla="*/ 1124240 w 1333789"/>
                  <a:gd name="connsiteY30" fmla="*/ 1376363 h 2362201"/>
                  <a:gd name="connsiteX31" fmla="*/ 1194063 w 1333789"/>
                  <a:gd name="connsiteY31" fmla="*/ 1516065 h 2362201"/>
                  <a:gd name="connsiteX32" fmla="*/ 1171865 w 1333789"/>
                  <a:gd name="connsiteY32" fmla="*/ 1709738 h 2362201"/>
                  <a:gd name="connsiteX33" fmla="*/ 1035313 w 1333789"/>
                  <a:gd name="connsiteY33" fmla="*/ 1789115 h 2362201"/>
                  <a:gd name="connsiteX34" fmla="*/ 1060740 w 1333789"/>
                  <a:gd name="connsiteY34" fmla="*/ 1916113 h 2362201"/>
                  <a:gd name="connsiteX35" fmla="*/ 1333789 w 1333789"/>
                  <a:gd name="connsiteY35" fmla="*/ 2362201 h 2362201"/>
                  <a:gd name="connsiteX0" fmla="*/ 1198852 w 1333789"/>
                  <a:gd name="connsiteY0" fmla="*/ 2357438 h 2362201"/>
                  <a:gd name="connsiteX1" fmla="*/ 962315 w 1333789"/>
                  <a:gd name="connsiteY1" fmla="*/ 1931988 h 2362201"/>
                  <a:gd name="connsiteX2" fmla="*/ 860715 w 1333789"/>
                  <a:gd name="connsiteY2" fmla="*/ 1849438 h 2362201"/>
                  <a:gd name="connsiteX3" fmla="*/ 393990 w 1333789"/>
                  <a:gd name="connsiteY3" fmla="*/ 1874838 h 2362201"/>
                  <a:gd name="connsiteX4" fmla="*/ 266990 w 1333789"/>
                  <a:gd name="connsiteY4" fmla="*/ 1519238 h 2362201"/>
                  <a:gd name="connsiteX5" fmla="*/ 533690 w 1333789"/>
                  <a:gd name="connsiteY5" fmla="*/ 1325563 h 2362201"/>
                  <a:gd name="connsiteX6" fmla="*/ 705113 w 1333789"/>
                  <a:gd name="connsiteY6" fmla="*/ 1293815 h 2362201"/>
                  <a:gd name="connsiteX7" fmla="*/ 724190 w 1333789"/>
                  <a:gd name="connsiteY7" fmla="*/ 1249363 h 2362201"/>
                  <a:gd name="connsiteX8" fmla="*/ 355890 w 1333789"/>
                  <a:gd name="connsiteY8" fmla="*/ 217488 h 2362201"/>
                  <a:gd name="connsiteX9" fmla="*/ 451113 w 1333789"/>
                  <a:gd name="connsiteY9" fmla="*/ 949325 h 2362201"/>
                  <a:gd name="connsiteX10" fmla="*/ 463840 w 1333789"/>
                  <a:gd name="connsiteY10" fmla="*/ 1014413 h 2362201"/>
                  <a:gd name="connsiteX11" fmla="*/ 57440 w 1333789"/>
                  <a:gd name="connsiteY11" fmla="*/ 242888 h 2362201"/>
                  <a:gd name="connsiteX12" fmla="*/ 476540 w 1333789"/>
                  <a:gd name="connsiteY12" fmla="*/ 928688 h 2362201"/>
                  <a:gd name="connsiteX13" fmla="*/ 19314 w 1333789"/>
                  <a:gd name="connsiteY13" fmla="*/ 203200 h 2362201"/>
                  <a:gd name="connsiteX14" fmla="*/ 105038 w 1333789"/>
                  <a:gd name="connsiteY14" fmla="*/ 127000 h 2362201"/>
                  <a:gd name="connsiteX15" fmla="*/ 25663 w 1333789"/>
                  <a:gd name="connsiteY15" fmla="*/ 241300 h 2362201"/>
                  <a:gd name="connsiteX16" fmla="*/ 63764 w 1333789"/>
                  <a:gd name="connsiteY16" fmla="*/ 125414 h 2362201"/>
                  <a:gd name="connsiteX17" fmla="*/ 152664 w 1333789"/>
                  <a:gd name="connsiteY17" fmla="*/ 128589 h 2362201"/>
                  <a:gd name="connsiteX18" fmla="*/ 263 w 1333789"/>
                  <a:gd name="connsiteY18" fmla="*/ 177800 h 2362201"/>
                  <a:gd name="connsiteX19" fmla="*/ 276488 w 1333789"/>
                  <a:gd name="connsiteY19" fmla="*/ 273050 h 2362201"/>
                  <a:gd name="connsiteX20" fmla="*/ 159013 w 1333789"/>
                  <a:gd name="connsiteY20" fmla="*/ 0 h 2362201"/>
                  <a:gd name="connsiteX21" fmla="*/ 333638 w 1333789"/>
                  <a:gd name="connsiteY21" fmla="*/ 276225 h 2362201"/>
                  <a:gd name="connsiteX22" fmla="*/ 368590 w 1333789"/>
                  <a:gd name="connsiteY22" fmla="*/ 239713 h 2362201"/>
                  <a:gd name="connsiteX23" fmla="*/ 371739 w 1333789"/>
                  <a:gd name="connsiteY23" fmla="*/ 182565 h 2362201"/>
                  <a:gd name="connsiteX24" fmla="*/ 270165 w 1333789"/>
                  <a:gd name="connsiteY24" fmla="*/ 93663 h 2362201"/>
                  <a:gd name="connsiteX25" fmla="*/ 406690 w 1333789"/>
                  <a:gd name="connsiteY25" fmla="*/ 84138 h 2362201"/>
                  <a:gd name="connsiteX26" fmla="*/ 698790 w 1333789"/>
                  <a:gd name="connsiteY26" fmla="*/ 928688 h 2362201"/>
                  <a:gd name="connsiteX27" fmla="*/ 857540 w 1333789"/>
                  <a:gd name="connsiteY27" fmla="*/ 1268413 h 2362201"/>
                  <a:gd name="connsiteX28" fmla="*/ 908340 w 1333789"/>
                  <a:gd name="connsiteY28" fmla="*/ 1287463 h 2362201"/>
                  <a:gd name="connsiteX29" fmla="*/ 1016264 w 1333789"/>
                  <a:gd name="connsiteY29" fmla="*/ 1319214 h 2362201"/>
                  <a:gd name="connsiteX30" fmla="*/ 1124240 w 1333789"/>
                  <a:gd name="connsiteY30" fmla="*/ 1376363 h 2362201"/>
                  <a:gd name="connsiteX31" fmla="*/ 1194063 w 1333789"/>
                  <a:gd name="connsiteY31" fmla="*/ 1516065 h 2362201"/>
                  <a:gd name="connsiteX32" fmla="*/ 1171865 w 1333789"/>
                  <a:gd name="connsiteY32" fmla="*/ 1709738 h 2362201"/>
                  <a:gd name="connsiteX33" fmla="*/ 1035313 w 1333789"/>
                  <a:gd name="connsiteY33" fmla="*/ 1789115 h 2362201"/>
                  <a:gd name="connsiteX34" fmla="*/ 1060740 w 1333789"/>
                  <a:gd name="connsiteY34" fmla="*/ 1916113 h 2362201"/>
                  <a:gd name="connsiteX35" fmla="*/ 1333789 w 1333789"/>
                  <a:gd name="connsiteY35" fmla="*/ 2362201 h 2362201"/>
                  <a:gd name="connsiteX0" fmla="*/ 1198852 w 1333789"/>
                  <a:gd name="connsiteY0" fmla="*/ 2357438 h 2362201"/>
                  <a:gd name="connsiteX1" fmla="*/ 962315 w 1333789"/>
                  <a:gd name="connsiteY1" fmla="*/ 1931988 h 2362201"/>
                  <a:gd name="connsiteX2" fmla="*/ 860715 w 1333789"/>
                  <a:gd name="connsiteY2" fmla="*/ 1849438 h 2362201"/>
                  <a:gd name="connsiteX3" fmla="*/ 393990 w 1333789"/>
                  <a:gd name="connsiteY3" fmla="*/ 1874838 h 2362201"/>
                  <a:gd name="connsiteX4" fmla="*/ 266990 w 1333789"/>
                  <a:gd name="connsiteY4" fmla="*/ 1519238 h 2362201"/>
                  <a:gd name="connsiteX5" fmla="*/ 533690 w 1333789"/>
                  <a:gd name="connsiteY5" fmla="*/ 1325563 h 2362201"/>
                  <a:gd name="connsiteX6" fmla="*/ 705113 w 1333789"/>
                  <a:gd name="connsiteY6" fmla="*/ 1293815 h 2362201"/>
                  <a:gd name="connsiteX7" fmla="*/ 724190 w 1333789"/>
                  <a:gd name="connsiteY7" fmla="*/ 1249363 h 2362201"/>
                  <a:gd name="connsiteX8" fmla="*/ 355890 w 1333789"/>
                  <a:gd name="connsiteY8" fmla="*/ 217488 h 2362201"/>
                  <a:gd name="connsiteX9" fmla="*/ 451113 w 1333789"/>
                  <a:gd name="connsiteY9" fmla="*/ 949325 h 2362201"/>
                  <a:gd name="connsiteX10" fmla="*/ 463840 w 1333789"/>
                  <a:gd name="connsiteY10" fmla="*/ 1014413 h 2362201"/>
                  <a:gd name="connsiteX11" fmla="*/ 57440 w 1333789"/>
                  <a:gd name="connsiteY11" fmla="*/ 242888 h 2362201"/>
                  <a:gd name="connsiteX12" fmla="*/ 6640 w 1333789"/>
                  <a:gd name="connsiteY12" fmla="*/ 204788 h 2362201"/>
                  <a:gd name="connsiteX13" fmla="*/ 19314 w 1333789"/>
                  <a:gd name="connsiteY13" fmla="*/ 203200 h 2362201"/>
                  <a:gd name="connsiteX14" fmla="*/ 105038 w 1333789"/>
                  <a:gd name="connsiteY14" fmla="*/ 127000 h 2362201"/>
                  <a:gd name="connsiteX15" fmla="*/ 25663 w 1333789"/>
                  <a:gd name="connsiteY15" fmla="*/ 241300 h 2362201"/>
                  <a:gd name="connsiteX16" fmla="*/ 63764 w 1333789"/>
                  <a:gd name="connsiteY16" fmla="*/ 125414 h 2362201"/>
                  <a:gd name="connsiteX17" fmla="*/ 152664 w 1333789"/>
                  <a:gd name="connsiteY17" fmla="*/ 128589 h 2362201"/>
                  <a:gd name="connsiteX18" fmla="*/ 263 w 1333789"/>
                  <a:gd name="connsiteY18" fmla="*/ 177800 h 2362201"/>
                  <a:gd name="connsiteX19" fmla="*/ 276488 w 1333789"/>
                  <a:gd name="connsiteY19" fmla="*/ 273050 h 2362201"/>
                  <a:gd name="connsiteX20" fmla="*/ 159013 w 1333789"/>
                  <a:gd name="connsiteY20" fmla="*/ 0 h 2362201"/>
                  <a:gd name="connsiteX21" fmla="*/ 333638 w 1333789"/>
                  <a:gd name="connsiteY21" fmla="*/ 276225 h 2362201"/>
                  <a:gd name="connsiteX22" fmla="*/ 368590 w 1333789"/>
                  <a:gd name="connsiteY22" fmla="*/ 239713 h 2362201"/>
                  <a:gd name="connsiteX23" fmla="*/ 371739 w 1333789"/>
                  <a:gd name="connsiteY23" fmla="*/ 182565 h 2362201"/>
                  <a:gd name="connsiteX24" fmla="*/ 270165 w 1333789"/>
                  <a:gd name="connsiteY24" fmla="*/ 93663 h 2362201"/>
                  <a:gd name="connsiteX25" fmla="*/ 406690 w 1333789"/>
                  <a:gd name="connsiteY25" fmla="*/ 84138 h 2362201"/>
                  <a:gd name="connsiteX26" fmla="*/ 698790 w 1333789"/>
                  <a:gd name="connsiteY26" fmla="*/ 928688 h 2362201"/>
                  <a:gd name="connsiteX27" fmla="*/ 857540 w 1333789"/>
                  <a:gd name="connsiteY27" fmla="*/ 1268413 h 2362201"/>
                  <a:gd name="connsiteX28" fmla="*/ 908340 w 1333789"/>
                  <a:gd name="connsiteY28" fmla="*/ 1287463 h 2362201"/>
                  <a:gd name="connsiteX29" fmla="*/ 1016264 w 1333789"/>
                  <a:gd name="connsiteY29" fmla="*/ 1319214 h 2362201"/>
                  <a:gd name="connsiteX30" fmla="*/ 1124240 w 1333789"/>
                  <a:gd name="connsiteY30" fmla="*/ 1376363 h 2362201"/>
                  <a:gd name="connsiteX31" fmla="*/ 1194063 w 1333789"/>
                  <a:gd name="connsiteY31" fmla="*/ 1516065 h 2362201"/>
                  <a:gd name="connsiteX32" fmla="*/ 1171865 w 1333789"/>
                  <a:gd name="connsiteY32" fmla="*/ 1709738 h 2362201"/>
                  <a:gd name="connsiteX33" fmla="*/ 1035313 w 1333789"/>
                  <a:gd name="connsiteY33" fmla="*/ 1789115 h 2362201"/>
                  <a:gd name="connsiteX34" fmla="*/ 1060740 w 1333789"/>
                  <a:gd name="connsiteY34" fmla="*/ 1916113 h 2362201"/>
                  <a:gd name="connsiteX35" fmla="*/ 1333789 w 1333789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486654 w 1356603"/>
                  <a:gd name="connsiteY10" fmla="*/ 1014413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721604 w 1356603"/>
                  <a:gd name="connsiteY26" fmla="*/ 928688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131054 w 1356603"/>
                  <a:gd name="connsiteY10" fmla="*/ 65088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721604 w 1356603"/>
                  <a:gd name="connsiteY26" fmla="*/ 928688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131054 w 1356603"/>
                  <a:gd name="connsiteY10" fmla="*/ 65088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658104 w 1356603"/>
                  <a:gd name="connsiteY26" fmla="*/ 709613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131054 w 1356603"/>
                  <a:gd name="connsiteY10" fmla="*/ 65088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658104 w 1356603"/>
                  <a:gd name="connsiteY26" fmla="*/ 709613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131054 w 1356603"/>
                  <a:gd name="connsiteY10" fmla="*/ 65088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658104 w 1356603"/>
                  <a:gd name="connsiteY26" fmla="*/ 709613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357438 h 2362201"/>
                  <a:gd name="connsiteX1" fmla="*/ 985129 w 1356603"/>
                  <a:gd name="connsiteY1" fmla="*/ 1931988 h 2362201"/>
                  <a:gd name="connsiteX2" fmla="*/ 883529 w 1356603"/>
                  <a:gd name="connsiteY2" fmla="*/ 1849438 h 2362201"/>
                  <a:gd name="connsiteX3" fmla="*/ 416804 w 1356603"/>
                  <a:gd name="connsiteY3" fmla="*/ 1874838 h 2362201"/>
                  <a:gd name="connsiteX4" fmla="*/ 289804 w 1356603"/>
                  <a:gd name="connsiteY4" fmla="*/ 1519238 h 2362201"/>
                  <a:gd name="connsiteX5" fmla="*/ 556504 w 1356603"/>
                  <a:gd name="connsiteY5" fmla="*/ 1325563 h 2362201"/>
                  <a:gd name="connsiteX6" fmla="*/ 727927 w 1356603"/>
                  <a:gd name="connsiteY6" fmla="*/ 1293815 h 2362201"/>
                  <a:gd name="connsiteX7" fmla="*/ 747004 w 1356603"/>
                  <a:gd name="connsiteY7" fmla="*/ 1249363 h 2362201"/>
                  <a:gd name="connsiteX8" fmla="*/ 378704 w 1356603"/>
                  <a:gd name="connsiteY8" fmla="*/ 217488 h 2362201"/>
                  <a:gd name="connsiteX9" fmla="*/ 852 w 1356603"/>
                  <a:gd name="connsiteY9" fmla="*/ 95250 h 2362201"/>
                  <a:gd name="connsiteX10" fmla="*/ 131054 w 1356603"/>
                  <a:gd name="connsiteY10" fmla="*/ 65088 h 2362201"/>
                  <a:gd name="connsiteX11" fmla="*/ 80254 w 1356603"/>
                  <a:gd name="connsiteY11" fmla="*/ 242888 h 2362201"/>
                  <a:gd name="connsiteX12" fmla="*/ 29454 w 1356603"/>
                  <a:gd name="connsiteY12" fmla="*/ 204788 h 2362201"/>
                  <a:gd name="connsiteX13" fmla="*/ 42128 w 1356603"/>
                  <a:gd name="connsiteY13" fmla="*/ 203200 h 2362201"/>
                  <a:gd name="connsiteX14" fmla="*/ 127852 w 1356603"/>
                  <a:gd name="connsiteY14" fmla="*/ 127000 h 2362201"/>
                  <a:gd name="connsiteX15" fmla="*/ 48477 w 1356603"/>
                  <a:gd name="connsiteY15" fmla="*/ 241300 h 2362201"/>
                  <a:gd name="connsiteX16" fmla="*/ 86578 w 1356603"/>
                  <a:gd name="connsiteY16" fmla="*/ 125414 h 2362201"/>
                  <a:gd name="connsiteX17" fmla="*/ 175478 w 1356603"/>
                  <a:gd name="connsiteY17" fmla="*/ 128589 h 2362201"/>
                  <a:gd name="connsiteX18" fmla="*/ 23077 w 1356603"/>
                  <a:gd name="connsiteY18" fmla="*/ 177800 h 2362201"/>
                  <a:gd name="connsiteX19" fmla="*/ 299302 w 1356603"/>
                  <a:gd name="connsiteY19" fmla="*/ 273050 h 2362201"/>
                  <a:gd name="connsiteX20" fmla="*/ 181827 w 1356603"/>
                  <a:gd name="connsiteY20" fmla="*/ 0 h 2362201"/>
                  <a:gd name="connsiteX21" fmla="*/ 356452 w 1356603"/>
                  <a:gd name="connsiteY21" fmla="*/ 276225 h 2362201"/>
                  <a:gd name="connsiteX22" fmla="*/ 391404 w 1356603"/>
                  <a:gd name="connsiteY22" fmla="*/ 239713 h 2362201"/>
                  <a:gd name="connsiteX23" fmla="*/ 394553 w 1356603"/>
                  <a:gd name="connsiteY23" fmla="*/ 182565 h 2362201"/>
                  <a:gd name="connsiteX24" fmla="*/ 292979 w 1356603"/>
                  <a:gd name="connsiteY24" fmla="*/ 93663 h 2362201"/>
                  <a:gd name="connsiteX25" fmla="*/ 429504 w 1356603"/>
                  <a:gd name="connsiteY25" fmla="*/ 84138 h 2362201"/>
                  <a:gd name="connsiteX26" fmla="*/ 658104 w 1356603"/>
                  <a:gd name="connsiteY26" fmla="*/ 709613 h 2362201"/>
                  <a:gd name="connsiteX27" fmla="*/ 880354 w 1356603"/>
                  <a:gd name="connsiteY27" fmla="*/ 1268413 h 2362201"/>
                  <a:gd name="connsiteX28" fmla="*/ 931154 w 1356603"/>
                  <a:gd name="connsiteY28" fmla="*/ 1287463 h 2362201"/>
                  <a:gd name="connsiteX29" fmla="*/ 1039078 w 1356603"/>
                  <a:gd name="connsiteY29" fmla="*/ 1319214 h 2362201"/>
                  <a:gd name="connsiteX30" fmla="*/ 1147054 w 1356603"/>
                  <a:gd name="connsiteY30" fmla="*/ 1376363 h 2362201"/>
                  <a:gd name="connsiteX31" fmla="*/ 1216877 w 1356603"/>
                  <a:gd name="connsiteY31" fmla="*/ 1516065 h 2362201"/>
                  <a:gd name="connsiteX32" fmla="*/ 1194679 w 1356603"/>
                  <a:gd name="connsiteY32" fmla="*/ 1709738 h 2362201"/>
                  <a:gd name="connsiteX33" fmla="*/ 1058127 w 1356603"/>
                  <a:gd name="connsiteY33" fmla="*/ 1789115 h 2362201"/>
                  <a:gd name="connsiteX34" fmla="*/ 1083554 w 1356603"/>
                  <a:gd name="connsiteY34" fmla="*/ 1916113 h 2362201"/>
                  <a:gd name="connsiteX35" fmla="*/ 1356603 w 1356603"/>
                  <a:gd name="connsiteY35" fmla="*/ 2362201 h 2362201"/>
                  <a:gd name="connsiteX0" fmla="*/ 1221666 w 1356603"/>
                  <a:gd name="connsiteY0" fmla="*/ 2415716 h 2420479"/>
                  <a:gd name="connsiteX1" fmla="*/ 985129 w 1356603"/>
                  <a:gd name="connsiteY1" fmla="*/ 1990266 h 2420479"/>
                  <a:gd name="connsiteX2" fmla="*/ 883529 w 1356603"/>
                  <a:gd name="connsiteY2" fmla="*/ 1907716 h 2420479"/>
                  <a:gd name="connsiteX3" fmla="*/ 416804 w 1356603"/>
                  <a:gd name="connsiteY3" fmla="*/ 1933116 h 2420479"/>
                  <a:gd name="connsiteX4" fmla="*/ 289804 w 1356603"/>
                  <a:gd name="connsiteY4" fmla="*/ 1577516 h 2420479"/>
                  <a:gd name="connsiteX5" fmla="*/ 556504 w 1356603"/>
                  <a:gd name="connsiteY5" fmla="*/ 1383841 h 2420479"/>
                  <a:gd name="connsiteX6" fmla="*/ 727927 w 1356603"/>
                  <a:gd name="connsiteY6" fmla="*/ 1352093 h 2420479"/>
                  <a:gd name="connsiteX7" fmla="*/ 747004 w 1356603"/>
                  <a:gd name="connsiteY7" fmla="*/ 1307641 h 2420479"/>
                  <a:gd name="connsiteX8" fmla="*/ 378704 w 1356603"/>
                  <a:gd name="connsiteY8" fmla="*/ 275766 h 2420479"/>
                  <a:gd name="connsiteX9" fmla="*/ 852 w 1356603"/>
                  <a:gd name="connsiteY9" fmla="*/ 153528 h 2420479"/>
                  <a:gd name="connsiteX10" fmla="*/ 131054 w 1356603"/>
                  <a:gd name="connsiteY10" fmla="*/ 123366 h 2420479"/>
                  <a:gd name="connsiteX11" fmla="*/ 80254 w 1356603"/>
                  <a:gd name="connsiteY11" fmla="*/ 301166 h 2420479"/>
                  <a:gd name="connsiteX12" fmla="*/ 29454 w 1356603"/>
                  <a:gd name="connsiteY12" fmla="*/ 263066 h 2420479"/>
                  <a:gd name="connsiteX13" fmla="*/ 42128 w 1356603"/>
                  <a:gd name="connsiteY13" fmla="*/ 261478 h 2420479"/>
                  <a:gd name="connsiteX14" fmla="*/ 127852 w 1356603"/>
                  <a:gd name="connsiteY14" fmla="*/ 185278 h 2420479"/>
                  <a:gd name="connsiteX15" fmla="*/ 48477 w 1356603"/>
                  <a:gd name="connsiteY15" fmla="*/ 299578 h 2420479"/>
                  <a:gd name="connsiteX16" fmla="*/ 86578 w 1356603"/>
                  <a:gd name="connsiteY16" fmla="*/ 183692 h 2420479"/>
                  <a:gd name="connsiteX17" fmla="*/ 175478 w 1356603"/>
                  <a:gd name="connsiteY17" fmla="*/ 186867 h 2420479"/>
                  <a:gd name="connsiteX18" fmla="*/ 23077 w 1356603"/>
                  <a:gd name="connsiteY18" fmla="*/ 236078 h 2420479"/>
                  <a:gd name="connsiteX19" fmla="*/ 299302 w 1356603"/>
                  <a:gd name="connsiteY19" fmla="*/ 331328 h 2420479"/>
                  <a:gd name="connsiteX20" fmla="*/ 181827 w 1356603"/>
                  <a:gd name="connsiteY20" fmla="*/ 58278 h 2420479"/>
                  <a:gd name="connsiteX21" fmla="*/ 356452 w 1356603"/>
                  <a:gd name="connsiteY21" fmla="*/ 334503 h 2420479"/>
                  <a:gd name="connsiteX22" fmla="*/ 391404 w 1356603"/>
                  <a:gd name="connsiteY22" fmla="*/ 297991 h 2420479"/>
                  <a:gd name="connsiteX23" fmla="*/ 394553 w 1356603"/>
                  <a:gd name="connsiteY23" fmla="*/ 240843 h 2420479"/>
                  <a:gd name="connsiteX24" fmla="*/ 173916 w 1356603"/>
                  <a:gd name="connsiteY24" fmla="*/ 4304 h 2420479"/>
                  <a:gd name="connsiteX25" fmla="*/ 429504 w 1356603"/>
                  <a:gd name="connsiteY25" fmla="*/ 142416 h 2420479"/>
                  <a:gd name="connsiteX26" fmla="*/ 658104 w 1356603"/>
                  <a:gd name="connsiteY26" fmla="*/ 767891 h 2420479"/>
                  <a:gd name="connsiteX27" fmla="*/ 880354 w 1356603"/>
                  <a:gd name="connsiteY27" fmla="*/ 1326691 h 2420479"/>
                  <a:gd name="connsiteX28" fmla="*/ 931154 w 1356603"/>
                  <a:gd name="connsiteY28" fmla="*/ 1345741 h 2420479"/>
                  <a:gd name="connsiteX29" fmla="*/ 1039078 w 1356603"/>
                  <a:gd name="connsiteY29" fmla="*/ 1377492 h 2420479"/>
                  <a:gd name="connsiteX30" fmla="*/ 1147054 w 1356603"/>
                  <a:gd name="connsiteY30" fmla="*/ 1434641 h 2420479"/>
                  <a:gd name="connsiteX31" fmla="*/ 1216877 w 1356603"/>
                  <a:gd name="connsiteY31" fmla="*/ 1574343 h 2420479"/>
                  <a:gd name="connsiteX32" fmla="*/ 1194679 w 1356603"/>
                  <a:gd name="connsiteY32" fmla="*/ 1768016 h 2420479"/>
                  <a:gd name="connsiteX33" fmla="*/ 1058127 w 1356603"/>
                  <a:gd name="connsiteY33" fmla="*/ 1847393 h 2420479"/>
                  <a:gd name="connsiteX34" fmla="*/ 1083554 w 1356603"/>
                  <a:gd name="connsiteY34" fmla="*/ 1974391 h 2420479"/>
                  <a:gd name="connsiteX35" fmla="*/ 1356603 w 1356603"/>
                  <a:gd name="connsiteY35" fmla="*/ 2420479 h 2420479"/>
                  <a:gd name="connsiteX0" fmla="*/ 1221666 w 1356603"/>
                  <a:gd name="connsiteY0" fmla="*/ 2455207 h 2459970"/>
                  <a:gd name="connsiteX1" fmla="*/ 985129 w 1356603"/>
                  <a:gd name="connsiteY1" fmla="*/ 2029757 h 2459970"/>
                  <a:gd name="connsiteX2" fmla="*/ 883529 w 1356603"/>
                  <a:gd name="connsiteY2" fmla="*/ 1947207 h 2459970"/>
                  <a:gd name="connsiteX3" fmla="*/ 416804 w 1356603"/>
                  <a:gd name="connsiteY3" fmla="*/ 1972607 h 2459970"/>
                  <a:gd name="connsiteX4" fmla="*/ 289804 w 1356603"/>
                  <a:gd name="connsiteY4" fmla="*/ 1617007 h 2459970"/>
                  <a:gd name="connsiteX5" fmla="*/ 556504 w 1356603"/>
                  <a:gd name="connsiteY5" fmla="*/ 1423332 h 2459970"/>
                  <a:gd name="connsiteX6" fmla="*/ 727927 w 1356603"/>
                  <a:gd name="connsiteY6" fmla="*/ 1391584 h 2459970"/>
                  <a:gd name="connsiteX7" fmla="*/ 747004 w 1356603"/>
                  <a:gd name="connsiteY7" fmla="*/ 1347132 h 2459970"/>
                  <a:gd name="connsiteX8" fmla="*/ 378704 w 1356603"/>
                  <a:gd name="connsiteY8" fmla="*/ 315257 h 2459970"/>
                  <a:gd name="connsiteX9" fmla="*/ 852 w 1356603"/>
                  <a:gd name="connsiteY9" fmla="*/ 193019 h 2459970"/>
                  <a:gd name="connsiteX10" fmla="*/ 131054 w 1356603"/>
                  <a:gd name="connsiteY10" fmla="*/ 162857 h 2459970"/>
                  <a:gd name="connsiteX11" fmla="*/ 80254 w 1356603"/>
                  <a:gd name="connsiteY11" fmla="*/ 340657 h 2459970"/>
                  <a:gd name="connsiteX12" fmla="*/ 29454 w 1356603"/>
                  <a:gd name="connsiteY12" fmla="*/ 302557 h 2459970"/>
                  <a:gd name="connsiteX13" fmla="*/ 42128 w 1356603"/>
                  <a:gd name="connsiteY13" fmla="*/ 300969 h 2459970"/>
                  <a:gd name="connsiteX14" fmla="*/ 127852 w 1356603"/>
                  <a:gd name="connsiteY14" fmla="*/ 224769 h 2459970"/>
                  <a:gd name="connsiteX15" fmla="*/ 48477 w 1356603"/>
                  <a:gd name="connsiteY15" fmla="*/ 339069 h 2459970"/>
                  <a:gd name="connsiteX16" fmla="*/ 86578 w 1356603"/>
                  <a:gd name="connsiteY16" fmla="*/ 223183 h 2459970"/>
                  <a:gd name="connsiteX17" fmla="*/ 175478 w 1356603"/>
                  <a:gd name="connsiteY17" fmla="*/ 226358 h 2459970"/>
                  <a:gd name="connsiteX18" fmla="*/ 23077 w 1356603"/>
                  <a:gd name="connsiteY18" fmla="*/ 275569 h 2459970"/>
                  <a:gd name="connsiteX19" fmla="*/ 299302 w 1356603"/>
                  <a:gd name="connsiteY19" fmla="*/ 370819 h 2459970"/>
                  <a:gd name="connsiteX20" fmla="*/ 181827 w 1356603"/>
                  <a:gd name="connsiteY20" fmla="*/ 97769 h 2459970"/>
                  <a:gd name="connsiteX21" fmla="*/ 356452 w 1356603"/>
                  <a:gd name="connsiteY21" fmla="*/ 373994 h 2459970"/>
                  <a:gd name="connsiteX22" fmla="*/ 391404 w 1356603"/>
                  <a:gd name="connsiteY22" fmla="*/ 337482 h 2459970"/>
                  <a:gd name="connsiteX23" fmla="*/ 65941 w 1356603"/>
                  <a:gd name="connsiteY23" fmla="*/ 8872 h 2459970"/>
                  <a:gd name="connsiteX24" fmla="*/ 173916 w 1356603"/>
                  <a:gd name="connsiteY24" fmla="*/ 43795 h 2459970"/>
                  <a:gd name="connsiteX25" fmla="*/ 429504 w 1356603"/>
                  <a:gd name="connsiteY25" fmla="*/ 181907 h 2459970"/>
                  <a:gd name="connsiteX26" fmla="*/ 658104 w 1356603"/>
                  <a:gd name="connsiteY26" fmla="*/ 807382 h 2459970"/>
                  <a:gd name="connsiteX27" fmla="*/ 880354 w 1356603"/>
                  <a:gd name="connsiteY27" fmla="*/ 1366182 h 2459970"/>
                  <a:gd name="connsiteX28" fmla="*/ 931154 w 1356603"/>
                  <a:gd name="connsiteY28" fmla="*/ 1385232 h 2459970"/>
                  <a:gd name="connsiteX29" fmla="*/ 1039078 w 1356603"/>
                  <a:gd name="connsiteY29" fmla="*/ 1416983 h 2459970"/>
                  <a:gd name="connsiteX30" fmla="*/ 1147054 w 1356603"/>
                  <a:gd name="connsiteY30" fmla="*/ 1474132 h 2459970"/>
                  <a:gd name="connsiteX31" fmla="*/ 1216877 w 1356603"/>
                  <a:gd name="connsiteY31" fmla="*/ 1613834 h 2459970"/>
                  <a:gd name="connsiteX32" fmla="*/ 1194679 w 1356603"/>
                  <a:gd name="connsiteY32" fmla="*/ 1807507 h 2459970"/>
                  <a:gd name="connsiteX33" fmla="*/ 1058127 w 1356603"/>
                  <a:gd name="connsiteY33" fmla="*/ 1886884 h 2459970"/>
                  <a:gd name="connsiteX34" fmla="*/ 1083554 w 1356603"/>
                  <a:gd name="connsiteY34" fmla="*/ 2013882 h 2459970"/>
                  <a:gd name="connsiteX35" fmla="*/ 1356603 w 1356603"/>
                  <a:gd name="connsiteY35" fmla="*/ 2459970 h 2459970"/>
                  <a:gd name="connsiteX0" fmla="*/ 1221666 w 1356603"/>
                  <a:gd name="connsiteY0" fmla="*/ 2455207 h 2459970"/>
                  <a:gd name="connsiteX1" fmla="*/ 985129 w 1356603"/>
                  <a:gd name="connsiteY1" fmla="*/ 2029757 h 2459970"/>
                  <a:gd name="connsiteX2" fmla="*/ 883529 w 1356603"/>
                  <a:gd name="connsiteY2" fmla="*/ 1947207 h 2459970"/>
                  <a:gd name="connsiteX3" fmla="*/ 416804 w 1356603"/>
                  <a:gd name="connsiteY3" fmla="*/ 1972607 h 2459970"/>
                  <a:gd name="connsiteX4" fmla="*/ 289804 w 1356603"/>
                  <a:gd name="connsiteY4" fmla="*/ 1617007 h 2459970"/>
                  <a:gd name="connsiteX5" fmla="*/ 556504 w 1356603"/>
                  <a:gd name="connsiteY5" fmla="*/ 1423332 h 2459970"/>
                  <a:gd name="connsiteX6" fmla="*/ 727927 w 1356603"/>
                  <a:gd name="connsiteY6" fmla="*/ 1391584 h 2459970"/>
                  <a:gd name="connsiteX7" fmla="*/ 747004 w 1356603"/>
                  <a:gd name="connsiteY7" fmla="*/ 1347132 h 2459970"/>
                  <a:gd name="connsiteX8" fmla="*/ 378704 w 1356603"/>
                  <a:gd name="connsiteY8" fmla="*/ 315257 h 2459970"/>
                  <a:gd name="connsiteX9" fmla="*/ 852 w 1356603"/>
                  <a:gd name="connsiteY9" fmla="*/ 193019 h 2459970"/>
                  <a:gd name="connsiteX10" fmla="*/ 131054 w 1356603"/>
                  <a:gd name="connsiteY10" fmla="*/ 162857 h 2459970"/>
                  <a:gd name="connsiteX11" fmla="*/ 80254 w 1356603"/>
                  <a:gd name="connsiteY11" fmla="*/ 340657 h 2459970"/>
                  <a:gd name="connsiteX12" fmla="*/ 29454 w 1356603"/>
                  <a:gd name="connsiteY12" fmla="*/ 302557 h 2459970"/>
                  <a:gd name="connsiteX13" fmla="*/ 42128 w 1356603"/>
                  <a:gd name="connsiteY13" fmla="*/ 300969 h 2459970"/>
                  <a:gd name="connsiteX14" fmla="*/ 127852 w 1356603"/>
                  <a:gd name="connsiteY14" fmla="*/ 224769 h 2459970"/>
                  <a:gd name="connsiteX15" fmla="*/ 48477 w 1356603"/>
                  <a:gd name="connsiteY15" fmla="*/ 339069 h 2459970"/>
                  <a:gd name="connsiteX16" fmla="*/ 86578 w 1356603"/>
                  <a:gd name="connsiteY16" fmla="*/ 223183 h 2459970"/>
                  <a:gd name="connsiteX17" fmla="*/ 175478 w 1356603"/>
                  <a:gd name="connsiteY17" fmla="*/ 226358 h 2459970"/>
                  <a:gd name="connsiteX18" fmla="*/ 23077 w 1356603"/>
                  <a:gd name="connsiteY18" fmla="*/ 275569 h 2459970"/>
                  <a:gd name="connsiteX19" fmla="*/ 299302 w 1356603"/>
                  <a:gd name="connsiteY19" fmla="*/ 370819 h 2459970"/>
                  <a:gd name="connsiteX20" fmla="*/ 286602 w 1356603"/>
                  <a:gd name="connsiteY20" fmla="*/ 112056 h 2459970"/>
                  <a:gd name="connsiteX21" fmla="*/ 356452 w 1356603"/>
                  <a:gd name="connsiteY21" fmla="*/ 373994 h 2459970"/>
                  <a:gd name="connsiteX22" fmla="*/ 391404 w 1356603"/>
                  <a:gd name="connsiteY22" fmla="*/ 337482 h 2459970"/>
                  <a:gd name="connsiteX23" fmla="*/ 65941 w 1356603"/>
                  <a:gd name="connsiteY23" fmla="*/ 8872 h 2459970"/>
                  <a:gd name="connsiteX24" fmla="*/ 173916 w 1356603"/>
                  <a:gd name="connsiteY24" fmla="*/ 43795 h 2459970"/>
                  <a:gd name="connsiteX25" fmla="*/ 429504 w 1356603"/>
                  <a:gd name="connsiteY25" fmla="*/ 181907 h 2459970"/>
                  <a:gd name="connsiteX26" fmla="*/ 658104 w 1356603"/>
                  <a:gd name="connsiteY26" fmla="*/ 807382 h 2459970"/>
                  <a:gd name="connsiteX27" fmla="*/ 880354 w 1356603"/>
                  <a:gd name="connsiteY27" fmla="*/ 1366182 h 2459970"/>
                  <a:gd name="connsiteX28" fmla="*/ 931154 w 1356603"/>
                  <a:gd name="connsiteY28" fmla="*/ 1385232 h 2459970"/>
                  <a:gd name="connsiteX29" fmla="*/ 1039078 w 1356603"/>
                  <a:gd name="connsiteY29" fmla="*/ 1416983 h 2459970"/>
                  <a:gd name="connsiteX30" fmla="*/ 1147054 w 1356603"/>
                  <a:gd name="connsiteY30" fmla="*/ 1474132 h 2459970"/>
                  <a:gd name="connsiteX31" fmla="*/ 1216877 w 1356603"/>
                  <a:gd name="connsiteY31" fmla="*/ 1613834 h 2459970"/>
                  <a:gd name="connsiteX32" fmla="*/ 1194679 w 1356603"/>
                  <a:gd name="connsiteY32" fmla="*/ 1807507 h 2459970"/>
                  <a:gd name="connsiteX33" fmla="*/ 1058127 w 1356603"/>
                  <a:gd name="connsiteY33" fmla="*/ 1886884 h 2459970"/>
                  <a:gd name="connsiteX34" fmla="*/ 1083554 w 1356603"/>
                  <a:gd name="connsiteY34" fmla="*/ 2013882 h 2459970"/>
                  <a:gd name="connsiteX35" fmla="*/ 1356603 w 1356603"/>
                  <a:gd name="connsiteY35" fmla="*/ 2459970 h 2459970"/>
                  <a:gd name="connsiteX0" fmla="*/ 1221666 w 1356603"/>
                  <a:gd name="connsiteY0" fmla="*/ 2455207 h 2459970"/>
                  <a:gd name="connsiteX1" fmla="*/ 985129 w 1356603"/>
                  <a:gd name="connsiteY1" fmla="*/ 2029757 h 2459970"/>
                  <a:gd name="connsiteX2" fmla="*/ 883529 w 1356603"/>
                  <a:gd name="connsiteY2" fmla="*/ 1947207 h 2459970"/>
                  <a:gd name="connsiteX3" fmla="*/ 416804 w 1356603"/>
                  <a:gd name="connsiteY3" fmla="*/ 1972607 h 2459970"/>
                  <a:gd name="connsiteX4" fmla="*/ 289804 w 1356603"/>
                  <a:gd name="connsiteY4" fmla="*/ 1617007 h 2459970"/>
                  <a:gd name="connsiteX5" fmla="*/ 556504 w 1356603"/>
                  <a:gd name="connsiteY5" fmla="*/ 1423332 h 2459970"/>
                  <a:gd name="connsiteX6" fmla="*/ 727927 w 1356603"/>
                  <a:gd name="connsiteY6" fmla="*/ 1391584 h 2459970"/>
                  <a:gd name="connsiteX7" fmla="*/ 747004 w 1356603"/>
                  <a:gd name="connsiteY7" fmla="*/ 1347132 h 2459970"/>
                  <a:gd name="connsiteX8" fmla="*/ 378704 w 1356603"/>
                  <a:gd name="connsiteY8" fmla="*/ 315257 h 2459970"/>
                  <a:gd name="connsiteX9" fmla="*/ 852 w 1356603"/>
                  <a:gd name="connsiteY9" fmla="*/ 193019 h 2459970"/>
                  <a:gd name="connsiteX10" fmla="*/ 131054 w 1356603"/>
                  <a:gd name="connsiteY10" fmla="*/ 162857 h 2459970"/>
                  <a:gd name="connsiteX11" fmla="*/ 80254 w 1356603"/>
                  <a:gd name="connsiteY11" fmla="*/ 340657 h 2459970"/>
                  <a:gd name="connsiteX12" fmla="*/ 29454 w 1356603"/>
                  <a:gd name="connsiteY12" fmla="*/ 302557 h 2459970"/>
                  <a:gd name="connsiteX13" fmla="*/ 42128 w 1356603"/>
                  <a:gd name="connsiteY13" fmla="*/ 300969 h 2459970"/>
                  <a:gd name="connsiteX14" fmla="*/ 127852 w 1356603"/>
                  <a:gd name="connsiteY14" fmla="*/ 224769 h 2459970"/>
                  <a:gd name="connsiteX15" fmla="*/ 48477 w 1356603"/>
                  <a:gd name="connsiteY15" fmla="*/ 339069 h 2459970"/>
                  <a:gd name="connsiteX16" fmla="*/ 86578 w 1356603"/>
                  <a:gd name="connsiteY16" fmla="*/ 223183 h 2459970"/>
                  <a:gd name="connsiteX17" fmla="*/ 175478 w 1356603"/>
                  <a:gd name="connsiteY17" fmla="*/ 226358 h 2459970"/>
                  <a:gd name="connsiteX18" fmla="*/ 23077 w 1356603"/>
                  <a:gd name="connsiteY18" fmla="*/ 275569 h 2459970"/>
                  <a:gd name="connsiteX19" fmla="*/ 299302 w 1356603"/>
                  <a:gd name="connsiteY19" fmla="*/ 370819 h 2459970"/>
                  <a:gd name="connsiteX20" fmla="*/ 234214 w 1356603"/>
                  <a:gd name="connsiteY20" fmla="*/ 540681 h 2459970"/>
                  <a:gd name="connsiteX21" fmla="*/ 356452 w 1356603"/>
                  <a:gd name="connsiteY21" fmla="*/ 373994 h 2459970"/>
                  <a:gd name="connsiteX22" fmla="*/ 391404 w 1356603"/>
                  <a:gd name="connsiteY22" fmla="*/ 337482 h 2459970"/>
                  <a:gd name="connsiteX23" fmla="*/ 65941 w 1356603"/>
                  <a:gd name="connsiteY23" fmla="*/ 8872 h 2459970"/>
                  <a:gd name="connsiteX24" fmla="*/ 173916 w 1356603"/>
                  <a:gd name="connsiteY24" fmla="*/ 43795 h 2459970"/>
                  <a:gd name="connsiteX25" fmla="*/ 429504 w 1356603"/>
                  <a:gd name="connsiteY25" fmla="*/ 181907 h 2459970"/>
                  <a:gd name="connsiteX26" fmla="*/ 658104 w 1356603"/>
                  <a:gd name="connsiteY26" fmla="*/ 807382 h 2459970"/>
                  <a:gd name="connsiteX27" fmla="*/ 880354 w 1356603"/>
                  <a:gd name="connsiteY27" fmla="*/ 1366182 h 2459970"/>
                  <a:gd name="connsiteX28" fmla="*/ 931154 w 1356603"/>
                  <a:gd name="connsiteY28" fmla="*/ 1385232 h 2459970"/>
                  <a:gd name="connsiteX29" fmla="*/ 1039078 w 1356603"/>
                  <a:gd name="connsiteY29" fmla="*/ 1416983 h 2459970"/>
                  <a:gd name="connsiteX30" fmla="*/ 1147054 w 1356603"/>
                  <a:gd name="connsiteY30" fmla="*/ 1474132 h 2459970"/>
                  <a:gd name="connsiteX31" fmla="*/ 1216877 w 1356603"/>
                  <a:gd name="connsiteY31" fmla="*/ 1613834 h 2459970"/>
                  <a:gd name="connsiteX32" fmla="*/ 1194679 w 1356603"/>
                  <a:gd name="connsiteY32" fmla="*/ 1807507 h 2459970"/>
                  <a:gd name="connsiteX33" fmla="*/ 1058127 w 1356603"/>
                  <a:gd name="connsiteY33" fmla="*/ 1886884 h 2459970"/>
                  <a:gd name="connsiteX34" fmla="*/ 1083554 w 1356603"/>
                  <a:gd name="connsiteY34" fmla="*/ 2013882 h 2459970"/>
                  <a:gd name="connsiteX35" fmla="*/ 1356603 w 1356603"/>
                  <a:gd name="connsiteY35" fmla="*/ 2459970 h 2459970"/>
                  <a:gd name="connsiteX0" fmla="*/ 1221666 w 1356603"/>
                  <a:gd name="connsiteY0" fmla="*/ 2449231 h 2453994"/>
                  <a:gd name="connsiteX1" fmla="*/ 985129 w 1356603"/>
                  <a:gd name="connsiteY1" fmla="*/ 2023781 h 2453994"/>
                  <a:gd name="connsiteX2" fmla="*/ 883529 w 1356603"/>
                  <a:gd name="connsiteY2" fmla="*/ 1941231 h 2453994"/>
                  <a:gd name="connsiteX3" fmla="*/ 416804 w 1356603"/>
                  <a:gd name="connsiteY3" fmla="*/ 1966631 h 2453994"/>
                  <a:gd name="connsiteX4" fmla="*/ 289804 w 1356603"/>
                  <a:gd name="connsiteY4" fmla="*/ 1611031 h 2453994"/>
                  <a:gd name="connsiteX5" fmla="*/ 556504 w 1356603"/>
                  <a:gd name="connsiteY5" fmla="*/ 1417356 h 2453994"/>
                  <a:gd name="connsiteX6" fmla="*/ 727927 w 1356603"/>
                  <a:gd name="connsiteY6" fmla="*/ 1385608 h 2453994"/>
                  <a:gd name="connsiteX7" fmla="*/ 747004 w 1356603"/>
                  <a:gd name="connsiteY7" fmla="*/ 1341156 h 2453994"/>
                  <a:gd name="connsiteX8" fmla="*/ 378704 w 1356603"/>
                  <a:gd name="connsiteY8" fmla="*/ 309281 h 2453994"/>
                  <a:gd name="connsiteX9" fmla="*/ 852 w 1356603"/>
                  <a:gd name="connsiteY9" fmla="*/ 187043 h 2453994"/>
                  <a:gd name="connsiteX10" fmla="*/ 131054 w 1356603"/>
                  <a:gd name="connsiteY10" fmla="*/ 156881 h 2453994"/>
                  <a:gd name="connsiteX11" fmla="*/ 80254 w 1356603"/>
                  <a:gd name="connsiteY11" fmla="*/ 334681 h 2453994"/>
                  <a:gd name="connsiteX12" fmla="*/ 29454 w 1356603"/>
                  <a:gd name="connsiteY12" fmla="*/ 296581 h 2453994"/>
                  <a:gd name="connsiteX13" fmla="*/ 42128 w 1356603"/>
                  <a:gd name="connsiteY13" fmla="*/ 294993 h 2453994"/>
                  <a:gd name="connsiteX14" fmla="*/ 127852 w 1356603"/>
                  <a:gd name="connsiteY14" fmla="*/ 218793 h 2453994"/>
                  <a:gd name="connsiteX15" fmla="*/ 48477 w 1356603"/>
                  <a:gd name="connsiteY15" fmla="*/ 333093 h 2453994"/>
                  <a:gd name="connsiteX16" fmla="*/ 86578 w 1356603"/>
                  <a:gd name="connsiteY16" fmla="*/ 217207 h 2453994"/>
                  <a:gd name="connsiteX17" fmla="*/ 175478 w 1356603"/>
                  <a:gd name="connsiteY17" fmla="*/ 220382 h 2453994"/>
                  <a:gd name="connsiteX18" fmla="*/ 23077 w 1356603"/>
                  <a:gd name="connsiteY18" fmla="*/ 269593 h 2453994"/>
                  <a:gd name="connsiteX19" fmla="*/ 299302 w 1356603"/>
                  <a:gd name="connsiteY19" fmla="*/ 364843 h 2453994"/>
                  <a:gd name="connsiteX20" fmla="*/ 234214 w 1356603"/>
                  <a:gd name="connsiteY20" fmla="*/ 534705 h 2453994"/>
                  <a:gd name="connsiteX21" fmla="*/ 356452 w 1356603"/>
                  <a:gd name="connsiteY21" fmla="*/ 368018 h 2453994"/>
                  <a:gd name="connsiteX22" fmla="*/ 391404 w 1356603"/>
                  <a:gd name="connsiteY22" fmla="*/ 331506 h 2453994"/>
                  <a:gd name="connsiteX23" fmla="*/ 270728 w 1356603"/>
                  <a:gd name="connsiteY23" fmla="*/ 153706 h 2453994"/>
                  <a:gd name="connsiteX24" fmla="*/ 65941 w 1356603"/>
                  <a:gd name="connsiteY24" fmla="*/ 2896 h 2453994"/>
                  <a:gd name="connsiteX25" fmla="*/ 173916 w 1356603"/>
                  <a:gd name="connsiteY25" fmla="*/ 37819 h 2453994"/>
                  <a:gd name="connsiteX26" fmla="*/ 429504 w 1356603"/>
                  <a:gd name="connsiteY26" fmla="*/ 175931 h 2453994"/>
                  <a:gd name="connsiteX27" fmla="*/ 658104 w 1356603"/>
                  <a:gd name="connsiteY27" fmla="*/ 801406 h 2453994"/>
                  <a:gd name="connsiteX28" fmla="*/ 880354 w 1356603"/>
                  <a:gd name="connsiteY28" fmla="*/ 1360206 h 2453994"/>
                  <a:gd name="connsiteX29" fmla="*/ 931154 w 1356603"/>
                  <a:gd name="connsiteY29" fmla="*/ 1379256 h 2453994"/>
                  <a:gd name="connsiteX30" fmla="*/ 1039078 w 1356603"/>
                  <a:gd name="connsiteY30" fmla="*/ 1411007 h 2453994"/>
                  <a:gd name="connsiteX31" fmla="*/ 1147054 w 1356603"/>
                  <a:gd name="connsiteY31" fmla="*/ 1468156 h 2453994"/>
                  <a:gd name="connsiteX32" fmla="*/ 1216877 w 1356603"/>
                  <a:gd name="connsiteY32" fmla="*/ 1607858 h 2453994"/>
                  <a:gd name="connsiteX33" fmla="*/ 1194679 w 1356603"/>
                  <a:gd name="connsiteY33" fmla="*/ 1801531 h 2453994"/>
                  <a:gd name="connsiteX34" fmla="*/ 1058127 w 1356603"/>
                  <a:gd name="connsiteY34" fmla="*/ 1880908 h 2453994"/>
                  <a:gd name="connsiteX35" fmla="*/ 1083554 w 1356603"/>
                  <a:gd name="connsiteY35" fmla="*/ 2007906 h 2453994"/>
                  <a:gd name="connsiteX36" fmla="*/ 1356603 w 1356603"/>
                  <a:gd name="connsiteY36" fmla="*/ 2453994 h 2453994"/>
                  <a:gd name="connsiteX0" fmla="*/ 1221666 w 1356603"/>
                  <a:gd name="connsiteY0" fmla="*/ 2449231 h 2453994"/>
                  <a:gd name="connsiteX1" fmla="*/ 985129 w 1356603"/>
                  <a:gd name="connsiteY1" fmla="*/ 2023781 h 2453994"/>
                  <a:gd name="connsiteX2" fmla="*/ 883529 w 1356603"/>
                  <a:gd name="connsiteY2" fmla="*/ 1941231 h 2453994"/>
                  <a:gd name="connsiteX3" fmla="*/ 416804 w 1356603"/>
                  <a:gd name="connsiteY3" fmla="*/ 1966631 h 2453994"/>
                  <a:gd name="connsiteX4" fmla="*/ 289804 w 1356603"/>
                  <a:gd name="connsiteY4" fmla="*/ 1611031 h 2453994"/>
                  <a:gd name="connsiteX5" fmla="*/ 556504 w 1356603"/>
                  <a:gd name="connsiteY5" fmla="*/ 1417356 h 2453994"/>
                  <a:gd name="connsiteX6" fmla="*/ 727927 w 1356603"/>
                  <a:gd name="connsiteY6" fmla="*/ 1385608 h 2453994"/>
                  <a:gd name="connsiteX7" fmla="*/ 747004 w 1356603"/>
                  <a:gd name="connsiteY7" fmla="*/ 1341156 h 2453994"/>
                  <a:gd name="connsiteX8" fmla="*/ 378704 w 1356603"/>
                  <a:gd name="connsiteY8" fmla="*/ 309281 h 2453994"/>
                  <a:gd name="connsiteX9" fmla="*/ 852 w 1356603"/>
                  <a:gd name="connsiteY9" fmla="*/ 187043 h 2453994"/>
                  <a:gd name="connsiteX10" fmla="*/ 131054 w 1356603"/>
                  <a:gd name="connsiteY10" fmla="*/ 156881 h 2453994"/>
                  <a:gd name="connsiteX11" fmla="*/ 80254 w 1356603"/>
                  <a:gd name="connsiteY11" fmla="*/ 334681 h 2453994"/>
                  <a:gd name="connsiteX12" fmla="*/ 29454 w 1356603"/>
                  <a:gd name="connsiteY12" fmla="*/ 296581 h 2453994"/>
                  <a:gd name="connsiteX13" fmla="*/ 42128 w 1356603"/>
                  <a:gd name="connsiteY13" fmla="*/ 294993 h 2453994"/>
                  <a:gd name="connsiteX14" fmla="*/ 127852 w 1356603"/>
                  <a:gd name="connsiteY14" fmla="*/ 218793 h 2453994"/>
                  <a:gd name="connsiteX15" fmla="*/ 48477 w 1356603"/>
                  <a:gd name="connsiteY15" fmla="*/ 333093 h 2453994"/>
                  <a:gd name="connsiteX16" fmla="*/ 86578 w 1356603"/>
                  <a:gd name="connsiteY16" fmla="*/ 217207 h 2453994"/>
                  <a:gd name="connsiteX17" fmla="*/ 175478 w 1356603"/>
                  <a:gd name="connsiteY17" fmla="*/ 220382 h 2453994"/>
                  <a:gd name="connsiteX18" fmla="*/ 23077 w 1356603"/>
                  <a:gd name="connsiteY18" fmla="*/ 269593 h 2453994"/>
                  <a:gd name="connsiteX19" fmla="*/ 299302 w 1356603"/>
                  <a:gd name="connsiteY19" fmla="*/ 364843 h 2453994"/>
                  <a:gd name="connsiteX20" fmla="*/ 234214 w 1356603"/>
                  <a:gd name="connsiteY20" fmla="*/ 534705 h 2453994"/>
                  <a:gd name="connsiteX21" fmla="*/ 356452 w 1356603"/>
                  <a:gd name="connsiteY21" fmla="*/ 368018 h 2453994"/>
                  <a:gd name="connsiteX22" fmla="*/ 391404 w 1356603"/>
                  <a:gd name="connsiteY22" fmla="*/ 331506 h 2453994"/>
                  <a:gd name="connsiteX23" fmla="*/ 370741 w 1356603"/>
                  <a:gd name="connsiteY23" fmla="*/ 172756 h 2453994"/>
                  <a:gd name="connsiteX24" fmla="*/ 65941 w 1356603"/>
                  <a:gd name="connsiteY24" fmla="*/ 2896 h 2453994"/>
                  <a:gd name="connsiteX25" fmla="*/ 173916 w 1356603"/>
                  <a:gd name="connsiteY25" fmla="*/ 37819 h 2453994"/>
                  <a:gd name="connsiteX26" fmla="*/ 429504 w 1356603"/>
                  <a:gd name="connsiteY26" fmla="*/ 175931 h 2453994"/>
                  <a:gd name="connsiteX27" fmla="*/ 658104 w 1356603"/>
                  <a:gd name="connsiteY27" fmla="*/ 801406 h 2453994"/>
                  <a:gd name="connsiteX28" fmla="*/ 880354 w 1356603"/>
                  <a:gd name="connsiteY28" fmla="*/ 1360206 h 2453994"/>
                  <a:gd name="connsiteX29" fmla="*/ 931154 w 1356603"/>
                  <a:gd name="connsiteY29" fmla="*/ 1379256 h 2453994"/>
                  <a:gd name="connsiteX30" fmla="*/ 1039078 w 1356603"/>
                  <a:gd name="connsiteY30" fmla="*/ 1411007 h 2453994"/>
                  <a:gd name="connsiteX31" fmla="*/ 1147054 w 1356603"/>
                  <a:gd name="connsiteY31" fmla="*/ 1468156 h 2453994"/>
                  <a:gd name="connsiteX32" fmla="*/ 1216877 w 1356603"/>
                  <a:gd name="connsiteY32" fmla="*/ 1607858 h 2453994"/>
                  <a:gd name="connsiteX33" fmla="*/ 1194679 w 1356603"/>
                  <a:gd name="connsiteY33" fmla="*/ 1801531 h 2453994"/>
                  <a:gd name="connsiteX34" fmla="*/ 1058127 w 1356603"/>
                  <a:gd name="connsiteY34" fmla="*/ 1880908 h 2453994"/>
                  <a:gd name="connsiteX35" fmla="*/ 1083554 w 1356603"/>
                  <a:gd name="connsiteY35" fmla="*/ 2007906 h 2453994"/>
                  <a:gd name="connsiteX36" fmla="*/ 1356603 w 1356603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89396 w 1359421"/>
                  <a:gd name="connsiteY16" fmla="*/ 217207 h 2453994"/>
                  <a:gd name="connsiteX17" fmla="*/ 178296 w 1359421"/>
                  <a:gd name="connsiteY17" fmla="*/ 220382 h 2453994"/>
                  <a:gd name="connsiteX18" fmla="*/ 25895 w 1359421"/>
                  <a:gd name="connsiteY18" fmla="*/ 269593 h 2453994"/>
                  <a:gd name="connsiteX19" fmla="*/ 302120 w 1359421"/>
                  <a:gd name="connsiteY19" fmla="*/ 364843 h 2453994"/>
                  <a:gd name="connsiteX20" fmla="*/ 237032 w 1359421"/>
                  <a:gd name="connsiteY20" fmla="*/ 534705 h 2453994"/>
                  <a:gd name="connsiteX21" fmla="*/ 359270 w 1359421"/>
                  <a:gd name="connsiteY21" fmla="*/ 368018 h 2453994"/>
                  <a:gd name="connsiteX22" fmla="*/ 394222 w 1359421"/>
                  <a:gd name="connsiteY22" fmla="*/ 331506 h 2453994"/>
                  <a:gd name="connsiteX23" fmla="*/ 373559 w 1359421"/>
                  <a:gd name="connsiteY23" fmla="*/ 172756 h 2453994"/>
                  <a:gd name="connsiteX24" fmla="*/ 68759 w 1359421"/>
                  <a:gd name="connsiteY24" fmla="*/ 2896 h 2453994"/>
                  <a:gd name="connsiteX25" fmla="*/ 176734 w 1359421"/>
                  <a:gd name="connsiteY25" fmla="*/ 37819 h 2453994"/>
                  <a:gd name="connsiteX26" fmla="*/ 432322 w 1359421"/>
                  <a:gd name="connsiteY26" fmla="*/ 175931 h 2453994"/>
                  <a:gd name="connsiteX27" fmla="*/ 660922 w 1359421"/>
                  <a:gd name="connsiteY27" fmla="*/ 801406 h 2453994"/>
                  <a:gd name="connsiteX28" fmla="*/ 883172 w 1359421"/>
                  <a:gd name="connsiteY28" fmla="*/ 1360206 h 2453994"/>
                  <a:gd name="connsiteX29" fmla="*/ 933972 w 1359421"/>
                  <a:gd name="connsiteY29" fmla="*/ 1379256 h 2453994"/>
                  <a:gd name="connsiteX30" fmla="*/ 1041896 w 1359421"/>
                  <a:gd name="connsiteY30" fmla="*/ 1411007 h 2453994"/>
                  <a:gd name="connsiteX31" fmla="*/ 1149872 w 1359421"/>
                  <a:gd name="connsiteY31" fmla="*/ 1468156 h 2453994"/>
                  <a:gd name="connsiteX32" fmla="*/ 1219695 w 1359421"/>
                  <a:gd name="connsiteY32" fmla="*/ 1607858 h 2453994"/>
                  <a:gd name="connsiteX33" fmla="*/ 1197497 w 1359421"/>
                  <a:gd name="connsiteY33" fmla="*/ 1801531 h 2453994"/>
                  <a:gd name="connsiteX34" fmla="*/ 1060945 w 1359421"/>
                  <a:gd name="connsiteY34" fmla="*/ 1880908 h 2453994"/>
                  <a:gd name="connsiteX35" fmla="*/ 1086372 w 1359421"/>
                  <a:gd name="connsiteY35" fmla="*/ 2007906 h 2453994"/>
                  <a:gd name="connsiteX36" fmla="*/ 1359421 w 1359421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89396 w 1359421"/>
                  <a:gd name="connsiteY16" fmla="*/ 217207 h 2453994"/>
                  <a:gd name="connsiteX17" fmla="*/ 178296 w 1359421"/>
                  <a:gd name="connsiteY17" fmla="*/ 220382 h 2453994"/>
                  <a:gd name="connsiteX18" fmla="*/ 25895 w 1359421"/>
                  <a:gd name="connsiteY18" fmla="*/ 269593 h 2453994"/>
                  <a:gd name="connsiteX19" fmla="*/ 302120 w 1359421"/>
                  <a:gd name="connsiteY19" fmla="*/ 364843 h 2453994"/>
                  <a:gd name="connsiteX20" fmla="*/ 237032 w 1359421"/>
                  <a:gd name="connsiteY20" fmla="*/ 534705 h 2453994"/>
                  <a:gd name="connsiteX21" fmla="*/ 359270 w 1359421"/>
                  <a:gd name="connsiteY21" fmla="*/ 368018 h 2453994"/>
                  <a:gd name="connsiteX22" fmla="*/ 70372 w 1359421"/>
                  <a:gd name="connsiteY22" fmla="*/ 98144 h 2453994"/>
                  <a:gd name="connsiteX23" fmla="*/ 373559 w 1359421"/>
                  <a:gd name="connsiteY23" fmla="*/ 172756 h 2453994"/>
                  <a:gd name="connsiteX24" fmla="*/ 68759 w 1359421"/>
                  <a:gd name="connsiteY24" fmla="*/ 2896 h 2453994"/>
                  <a:gd name="connsiteX25" fmla="*/ 176734 w 1359421"/>
                  <a:gd name="connsiteY25" fmla="*/ 37819 h 2453994"/>
                  <a:gd name="connsiteX26" fmla="*/ 432322 w 1359421"/>
                  <a:gd name="connsiteY26" fmla="*/ 175931 h 2453994"/>
                  <a:gd name="connsiteX27" fmla="*/ 660922 w 1359421"/>
                  <a:gd name="connsiteY27" fmla="*/ 801406 h 2453994"/>
                  <a:gd name="connsiteX28" fmla="*/ 883172 w 1359421"/>
                  <a:gd name="connsiteY28" fmla="*/ 1360206 h 2453994"/>
                  <a:gd name="connsiteX29" fmla="*/ 933972 w 1359421"/>
                  <a:gd name="connsiteY29" fmla="*/ 1379256 h 2453994"/>
                  <a:gd name="connsiteX30" fmla="*/ 1041896 w 1359421"/>
                  <a:gd name="connsiteY30" fmla="*/ 1411007 h 2453994"/>
                  <a:gd name="connsiteX31" fmla="*/ 1149872 w 1359421"/>
                  <a:gd name="connsiteY31" fmla="*/ 1468156 h 2453994"/>
                  <a:gd name="connsiteX32" fmla="*/ 1219695 w 1359421"/>
                  <a:gd name="connsiteY32" fmla="*/ 1607858 h 2453994"/>
                  <a:gd name="connsiteX33" fmla="*/ 1197497 w 1359421"/>
                  <a:gd name="connsiteY33" fmla="*/ 1801531 h 2453994"/>
                  <a:gd name="connsiteX34" fmla="*/ 1060945 w 1359421"/>
                  <a:gd name="connsiteY34" fmla="*/ 1880908 h 2453994"/>
                  <a:gd name="connsiteX35" fmla="*/ 1086372 w 1359421"/>
                  <a:gd name="connsiteY35" fmla="*/ 2007906 h 2453994"/>
                  <a:gd name="connsiteX36" fmla="*/ 1359421 w 1359421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89396 w 1359421"/>
                  <a:gd name="connsiteY16" fmla="*/ 217207 h 2453994"/>
                  <a:gd name="connsiteX17" fmla="*/ 178296 w 1359421"/>
                  <a:gd name="connsiteY17" fmla="*/ 220382 h 2453994"/>
                  <a:gd name="connsiteX18" fmla="*/ 25895 w 1359421"/>
                  <a:gd name="connsiteY18" fmla="*/ 269593 h 2453994"/>
                  <a:gd name="connsiteX19" fmla="*/ 302120 w 1359421"/>
                  <a:gd name="connsiteY19" fmla="*/ 364843 h 2453994"/>
                  <a:gd name="connsiteX20" fmla="*/ 237032 w 1359421"/>
                  <a:gd name="connsiteY20" fmla="*/ 534705 h 2453994"/>
                  <a:gd name="connsiteX21" fmla="*/ 364033 w 1359421"/>
                  <a:gd name="connsiteY21" fmla="*/ 291818 h 2453994"/>
                  <a:gd name="connsiteX22" fmla="*/ 70372 w 1359421"/>
                  <a:gd name="connsiteY22" fmla="*/ 98144 h 2453994"/>
                  <a:gd name="connsiteX23" fmla="*/ 373559 w 1359421"/>
                  <a:gd name="connsiteY23" fmla="*/ 172756 h 2453994"/>
                  <a:gd name="connsiteX24" fmla="*/ 68759 w 1359421"/>
                  <a:gd name="connsiteY24" fmla="*/ 2896 h 2453994"/>
                  <a:gd name="connsiteX25" fmla="*/ 176734 w 1359421"/>
                  <a:gd name="connsiteY25" fmla="*/ 37819 h 2453994"/>
                  <a:gd name="connsiteX26" fmla="*/ 432322 w 1359421"/>
                  <a:gd name="connsiteY26" fmla="*/ 175931 h 2453994"/>
                  <a:gd name="connsiteX27" fmla="*/ 660922 w 1359421"/>
                  <a:gd name="connsiteY27" fmla="*/ 801406 h 2453994"/>
                  <a:gd name="connsiteX28" fmla="*/ 883172 w 1359421"/>
                  <a:gd name="connsiteY28" fmla="*/ 1360206 h 2453994"/>
                  <a:gd name="connsiteX29" fmla="*/ 933972 w 1359421"/>
                  <a:gd name="connsiteY29" fmla="*/ 1379256 h 2453994"/>
                  <a:gd name="connsiteX30" fmla="*/ 1041896 w 1359421"/>
                  <a:gd name="connsiteY30" fmla="*/ 1411007 h 2453994"/>
                  <a:gd name="connsiteX31" fmla="*/ 1149872 w 1359421"/>
                  <a:gd name="connsiteY31" fmla="*/ 1468156 h 2453994"/>
                  <a:gd name="connsiteX32" fmla="*/ 1219695 w 1359421"/>
                  <a:gd name="connsiteY32" fmla="*/ 1607858 h 2453994"/>
                  <a:gd name="connsiteX33" fmla="*/ 1197497 w 1359421"/>
                  <a:gd name="connsiteY33" fmla="*/ 1801531 h 2453994"/>
                  <a:gd name="connsiteX34" fmla="*/ 1060945 w 1359421"/>
                  <a:gd name="connsiteY34" fmla="*/ 1880908 h 2453994"/>
                  <a:gd name="connsiteX35" fmla="*/ 1086372 w 1359421"/>
                  <a:gd name="connsiteY35" fmla="*/ 2007906 h 2453994"/>
                  <a:gd name="connsiteX36" fmla="*/ 1359421 w 1359421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89396 w 1359421"/>
                  <a:gd name="connsiteY16" fmla="*/ 217207 h 2453994"/>
                  <a:gd name="connsiteX17" fmla="*/ 178296 w 1359421"/>
                  <a:gd name="connsiteY17" fmla="*/ 220382 h 2453994"/>
                  <a:gd name="connsiteX18" fmla="*/ 25895 w 1359421"/>
                  <a:gd name="connsiteY18" fmla="*/ 269593 h 2453994"/>
                  <a:gd name="connsiteX19" fmla="*/ 302120 w 1359421"/>
                  <a:gd name="connsiteY19" fmla="*/ 364843 h 2453994"/>
                  <a:gd name="connsiteX20" fmla="*/ 227507 w 1359421"/>
                  <a:gd name="connsiteY20" fmla="*/ 206092 h 2453994"/>
                  <a:gd name="connsiteX21" fmla="*/ 364033 w 1359421"/>
                  <a:gd name="connsiteY21" fmla="*/ 291818 h 2453994"/>
                  <a:gd name="connsiteX22" fmla="*/ 70372 w 1359421"/>
                  <a:gd name="connsiteY22" fmla="*/ 98144 h 2453994"/>
                  <a:gd name="connsiteX23" fmla="*/ 373559 w 1359421"/>
                  <a:gd name="connsiteY23" fmla="*/ 172756 h 2453994"/>
                  <a:gd name="connsiteX24" fmla="*/ 68759 w 1359421"/>
                  <a:gd name="connsiteY24" fmla="*/ 2896 h 2453994"/>
                  <a:gd name="connsiteX25" fmla="*/ 176734 w 1359421"/>
                  <a:gd name="connsiteY25" fmla="*/ 37819 h 2453994"/>
                  <a:gd name="connsiteX26" fmla="*/ 432322 w 1359421"/>
                  <a:gd name="connsiteY26" fmla="*/ 175931 h 2453994"/>
                  <a:gd name="connsiteX27" fmla="*/ 660922 w 1359421"/>
                  <a:gd name="connsiteY27" fmla="*/ 801406 h 2453994"/>
                  <a:gd name="connsiteX28" fmla="*/ 883172 w 1359421"/>
                  <a:gd name="connsiteY28" fmla="*/ 1360206 h 2453994"/>
                  <a:gd name="connsiteX29" fmla="*/ 933972 w 1359421"/>
                  <a:gd name="connsiteY29" fmla="*/ 1379256 h 2453994"/>
                  <a:gd name="connsiteX30" fmla="*/ 1041896 w 1359421"/>
                  <a:gd name="connsiteY30" fmla="*/ 1411007 h 2453994"/>
                  <a:gd name="connsiteX31" fmla="*/ 1149872 w 1359421"/>
                  <a:gd name="connsiteY31" fmla="*/ 1468156 h 2453994"/>
                  <a:gd name="connsiteX32" fmla="*/ 1219695 w 1359421"/>
                  <a:gd name="connsiteY32" fmla="*/ 1607858 h 2453994"/>
                  <a:gd name="connsiteX33" fmla="*/ 1197497 w 1359421"/>
                  <a:gd name="connsiteY33" fmla="*/ 1801531 h 2453994"/>
                  <a:gd name="connsiteX34" fmla="*/ 1060945 w 1359421"/>
                  <a:gd name="connsiteY34" fmla="*/ 1880908 h 2453994"/>
                  <a:gd name="connsiteX35" fmla="*/ 1086372 w 1359421"/>
                  <a:gd name="connsiteY35" fmla="*/ 2007906 h 2453994"/>
                  <a:gd name="connsiteX36" fmla="*/ 1359421 w 1359421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89396 w 1359421"/>
                  <a:gd name="connsiteY16" fmla="*/ 217207 h 2453994"/>
                  <a:gd name="connsiteX17" fmla="*/ 178296 w 1359421"/>
                  <a:gd name="connsiteY17" fmla="*/ 220382 h 2453994"/>
                  <a:gd name="connsiteX18" fmla="*/ 25895 w 1359421"/>
                  <a:gd name="connsiteY18" fmla="*/ 269593 h 2453994"/>
                  <a:gd name="connsiteX19" fmla="*/ 373558 w 1359421"/>
                  <a:gd name="connsiteY19" fmla="*/ 402943 h 2453994"/>
                  <a:gd name="connsiteX20" fmla="*/ 227507 w 1359421"/>
                  <a:gd name="connsiteY20" fmla="*/ 206092 h 2453994"/>
                  <a:gd name="connsiteX21" fmla="*/ 364033 w 1359421"/>
                  <a:gd name="connsiteY21" fmla="*/ 291818 h 2453994"/>
                  <a:gd name="connsiteX22" fmla="*/ 70372 w 1359421"/>
                  <a:gd name="connsiteY22" fmla="*/ 98144 h 2453994"/>
                  <a:gd name="connsiteX23" fmla="*/ 373559 w 1359421"/>
                  <a:gd name="connsiteY23" fmla="*/ 172756 h 2453994"/>
                  <a:gd name="connsiteX24" fmla="*/ 68759 w 1359421"/>
                  <a:gd name="connsiteY24" fmla="*/ 2896 h 2453994"/>
                  <a:gd name="connsiteX25" fmla="*/ 176734 w 1359421"/>
                  <a:gd name="connsiteY25" fmla="*/ 37819 h 2453994"/>
                  <a:gd name="connsiteX26" fmla="*/ 432322 w 1359421"/>
                  <a:gd name="connsiteY26" fmla="*/ 175931 h 2453994"/>
                  <a:gd name="connsiteX27" fmla="*/ 660922 w 1359421"/>
                  <a:gd name="connsiteY27" fmla="*/ 801406 h 2453994"/>
                  <a:gd name="connsiteX28" fmla="*/ 883172 w 1359421"/>
                  <a:gd name="connsiteY28" fmla="*/ 1360206 h 2453994"/>
                  <a:gd name="connsiteX29" fmla="*/ 933972 w 1359421"/>
                  <a:gd name="connsiteY29" fmla="*/ 1379256 h 2453994"/>
                  <a:gd name="connsiteX30" fmla="*/ 1041896 w 1359421"/>
                  <a:gd name="connsiteY30" fmla="*/ 1411007 h 2453994"/>
                  <a:gd name="connsiteX31" fmla="*/ 1149872 w 1359421"/>
                  <a:gd name="connsiteY31" fmla="*/ 1468156 h 2453994"/>
                  <a:gd name="connsiteX32" fmla="*/ 1219695 w 1359421"/>
                  <a:gd name="connsiteY32" fmla="*/ 1607858 h 2453994"/>
                  <a:gd name="connsiteX33" fmla="*/ 1197497 w 1359421"/>
                  <a:gd name="connsiteY33" fmla="*/ 1801531 h 2453994"/>
                  <a:gd name="connsiteX34" fmla="*/ 1060945 w 1359421"/>
                  <a:gd name="connsiteY34" fmla="*/ 1880908 h 2453994"/>
                  <a:gd name="connsiteX35" fmla="*/ 1086372 w 1359421"/>
                  <a:gd name="connsiteY35" fmla="*/ 2007906 h 2453994"/>
                  <a:gd name="connsiteX36" fmla="*/ 1359421 w 1359421"/>
                  <a:gd name="connsiteY36" fmla="*/ 2453994 h 2453994"/>
                  <a:gd name="connsiteX0" fmla="*/ 1224484 w 1359421"/>
                  <a:gd name="connsiteY0" fmla="*/ 2449231 h 2453994"/>
                  <a:gd name="connsiteX1" fmla="*/ 987947 w 1359421"/>
                  <a:gd name="connsiteY1" fmla="*/ 2023781 h 2453994"/>
                  <a:gd name="connsiteX2" fmla="*/ 886347 w 1359421"/>
                  <a:gd name="connsiteY2" fmla="*/ 1941231 h 2453994"/>
                  <a:gd name="connsiteX3" fmla="*/ 419622 w 1359421"/>
                  <a:gd name="connsiteY3" fmla="*/ 1966631 h 2453994"/>
                  <a:gd name="connsiteX4" fmla="*/ 292622 w 1359421"/>
                  <a:gd name="connsiteY4" fmla="*/ 1611031 h 2453994"/>
                  <a:gd name="connsiteX5" fmla="*/ 559322 w 1359421"/>
                  <a:gd name="connsiteY5" fmla="*/ 1417356 h 2453994"/>
                  <a:gd name="connsiteX6" fmla="*/ 730745 w 1359421"/>
                  <a:gd name="connsiteY6" fmla="*/ 1385608 h 2453994"/>
                  <a:gd name="connsiteX7" fmla="*/ 749822 w 1359421"/>
                  <a:gd name="connsiteY7" fmla="*/ 1341156 h 2453994"/>
                  <a:gd name="connsiteX8" fmla="*/ 157684 w 1359421"/>
                  <a:gd name="connsiteY8" fmla="*/ 480731 h 2453994"/>
                  <a:gd name="connsiteX9" fmla="*/ 3670 w 1359421"/>
                  <a:gd name="connsiteY9" fmla="*/ 187043 h 2453994"/>
                  <a:gd name="connsiteX10" fmla="*/ 133872 w 1359421"/>
                  <a:gd name="connsiteY10" fmla="*/ 156881 h 2453994"/>
                  <a:gd name="connsiteX11" fmla="*/ 83072 w 1359421"/>
                  <a:gd name="connsiteY11" fmla="*/ 334681 h 2453994"/>
                  <a:gd name="connsiteX12" fmla="*/ 32272 w 1359421"/>
                  <a:gd name="connsiteY12" fmla="*/ 296581 h 2453994"/>
                  <a:gd name="connsiteX13" fmla="*/ 44946 w 1359421"/>
                  <a:gd name="connsiteY13" fmla="*/ 294993 h 2453994"/>
                  <a:gd name="connsiteX14" fmla="*/ 130670 w 1359421"/>
                  <a:gd name="connsiteY14" fmla="*/ 218793 h 2453994"/>
                  <a:gd name="connsiteX15" fmla="*/ 51295 w 1359421"/>
                  <a:gd name="connsiteY15" fmla="*/ 333093 h 2453994"/>
                  <a:gd name="connsiteX16" fmla="*/ 178296 w 1359421"/>
                  <a:gd name="connsiteY16" fmla="*/ 220382 h 2453994"/>
                  <a:gd name="connsiteX17" fmla="*/ 25895 w 1359421"/>
                  <a:gd name="connsiteY17" fmla="*/ 269593 h 2453994"/>
                  <a:gd name="connsiteX18" fmla="*/ 373558 w 1359421"/>
                  <a:gd name="connsiteY18" fmla="*/ 402943 h 2453994"/>
                  <a:gd name="connsiteX19" fmla="*/ 227507 w 1359421"/>
                  <a:gd name="connsiteY19" fmla="*/ 206092 h 2453994"/>
                  <a:gd name="connsiteX20" fmla="*/ 364033 w 1359421"/>
                  <a:gd name="connsiteY20" fmla="*/ 291818 h 2453994"/>
                  <a:gd name="connsiteX21" fmla="*/ 70372 w 1359421"/>
                  <a:gd name="connsiteY21" fmla="*/ 98144 h 2453994"/>
                  <a:gd name="connsiteX22" fmla="*/ 373559 w 1359421"/>
                  <a:gd name="connsiteY22" fmla="*/ 172756 h 2453994"/>
                  <a:gd name="connsiteX23" fmla="*/ 68759 w 1359421"/>
                  <a:gd name="connsiteY23" fmla="*/ 2896 h 2453994"/>
                  <a:gd name="connsiteX24" fmla="*/ 176734 w 1359421"/>
                  <a:gd name="connsiteY24" fmla="*/ 37819 h 2453994"/>
                  <a:gd name="connsiteX25" fmla="*/ 432322 w 1359421"/>
                  <a:gd name="connsiteY25" fmla="*/ 175931 h 2453994"/>
                  <a:gd name="connsiteX26" fmla="*/ 660922 w 1359421"/>
                  <a:gd name="connsiteY26" fmla="*/ 801406 h 2453994"/>
                  <a:gd name="connsiteX27" fmla="*/ 883172 w 1359421"/>
                  <a:gd name="connsiteY27" fmla="*/ 1360206 h 2453994"/>
                  <a:gd name="connsiteX28" fmla="*/ 933972 w 1359421"/>
                  <a:gd name="connsiteY28" fmla="*/ 1379256 h 2453994"/>
                  <a:gd name="connsiteX29" fmla="*/ 1041896 w 1359421"/>
                  <a:gd name="connsiteY29" fmla="*/ 1411007 h 2453994"/>
                  <a:gd name="connsiteX30" fmla="*/ 1149872 w 1359421"/>
                  <a:gd name="connsiteY30" fmla="*/ 1468156 h 2453994"/>
                  <a:gd name="connsiteX31" fmla="*/ 1219695 w 1359421"/>
                  <a:gd name="connsiteY31" fmla="*/ 1607858 h 2453994"/>
                  <a:gd name="connsiteX32" fmla="*/ 1197497 w 1359421"/>
                  <a:gd name="connsiteY32" fmla="*/ 1801531 h 2453994"/>
                  <a:gd name="connsiteX33" fmla="*/ 1060945 w 1359421"/>
                  <a:gd name="connsiteY33" fmla="*/ 1880908 h 2453994"/>
                  <a:gd name="connsiteX34" fmla="*/ 1086372 w 1359421"/>
                  <a:gd name="connsiteY34" fmla="*/ 2007906 h 2453994"/>
                  <a:gd name="connsiteX35" fmla="*/ 1359421 w 1359421"/>
                  <a:gd name="connsiteY35" fmla="*/ 2453994 h 2453994"/>
                  <a:gd name="connsiteX0" fmla="*/ 1198805 w 1333742"/>
                  <a:gd name="connsiteY0" fmla="*/ 2449231 h 2453994"/>
                  <a:gd name="connsiteX1" fmla="*/ 962268 w 1333742"/>
                  <a:gd name="connsiteY1" fmla="*/ 2023781 h 2453994"/>
                  <a:gd name="connsiteX2" fmla="*/ 860668 w 1333742"/>
                  <a:gd name="connsiteY2" fmla="*/ 1941231 h 2453994"/>
                  <a:gd name="connsiteX3" fmla="*/ 393943 w 1333742"/>
                  <a:gd name="connsiteY3" fmla="*/ 1966631 h 2453994"/>
                  <a:gd name="connsiteX4" fmla="*/ 266943 w 1333742"/>
                  <a:gd name="connsiteY4" fmla="*/ 1611031 h 2453994"/>
                  <a:gd name="connsiteX5" fmla="*/ 533643 w 1333742"/>
                  <a:gd name="connsiteY5" fmla="*/ 1417356 h 2453994"/>
                  <a:gd name="connsiteX6" fmla="*/ 705066 w 1333742"/>
                  <a:gd name="connsiteY6" fmla="*/ 1385608 h 2453994"/>
                  <a:gd name="connsiteX7" fmla="*/ 724143 w 1333742"/>
                  <a:gd name="connsiteY7" fmla="*/ 1341156 h 2453994"/>
                  <a:gd name="connsiteX8" fmla="*/ 132005 w 1333742"/>
                  <a:gd name="connsiteY8" fmla="*/ 480731 h 2453994"/>
                  <a:gd name="connsiteX9" fmla="*/ 108193 w 1333742"/>
                  <a:gd name="connsiteY9" fmla="*/ 156881 h 2453994"/>
                  <a:gd name="connsiteX10" fmla="*/ 57393 w 1333742"/>
                  <a:gd name="connsiteY10" fmla="*/ 334681 h 2453994"/>
                  <a:gd name="connsiteX11" fmla="*/ 6593 w 1333742"/>
                  <a:gd name="connsiteY11" fmla="*/ 296581 h 2453994"/>
                  <a:gd name="connsiteX12" fmla="*/ 19267 w 1333742"/>
                  <a:gd name="connsiteY12" fmla="*/ 294993 h 2453994"/>
                  <a:gd name="connsiteX13" fmla="*/ 104991 w 1333742"/>
                  <a:gd name="connsiteY13" fmla="*/ 218793 h 2453994"/>
                  <a:gd name="connsiteX14" fmla="*/ 25616 w 1333742"/>
                  <a:gd name="connsiteY14" fmla="*/ 333093 h 2453994"/>
                  <a:gd name="connsiteX15" fmla="*/ 152617 w 1333742"/>
                  <a:gd name="connsiteY15" fmla="*/ 220382 h 2453994"/>
                  <a:gd name="connsiteX16" fmla="*/ 216 w 1333742"/>
                  <a:gd name="connsiteY16" fmla="*/ 269593 h 2453994"/>
                  <a:gd name="connsiteX17" fmla="*/ 347879 w 1333742"/>
                  <a:gd name="connsiteY17" fmla="*/ 402943 h 2453994"/>
                  <a:gd name="connsiteX18" fmla="*/ 201828 w 1333742"/>
                  <a:gd name="connsiteY18" fmla="*/ 206092 h 2453994"/>
                  <a:gd name="connsiteX19" fmla="*/ 338354 w 1333742"/>
                  <a:gd name="connsiteY19" fmla="*/ 291818 h 2453994"/>
                  <a:gd name="connsiteX20" fmla="*/ 44693 w 1333742"/>
                  <a:gd name="connsiteY20" fmla="*/ 98144 h 2453994"/>
                  <a:gd name="connsiteX21" fmla="*/ 347880 w 1333742"/>
                  <a:gd name="connsiteY21" fmla="*/ 172756 h 2453994"/>
                  <a:gd name="connsiteX22" fmla="*/ 43080 w 1333742"/>
                  <a:gd name="connsiteY22" fmla="*/ 2896 h 2453994"/>
                  <a:gd name="connsiteX23" fmla="*/ 151055 w 1333742"/>
                  <a:gd name="connsiteY23" fmla="*/ 37819 h 2453994"/>
                  <a:gd name="connsiteX24" fmla="*/ 406643 w 1333742"/>
                  <a:gd name="connsiteY24" fmla="*/ 175931 h 2453994"/>
                  <a:gd name="connsiteX25" fmla="*/ 635243 w 1333742"/>
                  <a:gd name="connsiteY25" fmla="*/ 801406 h 2453994"/>
                  <a:gd name="connsiteX26" fmla="*/ 857493 w 1333742"/>
                  <a:gd name="connsiteY26" fmla="*/ 1360206 h 2453994"/>
                  <a:gd name="connsiteX27" fmla="*/ 908293 w 1333742"/>
                  <a:gd name="connsiteY27" fmla="*/ 1379256 h 2453994"/>
                  <a:gd name="connsiteX28" fmla="*/ 1016217 w 1333742"/>
                  <a:gd name="connsiteY28" fmla="*/ 1411007 h 2453994"/>
                  <a:gd name="connsiteX29" fmla="*/ 1124193 w 1333742"/>
                  <a:gd name="connsiteY29" fmla="*/ 1468156 h 2453994"/>
                  <a:gd name="connsiteX30" fmla="*/ 1194016 w 1333742"/>
                  <a:gd name="connsiteY30" fmla="*/ 1607858 h 2453994"/>
                  <a:gd name="connsiteX31" fmla="*/ 1171818 w 1333742"/>
                  <a:gd name="connsiteY31" fmla="*/ 1801531 h 2453994"/>
                  <a:gd name="connsiteX32" fmla="*/ 1035266 w 1333742"/>
                  <a:gd name="connsiteY32" fmla="*/ 1880908 h 2453994"/>
                  <a:gd name="connsiteX33" fmla="*/ 1060693 w 1333742"/>
                  <a:gd name="connsiteY33" fmla="*/ 2007906 h 2453994"/>
                  <a:gd name="connsiteX34" fmla="*/ 1333742 w 1333742"/>
                  <a:gd name="connsiteY34" fmla="*/ 2453994 h 2453994"/>
                  <a:gd name="connsiteX0" fmla="*/ 1198805 w 1333742"/>
                  <a:gd name="connsiteY0" fmla="*/ 2449231 h 2453994"/>
                  <a:gd name="connsiteX1" fmla="*/ 962268 w 1333742"/>
                  <a:gd name="connsiteY1" fmla="*/ 2023781 h 2453994"/>
                  <a:gd name="connsiteX2" fmla="*/ 860668 w 1333742"/>
                  <a:gd name="connsiteY2" fmla="*/ 1941231 h 2453994"/>
                  <a:gd name="connsiteX3" fmla="*/ 393943 w 1333742"/>
                  <a:gd name="connsiteY3" fmla="*/ 1966631 h 2453994"/>
                  <a:gd name="connsiteX4" fmla="*/ 266943 w 1333742"/>
                  <a:gd name="connsiteY4" fmla="*/ 1611031 h 2453994"/>
                  <a:gd name="connsiteX5" fmla="*/ 533643 w 1333742"/>
                  <a:gd name="connsiteY5" fmla="*/ 1417356 h 2453994"/>
                  <a:gd name="connsiteX6" fmla="*/ 705066 w 1333742"/>
                  <a:gd name="connsiteY6" fmla="*/ 1385608 h 2453994"/>
                  <a:gd name="connsiteX7" fmla="*/ 724143 w 1333742"/>
                  <a:gd name="connsiteY7" fmla="*/ 1341156 h 2453994"/>
                  <a:gd name="connsiteX8" fmla="*/ 132005 w 1333742"/>
                  <a:gd name="connsiteY8" fmla="*/ 480731 h 2453994"/>
                  <a:gd name="connsiteX9" fmla="*/ 109754 w 1333742"/>
                  <a:gd name="connsiteY9" fmla="*/ 196568 h 2453994"/>
                  <a:gd name="connsiteX10" fmla="*/ 108193 w 1333742"/>
                  <a:gd name="connsiteY10" fmla="*/ 156881 h 2453994"/>
                  <a:gd name="connsiteX11" fmla="*/ 57393 w 1333742"/>
                  <a:gd name="connsiteY11" fmla="*/ 334681 h 2453994"/>
                  <a:gd name="connsiteX12" fmla="*/ 6593 w 1333742"/>
                  <a:gd name="connsiteY12" fmla="*/ 296581 h 2453994"/>
                  <a:gd name="connsiteX13" fmla="*/ 19267 w 1333742"/>
                  <a:gd name="connsiteY13" fmla="*/ 294993 h 2453994"/>
                  <a:gd name="connsiteX14" fmla="*/ 104991 w 1333742"/>
                  <a:gd name="connsiteY14" fmla="*/ 218793 h 2453994"/>
                  <a:gd name="connsiteX15" fmla="*/ 25616 w 1333742"/>
                  <a:gd name="connsiteY15" fmla="*/ 333093 h 2453994"/>
                  <a:gd name="connsiteX16" fmla="*/ 152617 w 1333742"/>
                  <a:gd name="connsiteY16" fmla="*/ 220382 h 2453994"/>
                  <a:gd name="connsiteX17" fmla="*/ 216 w 1333742"/>
                  <a:gd name="connsiteY17" fmla="*/ 269593 h 2453994"/>
                  <a:gd name="connsiteX18" fmla="*/ 347879 w 1333742"/>
                  <a:gd name="connsiteY18" fmla="*/ 402943 h 2453994"/>
                  <a:gd name="connsiteX19" fmla="*/ 201828 w 1333742"/>
                  <a:gd name="connsiteY19" fmla="*/ 206092 h 2453994"/>
                  <a:gd name="connsiteX20" fmla="*/ 338354 w 1333742"/>
                  <a:gd name="connsiteY20" fmla="*/ 291818 h 2453994"/>
                  <a:gd name="connsiteX21" fmla="*/ 44693 w 1333742"/>
                  <a:gd name="connsiteY21" fmla="*/ 98144 h 2453994"/>
                  <a:gd name="connsiteX22" fmla="*/ 347880 w 1333742"/>
                  <a:gd name="connsiteY22" fmla="*/ 172756 h 2453994"/>
                  <a:gd name="connsiteX23" fmla="*/ 43080 w 1333742"/>
                  <a:gd name="connsiteY23" fmla="*/ 2896 h 2453994"/>
                  <a:gd name="connsiteX24" fmla="*/ 151055 w 1333742"/>
                  <a:gd name="connsiteY24" fmla="*/ 37819 h 2453994"/>
                  <a:gd name="connsiteX25" fmla="*/ 406643 w 1333742"/>
                  <a:gd name="connsiteY25" fmla="*/ 175931 h 2453994"/>
                  <a:gd name="connsiteX26" fmla="*/ 635243 w 1333742"/>
                  <a:gd name="connsiteY26" fmla="*/ 801406 h 2453994"/>
                  <a:gd name="connsiteX27" fmla="*/ 857493 w 1333742"/>
                  <a:gd name="connsiteY27" fmla="*/ 1360206 h 2453994"/>
                  <a:gd name="connsiteX28" fmla="*/ 908293 w 1333742"/>
                  <a:gd name="connsiteY28" fmla="*/ 1379256 h 2453994"/>
                  <a:gd name="connsiteX29" fmla="*/ 1016217 w 1333742"/>
                  <a:gd name="connsiteY29" fmla="*/ 1411007 h 2453994"/>
                  <a:gd name="connsiteX30" fmla="*/ 1124193 w 1333742"/>
                  <a:gd name="connsiteY30" fmla="*/ 1468156 h 2453994"/>
                  <a:gd name="connsiteX31" fmla="*/ 1194016 w 1333742"/>
                  <a:gd name="connsiteY31" fmla="*/ 1607858 h 2453994"/>
                  <a:gd name="connsiteX32" fmla="*/ 1171818 w 1333742"/>
                  <a:gd name="connsiteY32" fmla="*/ 1801531 h 2453994"/>
                  <a:gd name="connsiteX33" fmla="*/ 1035266 w 1333742"/>
                  <a:gd name="connsiteY33" fmla="*/ 1880908 h 2453994"/>
                  <a:gd name="connsiteX34" fmla="*/ 1060693 w 1333742"/>
                  <a:gd name="connsiteY34" fmla="*/ 2007906 h 2453994"/>
                  <a:gd name="connsiteX35" fmla="*/ 1333742 w 1333742"/>
                  <a:gd name="connsiteY35" fmla="*/ 2453994 h 2453994"/>
                  <a:gd name="connsiteX0" fmla="*/ 1198805 w 1333742"/>
                  <a:gd name="connsiteY0" fmla="*/ 2449231 h 2453994"/>
                  <a:gd name="connsiteX1" fmla="*/ 962268 w 1333742"/>
                  <a:gd name="connsiteY1" fmla="*/ 2023781 h 2453994"/>
                  <a:gd name="connsiteX2" fmla="*/ 860668 w 1333742"/>
                  <a:gd name="connsiteY2" fmla="*/ 1941231 h 2453994"/>
                  <a:gd name="connsiteX3" fmla="*/ 393943 w 1333742"/>
                  <a:gd name="connsiteY3" fmla="*/ 1966631 h 2453994"/>
                  <a:gd name="connsiteX4" fmla="*/ 266943 w 1333742"/>
                  <a:gd name="connsiteY4" fmla="*/ 1611031 h 2453994"/>
                  <a:gd name="connsiteX5" fmla="*/ 533643 w 1333742"/>
                  <a:gd name="connsiteY5" fmla="*/ 1417356 h 2453994"/>
                  <a:gd name="connsiteX6" fmla="*/ 705066 w 1333742"/>
                  <a:gd name="connsiteY6" fmla="*/ 1385608 h 2453994"/>
                  <a:gd name="connsiteX7" fmla="*/ 724143 w 1333742"/>
                  <a:gd name="connsiteY7" fmla="*/ 1341156 h 2453994"/>
                  <a:gd name="connsiteX8" fmla="*/ 132005 w 1333742"/>
                  <a:gd name="connsiteY8" fmla="*/ 480731 h 2453994"/>
                  <a:gd name="connsiteX9" fmla="*/ 109754 w 1333742"/>
                  <a:gd name="connsiteY9" fmla="*/ 196568 h 2453994"/>
                  <a:gd name="connsiteX10" fmla="*/ 108193 w 1333742"/>
                  <a:gd name="connsiteY10" fmla="*/ 156881 h 2453994"/>
                  <a:gd name="connsiteX11" fmla="*/ 57393 w 1333742"/>
                  <a:gd name="connsiteY11" fmla="*/ 334681 h 2453994"/>
                  <a:gd name="connsiteX12" fmla="*/ 6593 w 1333742"/>
                  <a:gd name="connsiteY12" fmla="*/ 296581 h 2453994"/>
                  <a:gd name="connsiteX13" fmla="*/ 19267 w 1333742"/>
                  <a:gd name="connsiteY13" fmla="*/ 294993 h 2453994"/>
                  <a:gd name="connsiteX14" fmla="*/ 25616 w 1333742"/>
                  <a:gd name="connsiteY14" fmla="*/ 333093 h 2453994"/>
                  <a:gd name="connsiteX15" fmla="*/ 152617 w 1333742"/>
                  <a:gd name="connsiteY15" fmla="*/ 220382 h 2453994"/>
                  <a:gd name="connsiteX16" fmla="*/ 216 w 1333742"/>
                  <a:gd name="connsiteY16" fmla="*/ 269593 h 2453994"/>
                  <a:gd name="connsiteX17" fmla="*/ 347879 w 1333742"/>
                  <a:gd name="connsiteY17" fmla="*/ 402943 h 2453994"/>
                  <a:gd name="connsiteX18" fmla="*/ 201828 w 1333742"/>
                  <a:gd name="connsiteY18" fmla="*/ 206092 h 2453994"/>
                  <a:gd name="connsiteX19" fmla="*/ 338354 w 1333742"/>
                  <a:gd name="connsiteY19" fmla="*/ 291818 h 2453994"/>
                  <a:gd name="connsiteX20" fmla="*/ 44693 w 1333742"/>
                  <a:gd name="connsiteY20" fmla="*/ 98144 h 2453994"/>
                  <a:gd name="connsiteX21" fmla="*/ 347880 w 1333742"/>
                  <a:gd name="connsiteY21" fmla="*/ 172756 h 2453994"/>
                  <a:gd name="connsiteX22" fmla="*/ 43080 w 1333742"/>
                  <a:gd name="connsiteY22" fmla="*/ 2896 h 2453994"/>
                  <a:gd name="connsiteX23" fmla="*/ 151055 w 1333742"/>
                  <a:gd name="connsiteY23" fmla="*/ 37819 h 2453994"/>
                  <a:gd name="connsiteX24" fmla="*/ 406643 w 1333742"/>
                  <a:gd name="connsiteY24" fmla="*/ 175931 h 2453994"/>
                  <a:gd name="connsiteX25" fmla="*/ 635243 w 1333742"/>
                  <a:gd name="connsiteY25" fmla="*/ 801406 h 2453994"/>
                  <a:gd name="connsiteX26" fmla="*/ 857493 w 1333742"/>
                  <a:gd name="connsiteY26" fmla="*/ 1360206 h 2453994"/>
                  <a:gd name="connsiteX27" fmla="*/ 908293 w 1333742"/>
                  <a:gd name="connsiteY27" fmla="*/ 1379256 h 2453994"/>
                  <a:gd name="connsiteX28" fmla="*/ 1016217 w 1333742"/>
                  <a:gd name="connsiteY28" fmla="*/ 1411007 h 2453994"/>
                  <a:gd name="connsiteX29" fmla="*/ 1124193 w 1333742"/>
                  <a:gd name="connsiteY29" fmla="*/ 1468156 h 2453994"/>
                  <a:gd name="connsiteX30" fmla="*/ 1194016 w 1333742"/>
                  <a:gd name="connsiteY30" fmla="*/ 1607858 h 2453994"/>
                  <a:gd name="connsiteX31" fmla="*/ 1171818 w 1333742"/>
                  <a:gd name="connsiteY31" fmla="*/ 1801531 h 2453994"/>
                  <a:gd name="connsiteX32" fmla="*/ 1035266 w 1333742"/>
                  <a:gd name="connsiteY32" fmla="*/ 1880908 h 2453994"/>
                  <a:gd name="connsiteX33" fmla="*/ 1060693 w 1333742"/>
                  <a:gd name="connsiteY33" fmla="*/ 2007906 h 2453994"/>
                  <a:gd name="connsiteX34" fmla="*/ 1333742 w 1333742"/>
                  <a:gd name="connsiteY34" fmla="*/ 2453994 h 2453994"/>
                  <a:gd name="connsiteX0" fmla="*/ 1202007 w 1336944"/>
                  <a:gd name="connsiteY0" fmla="*/ 2449231 h 2453994"/>
                  <a:gd name="connsiteX1" fmla="*/ 965470 w 1336944"/>
                  <a:gd name="connsiteY1" fmla="*/ 2023781 h 2453994"/>
                  <a:gd name="connsiteX2" fmla="*/ 863870 w 1336944"/>
                  <a:gd name="connsiteY2" fmla="*/ 1941231 h 2453994"/>
                  <a:gd name="connsiteX3" fmla="*/ 397145 w 1336944"/>
                  <a:gd name="connsiteY3" fmla="*/ 1966631 h 2453994"/>
                  <a:gd name="connsiteX4" fmla="*/ 270145 w 1336944"/>
                  <a:gd name="connsiteY4" fmla="*/ 1611031 h 2453994"/>
                  <a:gd name="connsiteX5" fmla="*/ 536845 w 1336944"/>
                  <a:gd name="connsiteY5" fmla="*/ 1417356 h 2453994"/>
                  <a:gd name="connsiteX6" fmla="*/ 708268 w 1336944"/>
                  <a:gd name="connsiteY6" fmla="*/ 1385608 h 2453994"/>
                  <a:gd name="connsiteX7" fmla="*/ 727345 w 1336944"/>
                  <a:gd name="connsiteY7" fmla="*/ 1341156 h 2453994"/>
                  <a:gd name="connsiteX8" fmla="*/ 135207 w 1336944"/>
                  <a:gd name="connsiteY8" fmla="*/ 480731 h 2453994"/>
                  <a:gd name="connsiteX9" fmla="*/ 112956 w 1336944"/>
                  <a:gd name="connsiteY9" fmla="*/ 196568 h 2453994"/>
                  <a:gd name="connsiteX10" fmla="*/ 111395 w 1336944"/>
                  <a:gd name="connsiteY10" fmla="*/ 156881 h 2453994"/>
                  <a:gd name="connsiteX11" fmla="*/ 60595 w 1336944"/>
                  <a:gd name="connsiteY11" fmla="*/ 334681 h 2453994"/>
                  <a:gd name="connsiteX12" fmla="*/ 9795 w 1336944"/>
                  <a:gd name="connsiteY12" fmla="*/ 296581 h 2453994"/>
                  <a:gd name="connsiteX13" fmla="*/ 22469 w 1336944"/>
                  <a:gd name="connsiteY13" fmla="*/ 294993 h 2453994"/>
                  <a:gd name="connsiteX14" fmla="*/ 28818 w 1336944"/>
                  <a:gd name="connsiteY14" fmla="*/ 333093 h 2453994"/>
                  <a:gd name="connsiteX15" fmla="*/ 155819 w 1336944"/>
                  <a:gd name="connsiteY15" fmla="*/ 220382 h 2453994"/>
                  <a:gd name="connsiteX16" fmla="*/ 3418 w 1336944"/>
                  <a:gd name="connsiteY16" fmla="*/ 269593 h 2453994"/>
                  <a:gd name="connsiteX17" fmla="*/ 74856 w 1336944"/>
                  <a:gd name="connsiteY17" fmla="*/ 253718 h 2453994"/>
                  <a:gd name="connsiteX18" fmla="*/ 351081 w 1336944"/>
                  <a:gd name="connsiteY18" fmla="*/ 402943 h 2453994"/>
                  <a:gd name="connsiteX19" fmla="*/ 205030 w 1336944"/>
                  <a:gd name="connsiteY19" fmla="*/ 206092 h 2453994"/>
                  <a:gd name="connsiteX20" fmla="*/ 341556 w 1336944"/>
                  <a:gd name="connsiteY20" fmla="*/ 291818 h 2453994"/>
                  <a:gd name="connsiteX21" fmla="*/ 47895 w 1336944"/>
                  <a:gd name="connsiteY21" fmla="*/ 98144 h 2453994"/>
                  <a:gd name="connsiteX22" fmla="*/ 351082 w 1336944"/>
                  <a:gd name="connsiteY22" fmla="*/ 172756 h 2453994"/>
                  <a:gd name="connsiteX23" fmla="*/ 46282 w 1336944"/>
                  <a:gd name="connsiteY23" fmla="*/ 2896 h 2453994"/>
                  <a:gd name="connsiteX24" fmla="*/ 154257 w 1336944"/>
                  <a:gd name="connsiteY24" fmla="*/ 37819 h 2453994"/>
                  <a:gd name="connsiteX25" fmla="*/ 409845 w 1336944"/>
                  <a:gd name="connsiteY25" fmla="*/ 175931 h 2453994"/>
                  <a:gd name="connsiteX26" fmla="*/ 638445 w 1336944"/>
                  <a:gd name="connsiteY26" fmla="*/ 801406 h 2453994"/>
                  <a:gd name="connsiteX27" fmla="*/ 860695 w 1336944"/>
                  <a:gd name="connsiteY27" fmla="*/ 1360206 h 2453994"/>
                  <a:gd name="connsiteX28" fmla="*/ 911495 w 1336944"/>
                  <a:gd name="connsiteY28" fmla="*/ 1379256 h 2453994"/>
                  <a:gd name="connsiteX29" fmla="*/ 1019419 w 1336944"/>
                  <a:gd name="connsiteY29" fmla="*/ 1411007 h 2453994"/>
                  <a:gd name="connsiteX30" fmla="*/ 1127395 w 1336944"/>
                  <a:gd name="connsiteY30" fmla="*/ 1468156 h 2453994"/>
                  <a:gd name="connsiteX31" fmla="*/ 1197218 w 1336944"/>
                  <a:gd name="connsiteY31" fmla="*/ 1607858 h 2453994"/>
                  <a:gd name="connsiteX32" fmla="*/ 1175020 w 1336944"/>
                  <a:gd name="connsiteY32" fmla="*/ 1801531 h 2453994"/>
                  <a:gd name="connsiteX33" fmla="*/ 1038468 w 1336944"/>
                  <a:gd name="connsiteY33" fmla="*/ 1880908 h 2453994"/>
                  <a:gd name="connsiteX34" fmla="*/ 1063895 w 1336944"/>
                  <a:gd name="connsiteY34" fmla="*/ 2007906 h 2453994"/>
                  <a:gd name="connsiteX35" fmla="*/ 1336944 w 1336944"/>
                  <a:gd name="connsiteY35" fmla="*/ 2453994 h 2453994"/>
                  <a:gd name="connsiteX0" fmla="*/ 1202007 w 1336944"/>
                  <a:gd name="connsiteY0" fmla="*/ 2449231 h 2453994"/>
                  <a:gd name="connsiteX1" fmla="*/ 965470 w 1336944"/>
                  <a:gd name="connsiteY1" fmla="*/ 2023781 h 2453994"/>
                  <a:gd name="connsiteX2" fmla="*/ 863870 w 1336944"/>
                  <a:gd name="connsiteY2" fmla="*/ 1941231 h 2453994"/>
                  <a:gd name="connsiteX3" fmla="*/ 397145 w 1336944"/>
                  <a:gd name="connsiteY3" fmla="*/ 1966631 h 2453994"/>
                  <a:gd name="connsiteX4" fmla="*/ 270145 w 1336944"/>
                  <a:gd name="connsiteY4" fmla="*/ 1611031 h 2453994"/>
                  <a:gd name="connsiteX5" fmla="*/ 536845 w 1336944"/>
                  <a:gd name="connsiteY5" fmla="*/ 1417356 h 2453994"/>
                  <a:gd name="connsiteX6" fmla="*/ 708268 w 1336944"/>
                  <a:gd name="connsiteY6" fmla="*/ 1385608 h 2453994"/>
                  <a:gd name="connsiteX7" fmla="*/ 727345 w 1336944"/>
                  <a:gd name="connsiteY7" fmla="*/ 1341156 h 2453994"/>
                  <a:gd name="connsiteX8" fmla="*/ 135207 w 1336944"/>
                  <a:gd name="connsiteY8" fmla="*/ 480731 h 2453994"/>
                  <a:gd name="connsiteX9" fmla="*/ 112956 w 1336944"/>
                  <a:gd name="connsiteY9" fmla="*/ 196568 h 2453994"/>
                  <a:gd name="connsiteX10" fmla="*/ 111395 w 1336944"/>
                  <a:gd name="connsiteY10" fmla="*/ 156881 h 2453994"/>
                  <a:gd name="connsiteX11" fmla="*/ 9795 w 1336944"/>
                  <a:gd name="connsiteY11" fmla="*/ 296581 h 2453994"/>
                  <a:gd name="connsiteX12" fmla="*/ 22469 w 1336944"/>
                  <a:gd name="connsiteY12" fmla="*/ 294993 h 2453994"/>
                  <a:gd name="connsiteX13" fmla="*/ 28818 w 1336944"/>
                  <a:gd name="connsiteY13" fmla="*/ 333093 h 2453994"/>
                  <a:gd name="connsiteX14" fmla="*/ 155819 w 1336944"/>
                  <a:gd name="connsiteY14" fmla="*/ 220382 h 2453994"/>
                  <a:gd name="connsiteX15" fmla="*/ 3418 w 1336944"/>
                  <a:gd name="connsiteY15" fmla="*/ 269593 h 2453994"/>
                  <a:gd name="connsiteX16" fmla="*/ 74856 w 1336944"/>
                  <a:gd name="connsiteY16" fmla="*/ 253718 h 2453994"/>
                  <a:gd name="connsiteX17" fmla="*/ 351081 w 1336944"/>
                  <a:gd name="connsiteY17" fmla="*/ 402943 h 2453994"/>
                  <a:gd name="connsiteX18" fmla="*/ 205030 w 1336944"/>
                  <a:gd name="connsiteY18" fmla="*/ 206092 h 2453994"/>
                  <a:gd name="connsiteX19" fmla="*/ 341556 w 1336944"/>
                  <a:gd name="connsiteY19" fmla="*/ 291818 h 2453994"/>
                  <a:gd name="connsiteX20" fmla="*/ 47895 w 1336944"/>
                  <a:gd name="connsiteY20" fmla="*/ 98144 h 2453994"/>
                  <a:gd name="connsiteX21" fmla="*/ 351082 w 1336944"/>
                  <a:gd name="connsiteY21" fmla="*/ 172756 h 2453994"/>
                  <a:gd name="connsiteX22" fmla="*/ 46282 w 1336944"/>
                  <a:gd name="connsiteY22" fmla="*/ 2896 h 2453994"/>
                  <a:gd name="connsiteX23" fmla="*/ 154257 w 1336944"/>
                  <a:gd name="connsiteY23" fmla="*/ 37819 h 2453994"/>
                  <a:gd name="connsiteX24" fmla="*/ 409845 w 1336944"/>
                  <a:gd name="connsiteY24" fmla="*/ 175931 h 2453994"/>
                  <a:gd name="connsiteX25" fmla="*/ 638445 w 1336944"/>
                  <a:gd name="connsiteY25" fmla="*/ 801406 h 2453994"/>
                  <a:gd name="connsiteX26" fmla="*/ 860695 w 1336944"/>
                  <a:gd name="connsiteY26" fmla="*/ 1360206 h 2453994"/>
                  <a:gd name="connsiteX27" fmla="*/ 911495 w 1336944"/>
                  <a:gd name="connsiteY27" fmla="*/ 1379256 h 2453994"/>
                  <a:gd name="connsiteX28" fmla="*/ 1019419 w 1336944"/>
                  <a:gd name="connsiteY28" fmla="*/ 1411007 h 2453994"/>
                  <a:gd name="connsiteX29" fmla="*/ 1127395 w 1336944"/>
                  <a:gd name="connsiteY29" fmla="*/ 1468156 h 2453994"/>
                  <a:gd name="connsiteX30" fmla="*/ 1197218 w 1336944"/>
                  <a:gd name="connsiteY30" fmla="*/ 1607858 h 2453994"/>
                  <a:gd name="connsiteX31" fmla="*/ 1175020 w 1336944"/>
                  <a:gd name="connsiteY31" fmla="*/ 1801531 h 2453994"/>
                  <a:gd name="connsiteX32" fmla="*/ 1038468 w 1336944"/>
                  <a:gd name="connsiteY32" fmla="*/ 1880908 h 2453994"/>
                  <a:gd name="connsiteX33" fmla="*/ 1063895 w 1336944"/>
                  <a:gd name="connsiteY33" fmla="*/ 2007906 h 2453994"/>
                  <a:gd name="connsiteX34" fmla="*/ 1336944 w 1336944"/>
                  <a:gd name="connsiteY34" fmla="*/ 2453994 h 2453994"/>
                  <a:gd name="connsiteX0" fmla="*/ 1198960 w 1333897"/>
                  <a:gd name="connsiteY0" fmla="*/ 2449231 h 2453994"/>
                  <a:gd name="connsiteX1" fmla="*/ 962423 w 1333897"/>
                  <a:gd name="connsiteY1" fmla="*/ 2023781 h 2453994"/>
                  <a:gd name="connsiteX2" fmla="*/ 860823 w 1333897"/>
                  <a:gd name="connsiteY2" fmla="*/ 1941231 h 2453994"/>
                  <a:gd name="connsiteX3" fmla="*/ 394098 w 1333897"/>
                  <a:gd name="connsiteY3" fmla="*/ 1966631 h 2453994"/>
                  <a:gd name="connsiteX4" fmla="*/ 267098 w 1333897"/>
                  <a:gd name="connsiteY4" fmla="*/ 1611031 h 2453994"/>
                  <a:gd name="connsiteX5" fmla="*/ 533798 w 1333897"/>
                  <a:gd name="connsiteY5" fmla="*/ 1417356 h 2453994"/>
                  <a:gd name="connsiteX6" fmla="*/ 705221 w 1333897"/>
                  <a:gd name="connsiteY6" fmla="*/ 1385608 h 2453994"/>
                  <a:gd name="connsiteX7" fmla="*/ 724298 w 1333897"/>
                  <a:gd name="connsiteY7" fmla="*/ 1341156 h 2453994"/>
                  <a:gd name="connsiteX8" fmla="*/ 132160 w 1333897"/>
                  <a:gd name="connsiteY8" fmla="*/ 480731 h 2453994"/>
                  <a:gd name="connsiteX9" fmla="*/ 109909 w 1333897"/>
                  <a:gd name="connsiteY9" fmla="*/ 196568 h 2453994"/>
                  <a:gd name="connsiteX10" fmla="*/ 108348 w 1333897"/>
                  <a:gd name="connsiteY10" fmla="*/ 156881 h 2453994"/>
                  <a:gd name="connsiteX11" fmla="*/ 6748 w 1333897"/>
                  <a:gd name="connsiteY11" fmla="*/ 296581 h 2453994"/>
                  <a:gd name="connsiteX12" fmla="*/ 19422 w 1333897"/>
                  <a:gd name="connsiteY12" fmla="*/ 294993 h 2453994"/>
                  <a:gd name="connsiteX13" fmla="*/ 25771 w 1333897"/>
                  <a:gd name="connsiteY13" fmla="*/ 333093 h 2453994"/>
                  <a:gd name="connsiteX14" fmla="*/ 152772 w 1333897"/>
                  <a:gd name="connsiteY14" fmla="*/ 220382 h 2453994"/>
                  <a:gd name="connsiteX15" fmla="*/ 90859 w 1333897"/>
                  <a:gd name="connsiteY15" fmla="*/ 244193 h 2453994"/>
                  <a:gd name="connsiteX16" fmla="*/ 371 w 1333897"/>
                  <a:gd name="connsiteY16" fmla="*/ 269593 h 2453994"/>
                  <a:gd name="connsiteX17" fmla="*/ 71809 w 1333897"/>
                  <a:gd name="connsiteY17" fmla="*/ 253718 h 2453994"/>
                  <a:gd name="connsiteX18" fmla="*/ 348034 w 1333897"/>
                  <a:gd name="connsiteY18" fmla="*/ 402943 h 2453994"/>
                  <a:gd name="connsiteX19" fmla="*/ 201983 w 1333897"/>
                  <a:gd name="connsiteY19" fmla="*/ 206092 h 2453994"/>
                  <a:gd name="connsiteX20" fmla="*/ 338509 w 1333897"/>
                  <a:gd name="connsiteY20" fmla="*/ 291818 h 2453994"/>
                  <a:gd name="connsiteX21" fmla="*/ 44848 w 1333897"/>
                  <a:gd name="connsiteY21" fmla="*/ 98144 h 2453994"/>
                  <a:gd name="connsiteX22" fmla="*/ 348035 w 1333897"/>
                  <a:gd name="connsiteY22" fmla="*/ 172756 h 2453994"/>
                  <a:gd name="connsiteX23" fmla="*/ 43235 w 1333897"/>
                  <a:gd name="connsiteY23" fmla="*/ 2896 h 2453994"/>
                  <a:gd name="connsiteX24" fmla="*/ 151210 w 1333897"/>
                  <a:gd name="connsiteY24" fmla="*/ 37819 h 2453994"/>
                  <a:gd name="connsiteX25" fmla="*/ 406798 w 1333897"/>
                  <a:gd name="connsiteY25" fmla="*/ 175931 h 2453994"/>
                  <a:gd name="connsiteX26" fmla="*/ 635398 w 1333897"/>
                  <a:gd name="connsiteY26" fmla="*/ 801406 h 2453994"/>
                  <a:gd name="connsiteX27" fmla="*/ 857648 w 1333897"/>
                  <a:gd name="connsiteY27" fmla="*/ 1360206 h 2453994"/>
                  <a:gd name="connsiteX28" fmla="*/ 908448 w 1333897"/>
                  <a:gd name="connsiteY28" fmla="*/ 1379256 h 2453994"/>
                  <a:gd name="connsiteX29" fmla="*/ 1016372 w 1333897"/>
                  <a:gd name="connsiteY29" fmla="*/ 1411007 h 2453994"/>
                  <a:gd name="connsiteX30" fmla="*/ 1124348 w 1333897"/>
                  <a:gd name="connsiteY30" fmla="*/ 1468156 h 2453994"/>
                  <a:gd name="connsiteX31" fmla="*/ 1194171 w 1333897"/>
                  <a:gd name="connsiteY31" fmla="*/ 1607858 h 2453994"/>
                  <a:gd name="connsiteX32" fmla="*/ 1171973 w 1333897"/>
                  <a:gd name="connsiteY32" fmla="*/ 1801531 h 2453994"/>
                  <a:gd name="connsiteX33" fmla="*/ 1035421 w 1333897"/>
                  <a:gd name="connsiteY33" fmla="*/ 1880908 h 2453994"/>
                  <a:gd name="connsiteX34" fmla="*/ 1060848 w 1333897"/>
                  <a:gd name="connsiteY34" fmla="*/ 2007906 h 2453994"/>
                  <a:gd name="connsiteX35" fmla="*/ 1333897 w 1333897"/>
                  <a:gd name="connsiteY35" fmla="*/ 2453994 h 2453994"/>
                  <a:gd name="connsiteX0" fmla="*/ 1198960 w 1333897"/>
                  <a:gd name="connsiteY0" fmla="*/ 2449231 h 2453994"/>
                  <a:gd name="connsiteX1" fmla="*/ 962423 w 1333897"/>
                  <a:gd name="connsiteY1" fmla="*/ 2023781 h 2453994"/>
                  <a:gd name="connsiteX2" fmla="*/ 860823 w 1333897"/>
                  <a:gd name="connsiteY2" fmla="*/ 1941231 h 2453994"/>
                  <a:gd name="connsiteX3" fmla="*/ 394098 w 1333897"/>
                  <a:gd name="connsiteY3" fmla="*/ 1966631 h 2453994"/>
                  <a:gd name="connsiteX4" fmla="*/ 267098 w 1333897"/>
                  <a:gd name="connsiteY4" fmla="*/ 1611031 h 2453994"/>
                  <a:gd name="connsiteX5" fmla="*/ 533798 w 1333897"/>
                  <a:gd name="connsiteY5" fmla="*/ 1417356 h 2453994"/>
                  <a:gd name="connsiteX6" fmla="*/ 705221 w 1333897"/>
                  <a:gd name="connsiteY6" fmla="*/ 1385608 h 2453994"/>
                  <a:gd name="connsiteX7" fmla="*/ 724298 w 1333897"/>
                  <a:gd name="connsiteY7" fmla="*/ 1341156 h 2453994"/>
                  <a:gd name="connsiteX8" fmla="*/ 132160 w 1333897"/>
                  <a:gd name="connsiteY8" fmla="*/ 480731 h 2453994"/>
                  <a:gd name="connsiteX9" fmla="*/ 109909 w 1333897"/>
                  <a:gd name="connsiteY9" fmla="*/ 196568 h 2453994"/>
                  <a:gd name="connsiteX10" fmla="*/ 108348 w 1333897"/>
                  <a:gd name="connsiteY10" fmla="*/ 156881 h 2453994"/>
                  <a:gd name="connsiteX11" fmla="*/ 6748 w 1333897"/>
                  <a:gd name="connsiteY11" fmla="*/ 296581 h 2453994"/>
                  <a:gd name="connsiteX12" fmla="*/ 19422 w 1333897"/>
                  <a:gd name="connsiteY12" fmla="*/ 294993 h 2453994"/>
                  <a:gd name="connsiteX13" fmla="*/ 178171 w 1333897"/>
                  <a:gd name="connsiteY13" fmla="*/ 256893 h 2453994"/>
                  <a:gd name="connsiteX14" fmla="*/ 152772 w 1333897"/>
                  <a:gd name="connsiteY14" fmla="*/ 220382 h 2453994"/>
                  <a:gd name="connsiteX15" fmla="*/ 90859 w 1333897"/>
                  <a:gd name="connsiteY15" fmla="*/ 244193 h 2453994"/>
                  <a:gd name="connsiteX16" fmla="*/ 371 w 1333897"/>
                  <a:gd name="connsiteY16" fmla="*/ 269593 h 2453994"/>
                  <a:gd name="connsiteX17" fmla="*/ 71809 w 1333897"/>
                  <a:gd name="connsiteY17" fmla="*/ 253718 h 2453994"/>
                  <a:gd name="connsiteX18" fmla="*/ 348034 w 1333897"/>
                  <a:gd name="connsiteY18" fmla="*/ 402943 h 2453994"/>
                  <a:gd name="connsiteX19" fmla="*/ 201983 w 1333897"/>
                  <a:gd name="connsiteY19" fmla="*/ 206092 h 2453994"/>
                  <a:gd name="connsiteX20" fmla="*/ 338509 w 1333897"/>
                  <a:gd name="connsiteY20" fmla="*/ 291818 h 2453994"/>
                  <a:gd name="connsiteX21" fmla="*/ 44848 w 1333897"/>
                  <a:gd name="connsiteY21" fmla="*/ 98144 h 2453994"/>
                  <a:gd name="connsiteX22" fmla="*/ 348035 w 1333897"/>
                  <a:gd name="connsiteY22" fmla="*/ 172756 h 2453994"/>
                  <a:gd name="connsiteX23" fmla="*/ 43235 w 1333897"/>
                  <a:gd name="connsiteY23" fmla="*/ 2896 h 2453994"/>
                  <a:gd name="connsiteX24" fmla="*/ 151210 w 1333897"/>
                  <a:gd name="connsiteY24" fmla="*/ 37819 h 2453994"/>
                  <a:gd name="connsiteX25" fmla="*/ 406798 w 1333897"/>
                  <a:gd name="connsiteY25" fmla="*/ 175931 h 2453994"/>
                  <a:gd name="connsiteX26" fmla="*/ 635398 w 1333897"/>
                  <a:gd name="connsiteY26" fmla="*/ 801406 h 2453994"/>
                  <a:gd name="connsiteX27" fmla="*/ 857648 w 1333897"/>
                  <a:gd name="connsiteY27" fmla="*/ 1360206 h 2453994"/>
                  <a:gd name="connsiteX28" fmla="*/ 908448 w 1333897"/>
                  <a:gd name="connsiteY28" fmla="*/ 1379256 h 2453994"/>
                  <a:gd name="connsiteX29" fmla="*/ 1016372 w 1333897"/>
                  <a:gd name="connsiteY29" fmla="*/ 1411007 h 2453994"/>
                  <a:gd name="connsiteX30" fmla="*/ 1124348 w 1333897"/>
                  <a:gd name="connsiteY30" fmla="*/ 1468156 h 2453994"/>
                  <a:gd name="connsiteX31" fmla="*/ 1194171 w 1333897"/>
                  <a:gd name="connsiteY31" fmla="*/ 1607858 h 2453994"/>
                  <a:gd name="connsiteX32" fmla="*/ 1171973 w 1333897"/>
                  <a:gd name="connsiteY32" fmla="*/ 1801531 h 2453994"/>
                  <a:gd name="connsiteX33" fmla="*/ 1035421 w 1333897"/>
                  <a:gd name="connsiteY33" fmla="*/ 1880908 h 2453994"/>
                  <a:gd name="connsiteX34" fmla="*/ 1060848 w 1333897"/>
                  <a:gd name="connsiteY34" fmla="*/ 2007906 h 2453994"/>
                  <a:gd name="connsiteX35" fmla="*/ 1333897 w 1333897"/>
                  <a:gd name="connsiteY35" fmla="*/ 2453994 h 2453994"/>
                  <a:gd name="connsiteX0" fmla="*/ 1198960 w 1333897"/>
                  <a:gd name="connsiteY0" fmla="*/ 2449231 h 2453994"/>
                  <a:gd name="connsiteX1" fmla="*/ 962423 w 1333897"/>
                  <a:gd name="connsiteY1" fmla="*/ 2023781 h 2453994"/>
                  <a:gd name="connsiteX2" fmla="*/ 860823 w 1333897"/>
                  <a:gd name="connsiteY2" fmla="*/ 1941231 h 2453994"/>
                  <a:gd name="connsiteX3" fmla="*/ 394098 w 1333897"/>
                  <a:gd name="connsiteY3" fmla="*/ 1966631 h 2453994"/>
                  <a:gd name="connsiteX4" fmla="*/ 267098 w 1333897"/>
                  <a:gd name="connsiteY4" fmla="*/ 1611031 h 2453994"/>
                  <a:gd name="connsiteX5" fmla="*/ 533798 w 1333897"/>
                  <a:gd name="connsiteY5" fmla="*/ 1417356 h 2453994"/>
                  <a:gd name="connsiteX6" fmla="*/ 705221 w 1333897"/>
                  <a:gd name="connsiteY6" fmla="*/ 1385608 h 2453994"/>
                  <a:gd name="connsiteX7" fmla="*/ 724298 w 1333897"/>
                  <a:gd name="connsiteY7" fmla="*/ 1341156 h 2453994"/>
                  <a:gd name="connsiteX8" fmla="*/ 98822 w 1333897"/>
                  <a:gd name="connsiteY8" fmla="*/ 609318 h 2453994"/>
                  <a:gd name="connsiteX9" fmla="*/ 109909 w 1333897"/>
                  <a:gd name="connsiteY9" fmla="*/ 196568 h 2453994"/>
                  <a:gd name="connsiteX10" fmla="*/ 108348 w 1333897"/>
                  <a:gd name="connsiteY10" fmla="*/ 156881 h 2453994"/>
                  <a:gd name="connsiteX11" fmla="*/ 6748 w 1333897"/>
                  <a:gd name="connsiteY11" fmla="*/ 296581 h 2453994"/>
                  <a:gd name="connsiteX12" fmla="*/ 19422 w 1333897"/>
                  <a:gd name="connsiteY12" fmla="*/ 294993 h 2453994"/>
                  <a:gd name="connsiteX13" fmla="*/ 178171 w 1333897"/>
                  <a:gd name="connsiteY13" fmla="*/ 256893 h 2453994"/>
                  <a:gd name="connsiteX14" fmla="*/ 152772 w 1333897"/>
                  <a:gd name="connsiteY14" fmla="*/ 220382 h 2453994"/>
                  <a:gd name="connsiteX15" fmla="*/ 90859 w 1333897"/>
                  <a:gd name="connsiteY15" fmla="*/ 244193 h 2453994"/>
                  <a:gd name="connsiteX16" fmla="*/ 371 w 1333897"/>
                  <a:gd name="connsiteY16" fmla="*/ 269593 h 2453994"/>
                  <a:gd name="connsiteX17" fmla="*/ 71809 w 1333897"/>
                  <a:gd name="connsiteY17" fmla="*/ 253718 h 2453994"/>
                  <a:gd name="connsiteX18" fmla="*/ 348034 w 1333897"/>
                  <a:gd name="connsiteY18" fmla="*/ 402943 h 2453994"/>
                  <a:gd name="connsiteX19" fmla="*/ 201983 w 1333897"/>
                  <a:gd name="connsiteY19" fmla="*/ 206092 h 2453994"/>
                  <a:gd name="connsiteX20" fmla="*/ 338509 w 1333897"/>
                  <a:gd name="connsiteY20" fmla="*/ 291818 h 2453994"/>
                  <a:gd name="connsiteX21" fmla="*/ 44848 w 1333897"/>
                  <a:gd name="connsiteY21" fmla="*/ 98144 h 2453994"/>
                  <a:gd name="connsiteX22" fmla="*/ 348035 w 1333897"/>
                  <a:gd name="connsiteY22" fmla="*/ 172756 h 2453994"/>
                  <a:gd name="connsiteX23" fmla="*/ 43235 w 1333897"/>
                  <a:gd name="connsiteY23" fmla="*/ 2896 h 2453994"/>
                  <a:gd name="connsiteX24" fmla="*/ 151210 w 1333897"/>
                  <a:gd name="connsiteY24" fmla="*/ 37819 h 2453994"/>
                  <a:gd name="connsiteX25" fmla="*/ 406798 w 1333897"/>
                  <a:gd name="connsiteY25" fmla="*/ 175931 h 2453994"/>
                  <a:gd name="connsiteX26" fmla="*/ 635398 w 1333897"/>
                  <a:gd name="connsiteY26" fmla="*/ 801406 h 2453994"/>
                  <a:gd name="connsiteX27" fmla="*/ 857648 w 1333897"/>
                  <a:gd name="connsiteY27" fmla="*/ 1360206 h 2453994"/>
                  <a:gd name="connsiteX28" fmla="*/ 908448 w 1333897"/>
                  <a:gd name="connsiteY28" fmla="*/ 1379256 h 2453994"/>
                  <a:gd name="connsiteX29" fmla="*/ 1016372 w 1333897"/>
                  <a:gd name="connsiteY29" fmla="*/ 1411007 h 2453994"/>
                  <a:gd name="connsiteX30" fmla="*/ 1124348 w 1333897"/>
                  <a:gd name="connsiteY30" fmla="*/ 1468156 h 2453994"/>
                  <a:gd name="connsiteX31" fmla="*/ 1194171 w 1333897"/>
                  <a:gd name="connsiteY31" fmla="*/ 1607858 h 2453994"/>
                  <a:gd name="connsiteX32" fmla="*/ 1171973 w 1333897"/>
                  <a:gd name="connsiteY32" fmla="*/ 1801531 h 2453994"/>
                  <a:gd name="connsiteX33" fmla="*/ 1035421 w 1333897"/>
                  <a:gd name="connsiteY33" fmla="*/ 1880908 h 2453994"/>
                  <a:gd name="connsiteX34" fmla="*/ 1060848 w 1333897"/>
                  <a:gd name="connsiteY34" fmla="*/ 2007906 h 2453994"/>
                  <a:gd name="connsiteX35" fmla="*/ 1333897 w 1333897"/>
                  <a:gd name="connsiteY35" fmla="*/ 2453994 h 2453994"/>
                  <a:gd name="connsiteX0" fmla="*/ 1198960 w 1333897"/>
                  <a:gd name="connsiteY0" fmla="*/ 2449231 h 2453994"/>
                  <a:gd name="connsiteX1" fmla="*/ 962423 w 1333897"/>
                  <a:gd name="connsiteY1" fmla="*/ 2023781 h 2453994"/>
                  <a:gd name="connsiteX2" fmla="*/ 860823 w 1333897"/>
                  <a:gd name="connsiteY2" fmla="*/ 1941231 h 2453994"/>
                  <a:gd name="connsiteX3" fmla="*/ 394098 w 1333897"/>
                  <a:gd name="connsiteY3" fmla="*/ 1966631 h 2453994"/>
                  <a:gd name="connsiteX4" fmla="*/ 267098 w 1333897"/>
                  <a:gd name="connsiteY4" fmla="*/ 1611031 h 2453994"/>
                  <a:gd name="connsiteX5" fmla="*/ 533798 w 1333897"/>
                  <a:gd name="connsiteY5" fmla="*/ 1417356 h 2453994"/>
                  <a:gd name="connsiteX6" fmla="*/ 705221 w 1333897"/>
                  <a:gd name="connsiteY6" fmla="*/ 1385608 h 2453994"/>
                  <a:gd name="connsiteX7" fmla="*/ 724298 w 1333897"/>
                  <a:gd name="connsiteY7" fmla="*/ 1341156 h 2453994"/>
                  <a:gd name="connsiteX8" fmla="*/ 98822 w 1333897"/>
                  <a:gd name="connsiteY8" fmla="*/ 609318 h 2453994"/>
                  <a:gd name="connsiteX9" fmla="*/ 109909 w 1333897"/>
                  <a:gd name="connsiteY9" fmla="*/ 196568 h 2453994"/>
                  <a:gd name="connsiteX10" fmla="*/ 108348 w 1333897"/>
                  <a:gd name="connsiteY10" fmla="*/ 156881 h 2453994"/>
                  <a:gd name="connsiteX11" fmla="*/ 6748 w 1333897"/>
                  <a:gd name="connsiteY11" fmla="*/ 296581 h 2453994"/>
                  <a:gd name="connsiteX12" fmla="*/ 105147 w 1333897"/>
                  <a:gd name="connsiteY12" fmla="*/ 214030 h 2453994"/>
                  <a:gd name="connsiteX13" fmla="*/ 178171 w 1333897"/>
                  <a:gd name="connsiteY13" fmla="*/ 256893 h 2453994"/>
                  <a:gd name="connsiteX14" fmla="*/ 152772 w 1333897"/>
                  <a:gd name="connsiteY14" fmla="*/ 220382 h 2453994"/>
                  <a:gd name="connsiteX15" fmla="*/ 90859 w 1333897"/>
                  <a:gd name="connsiteY15" fmla="*/ 244193 h 2453994"/>
                  <a:gd name="connsiteX16" fmla="*/ 371 w 1333897"/>
                  <a:gd name="connsiteY16" fmla="*/ 269593 h 2453994"/>
                  <a:gd name="connsiteX17" fmla="*/ 71809 w 1333897"/>
                  <a:gd name="connsiteY17" fmla="*/ 253718 h 2453994"/>
                  <a:gd name="connsiteX18" fmla="*/ 348034 w 1333897"/>
                  <a:gd name="connsiteY18" fmla="*/ 402943 h 2453994"/>
                  <a:gd name="connsiteX19" fmla="*/ 201983 w 1333897"/>
                  <a:gd name="connsiteY19" fmla="*/ 206092 h 2453994"/>
                  <a:gd name="connsiteX20" fmla="*/ 338509 w 1333897"/>
                  <a:gd name="connsiteY20" fmla="*/ 291818 h 2453994"/>
                  <a:gd name="connsiteX21" fmla="*/ 44848 w 1333897"/>
                  <a:gd name="connsiteY21" fmla="*/ 98144 h 2453994"/>
                  <a:gd name="connsiteX22" fmla="*/ 348035 w 1333897"/>
                  <a:gd name="connsiteY22" fmla="*/ 172756 h 2453994"/>
                  <a:gd name="connsiteX23" fmla="*/ 43235 w 1333897"/>
                  <a:gd name="connsiteY23" fmla="*/ 2896 h 2453994"/>
                  <a:gd name="connsiteX24" fmla="*/ 151210 w 1333897"/>
                  <a:gd name="connsiteY24" fmla="*/ 37819 h 2453994"/>
                  <a:gd name="connsiteX25" fmla="*/ 406798 w 1333897"/>
                  <a:gd name="connsiteY25" fmla="*/ 175931 h 2453994"/>
                  <a:gd name="connsiteX26" fmla="*/ 635398 w 1333897"/>
                  <a:gd name="connsiteY26" fmla="*/ 801406 h 2453994"/>
                  <a:gd name="connsiteX27" fmla="*/ 857648 w 1333897"/>
                  <a:gd name="connsiteY27" fmla="*/ 1360206 h 2453994"/>
                  <a:gd name="connsiteX28" fmla="*/ 908448 w 1333897"/>
                  <a:gd name="connsiteY28" fmla="*/ 1379256 h 2453994"/>
                  <a:gd name="connsiteX29" fmla="*/ 1016372 w 1333897"/>
                  <a:gd name="connsiteY29" fmla="*/ 1411007 h 2453994"/>
                  <a:gd name="connsiteX30" fmla="*/ 1124348 w 1333897"/>
                  <a:gd name="connsiteY30" fmla="*/ 1468156 h 2453994"/>
                  <a:gd name="connsiteX31" fmla="*/ 1194171 w 1333897"/>
                  <a:gd name="connsiteY31" fmla="*/ 1607858 h 2453994"/>
                  <a:gd name="connsiteX32" fmla="*/ 1171973 w 1333897"/>
                  <a:gd name="connsiteY32" fmla="*/ 1801531 h 2453994"/>
                  <a:gd name="connsiteX33" fmla="*/ 1035421 w 1333897"/>
                  <a:gd name="connsiteY33" fmla="*/ 1880908 h 2453994"/>
                  <a:gd name="connsiteX34" fmla="*/ 1060848 w 1333897"/>
                  <a:gd name="connsiteY34" fmla="*/ 2007906 h 2453994"/>
                  <a:gd name="connsiteX35" fmla="*/ 1333897 w 1333897"/>
                  <a:gd name="connsiteY35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109664 w 1333652"/>
                  <a:gd name="connsiteY9" fmla="*/ 196568 h 2453994"/>
                  <a:gd name="connsiteX10" fmla="*/ 108103 w 1333652"/>
                  <a:gd name="connsiteY10" fmla="*/ 156881 h 2453994"/>
                  <a:gd name="connsiteX11" fmla="*/ 6503 w 1333652"/>
                  <a:gd name="connsiteY11" fmla="*/ 296581 h 2453994"/>
                  <a:gd name="connsiteX12" fmla="*/ 104902 w 1333652"/>
                  <a:gd name="connsiteY12" fmla="*/ 214030 h 2453994"/>
                  <a:gd name="connsiteX13" fmla="*/ 177926 w 1333652"/>
                  <a:gd name="connsiteY13" fmla="*/ 256893 h 2453994"/>
                  <a:gd name="connsiteX14" fmla="*/ 152527 w 1333652"/>
                  <a:gd name="connsiteY14" fmla="*/ 220382 h 2453994"/>
                  <a:gd name="connsiteX15" fmla="*/ 90614 w 1333652"/>
                  <a:gd name="connsiteY15" fmla="*/ 244193 h 2453994"/>
                  <a:gd name="connsiteX16" fmla="*/ 126 w 1333652"/>
                  <a:gd name="connsiteY16" fmla="*/ 269593 h 2453994"/>
                  <a:gd name="connsiteX17" fmla="*/ 71564 w 1333652"/>
                  <a:gd name="connsiteY17" fmla="*/ 253718 h 2453994"/>
                  <a:gd name="connsiteX18" fmla="*/ 157289 w 1333652"/>
                  <a:gd name="connsiteY18" fmla="*/ 425168 h 2453994"/>
                  <a:gd name="connsiteX19" fmla="*/ 347789 w 1333652"/>
                  <a:gd name="connsiteY19" fmla="*/ 402943 h 2453994"/>
                  <a:gd name="connsiteX20" fmla="*/ 201738 w 1333652"/>
                  <a:gd name="connsiteY20" fmla="*/ 206092 h 2453994"/>
                  <a:gd name="connsiteX21" fmla="*/ 338264 w 1333652"/>
                  <a:gd name="connsiteY21" fmla="*/ 291818 h 2453994"/>
                  <a:gd name="connsiteX22" fmla="*/ 44603 w 1333652"/>
                  <a:gd name="connsiteY22" fmla="*/ 98144 h 2453994"/>
                  <a:gd name="connsiteX23" fmla="*/ 347790 w 1333652"/>
                  <a:gd name="connsiteY23" fmla="*/ 172756 h 2453994"/>
                  <a:gd name="connsiteX24" fmla="*/ 42990 w 1333652"/>
                  <a:gd name="connsiteY24" fmla="*/ 2896 h 2453994"/>
                  <a:gd name="connsiteX25" fmla="*/ 150965 w 1333652"/>
                  <a:gd name="connsiteY25" fmla="*/ 37819 h 2453994"/>
                  <a:gd name="connsiteX26" fmla="*/ 406553 w 1333652"/>
                  <a:gd name="connsiteY26" fmla="*/ 175931 h 2453994"/>
                  <a:gd name="connsiteX27" fmla="*/ 635153 w 1333652"/>
                  <a:gd name="connsiteY27" fmla="*/ 801406 h 2453994"/>
                  <a:gd name="connsiteX28" fmla="*/ 857403 w 1333652"/>
                  <a:gd name="connsiteY28" fmla="*/ 1360206 h 2453994"/>
                  <a:gd name="connsiteX29" fmla="*/ 908203 w 1333652"/>
                  <a:gd name="connsiteY29" fmla="*/ 1379256 h 2453994"/>
                  <a:gd name="connsiteX30" fmla="*/ 1016127 w 1333652"/>
                  <a:gd name="connsiteY30" fmla="*/ 1411007 h 2453994"/>
                  <a:gd name="connsiteX31" fmla="*/ 1124103 w 1333652"/>
                  <a:gd name="connsiteY31" fmla="*/ 1468156 h 2453994"/>
                  <a:gd name="connsiteX32" fmla="*/ 1193926 w 1333652"/>
                  <a:gd name="connsiteY32" fmla="*/ 1607858 h 2453994"/>
                  <a:gd name="connsiteX33" fmla="*/ 1171728 w 1333652"/>
                  <a:gd name="connsiteY33" fmla="*/ 1801531 h 2453994"/>
                  <a:gd name="connsiteX34" fmla="*/ 1035176 w 1333652"/>
                  <a:gd name="connsiteY34" fmla="*/ 1880908 h 2453994"/>
                  <a:gd name="connsiteX35" fmla="*/ 1060603 w 1333652"/>
                  <a:gd name="connsiteY35" fmla="*/ 2007906 h 2453994"/>
                  <a:gd name="connsiteX36" fmla="*/ 1333652 w 1333652"/>
                  <a:gd name="connsiteY36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503 w 1333652"/>
                  <a:gd name="connsiteY12" fmla="*/ 296581 h 2453994"/>
                  <a:gd name="connsiteX13" fmla="*/ 104902 w 1333652"/>
                  <a:gd name="connsiteY13" fmla="*/ 214030 h 2453994"/>
                  <a:gd name="connsiteX14" fmla="*/ 177926 w 1333652"/>
                  <a:gd name="connsiteY14" fmla="*/ 256893 h 2453994"/>
                  <a:gd name="connsiteX15" fmla="*/ 152527 w 1333652"/>
                  <a:gd name="connsiteY15" fmla="*/ 220382 h 2453994"/>
                  <a:gd name="connsiteX16" fmla="*/ 90614 w 1333652"/>
                  <a:gd name="connsiteY16" fmla="*/ 244193 h 2453994"/>
                  <a:gd name="connsiteX17" fmla="*/ 126 w 1333652"/>
                  <a:gd name="connsiteY17" fmla="*/ 269593 h 2453994"/>
                  <a:gd name="connsiteX18" fmla="*/ 71564 w 1333652"/>
                  <a:gd name="connsiteY18" fmla="*/ 253718 h 2453994"/>
                  <a:gd name="connsiteX19" fmla="*/ 157289 w 1333652"/>
                  <a:gd name="connsiteY19" fmla="*/ 425168 h 2453994"/>
                  <a:gd name="connsiteX20" fmla="*/ 347789 w 1333652"/>
                  <a:gd name="connsiteY20" fmla="*/ 402943 h 2453994"/>
                  <a:gd name="connsiteX21" fmla="*/ 201738 w 1333652"/>
                  <a:gd name="connsiteY21" fmla="*/ 206092 h 2453994"/>
                  <a:gd name="connsiteX22" fmla="*/ 338264 w 1333652"/>
                  <a:gd name="connsiteY22" fmla="*/ 291818 h 2453994"/>
                  <a:gd name="connsiteX23" fmla="*/ 44603 w 1333652"/>
                  <a:gd name="connsiteY23" fmla="*/ 98144 h 2453994"/>
                  <a:gd name="connsiteX24" fmla="*/ 347790 w 1333652"/>
                  <a:gd name="connsiteY24" fmla="*/ 172756 h 2453994"/>
                  <a:gd name="connsiteX25" fmla="*/ 42990 w 1333652"/>
                  <a:gd name="connsiteY25" fmla="*/ 2896 h 2453994"/>
                  <a:gd name="connsiteX26" fmla="*/ 150965 w 1333652"/>
                  <a:gd name="connsiteY26" fmla="*/ 37819 h 2453994"/>
                  <a:gd name="connsiteX27" fmla="*/ 406553 w 1333652"/>
                  <a:gd name="connsiteY27" fmla="*/ 175931 h 2453994"/>
                  <a:gd name="connsiteX28" fmla="*/ 635153 w 1333652"/>
                  <a:gd name="connsiteY28" fmla="*/ 801406 h 2453994"/>
                  <a:gd name="connsiteX29" fmla="*/ 857403 w 1333652"/>
                  <a:gd name="connsiteY29" fmla="*/ 1360206 h 2453994"/>
                  <a:gd name="connsiteX30" fmla="*/ 908203 w 1333652"/>
                  <a:gd name="connsiteY30" fmla="*/ 1379256 h 2453994"/>
                  <a:gd name="connsiteX31" fmla="*/ 1016127 w 1333652"/>
                  <a:gd name="connsiteY31" fmla="*/ 1411007 h 2453994"/>
                  <a:gd name="connsiteX32" fmla="*/ 1124103 w 1333652"/>
                  <a:gd name="connsiteY32" fmla="*/ 1468156 h 2453994"/>
                  <a:gd name="connsiteX33" fmla="*/ 1193926 w 1333652"/>
                  <a:gd name="connsiteY33" fmla="*/ 1607858 h 2453994"/>
                  <a:gd name="connsiteX34" fmla="*/ 1171728 w 1333652"/>
                  <a:gd name="connsiteY34" fmla="*/ 1801531 h 2453994"/>
                  <a:gd name="connsiteX35" fmla="*/ 1035176 w 1333652"/>
                  <a:gd name="connsiteY35" fmla="*/ 1880908 h 2453994"/>
                  <a:gd name="connsiteX36" fmla="*/ 1060603 w 1333652"/>
                  <a:gd name="connsiteY36" fmla="*/ 2007906 h 2453994"/>
                  <a:gd name="connsiteX37" fmla="*/ 1333652 w 1333652"/>
                  <a:gd name="connsiteY37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503 w 1333652"/>
                  <a:gd name="connsiteY12" fmla="*/ 296581 h 2453994"/>
                  <a:gd name="connsiteX13" fmla="*/ 104902 w 1333652"/>
                  <a:gd name="connsiteY13" fmla="*/ 214030 h 2453994"/>
                  <a:gd name="connsiteX14" fmla="*/ 177926 w 1333652"/>
                  <a:gd name="connsiteY14" fmla="*/ 256893 h 2453994"/>
                  <a:gd name="connsiteX15" fmla="*/ 152527 w 1333652"/>
                  <a:gd name="connsiteY15" fmla="*/ 220382 h 2453994"/>
                  <a:gd name="connsiteX16" fmla="*/ 90614 w 1333652"/>
                  <a:gd name="connsiteY16" fmla="*/ 244193 h 2453994"/>
                  <a:gd name="connsiteX17" fmla="*/ 126 w 1333652"/>
                  <a:gd name="connsiteY17" fmla="*/ 269593 h 2453994"/>
                  <a:gd name="connsiteX18" fmla="*/ 71564 w 1333652"/>
                  <a:gd name="connsiteY18" fmla="*/ 253718 h 2453994"/>
                  <a:gd name="connsiteX19" fmla="*/ 228726 w 1333652"/>
                  <a:gd name="connsiteY19" fmla="*/ 353730 h 2453994"/>
                  <a:gd name="connsiteX20" fmla="*/ 347789 w 1333652"/>
                  <a:gd name="connsiteY20" fmla="*/ 402943 h 2453994"/>
                  <a:gd name="connsiteX21" fmla="*/ 201738 w 1333652"/>
                  <a:gd name="connsiteY21" fmla="*/ 206092 h 2453994"/>
                  <a:gd name="connsiteX22" fmla="*/ 338264 w 1333652"/>
                  <a:gd name="connsiteY22" fmla="*/ 291818 h 2453994"/>
                  <a:gd name="connsiteX23" fmla="*/ 44603 w 1333652"/>
                  <a:gd name="connsiteY23" fmla="*/ 98144 h 2453994"/>
                  <a:gd name="connsiteX24" fmla="*/ 347790 w 1333652"/>
                  <a:gd name="connsiteY24" fmla="*/ 172756 h 2453994"/>
                  <a:gd name="connsiteX25" fmla="*/ 42990 w 1333652"/>
                  <a:gd name="connsiteY25" fmla="*/ 2896 h 2453994"/>
                  <a:gd name="connsiteX26" fmla="*/ 150965 w 1333652"/>
                  <a:gd name="connsiteY26" fmla="*/ 37819 h 2453994"/>
                  <a:gd name="connsiteX27" fmla="*/ 406553 w 1333652"/>
                  <a:gd name="connsiteY27" fmla="*/ 175931 h 2453994"/>
                  <a:gd name="connsiteX28" fmla="*/ 635153 w 1333652"/>
                  <a:gd name="connsiteY28" fmla="*/ 801406 h 2453994"/>
                  <a:gd name="connsiteX29" fmla="*/ 857403 w 1333652"/>
                  <a:gd name="connsiteY29" fmla="*/ 1360206 h 2453994"/>
                  <a:gd name="connsiteX30" fmla="*/ 908203 w 1333652"/>
                  <a:gd name="connsiteY30" fmla="*/ 1379256 h 2453994"/>
                  <a:gd name="connsiteX31" fmla="*/ 1016127 w 1333652"/>
                  <a:gd name="connsiteY31" fmla="*/ 1411007 h 2453994"/>
                  <a:gd name="connsiteX32" fmla="*/ 1124103 w 1333652"/>
                  <a:gd name="connsiteY32" fmla="*/ 1468156 h 2453994"/>
                  <a:gd name="connsiteX33" fmla="*/ 1193926 w 1333652"/>
                  <a:gd name="connsiteY33" fmla="*/ 1607858 h 2453994"/>
                  <a:gd name="connsiteX34" fmla="*/ 1171728 w 1333652"/>
                  <a:gd name="connsiteY34" fmla="*/ 1801531 h 2453994"/>
                  <a:gd name="connsiteX35" fmla="*/ 1035176 w 1333652"/>
                  <a:gd name="connsiteY35" fmla="*/ 1880908 h 2453994"/>
                  <a:gd name="connsiteX36" fmla="*/ 1060603 w 1333652"/>
                  <a:gd name="connsiteY36" fmla="*/ 2007906 h 2453994"/>
                  <a:gd name="connsiteX37" fmla="*/ 1333652 w 1333652"/>
                  <a:gd name="connsiteY37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503 w 1333652"/>
                  <a:gd name="connsiteY12" fmla="*/ 296581 h 2453994"/>
                  <a:gd name="connsiteX13" fmla="*/ 177926 w 1333652"/>
                  <a:gd name="connsiteY13" fmla="*/ 256893 h 2453994"/>
                  <a:gd name="connsiteX14" fmla="*/ 152527 w 1333652"/>
                  <a:gd name="connsiteY14" fmla="*/ 220382 h 2453994"/>
                  <a:gd name="connsiteX15" fmla="*/ 90614 w 1333652"/>
                  <a:gd name="connsiteY15" fmla="*/ 244193 h 2453994"/>
                  <a:gd name="connsiteX16" fmla="*/ 126 w 1333652"/>
                  <a:gd name="connsiteY16" fmla="*/ 269593 h 2453994"/>
                  <a:gd name="connsiteX17" fmla="*/ 71564 w 1333652"/>
                  <a:gd name="connsiteY17" fmla="*/ 253718 h 2453994"/>
                  <a:gd name="connsiteX18" fmla="*/ 228726 w 1333652"/>
                  <a:gd name="connsiteY18" fmla="*/ 353730 h 2453994"/>
                  <a:gd name="connsiteX19" fmla="*/ 347789 w 1333652"/>
                  <a:gd name="connsiteY19" fmla="*/ 402943 h 2453994"/>
                  <a:gd name="connsiteX20" fmla="*/ 201738 w 1333652"/>
                  <a:gd name="connsiteY20" fmla="*/ 206092 h 2453994"/>
                  <a:gd name="connsiteX21" fmla="*/ 338264 w 1333652"/>
                  <a:gd name="connsiteY21" fmla="*/ 291818 h 2453994"/>
                  <a:gd name="connsiteX22" fmla="*/ 44603 w 1333652"/>
                  <a:gd name="connsiteY22" fmla="*/ 98144 h 2453994"/>
                  <a:gd name="connsiteX23" fmla="*/ 347790 w 1333652"/>
                  <a:gd name="connsiteY23" fmla="*/ 172756 h 2453994"/>
                  <a:gd name="connsiteX24" fmla="*/ 42990 w 1333652"/>
                  <a:gd name="connsiteY24" fmla="*/ 2896 h 2453994"/>
                  <a:gd name="connsiteX25" fmla="*/ 150965 w 1333652"/>
                  <a:gd name="connsiteY25" fmla="*/ 37819 h 2453994"/>
                  <a:gd name="connsiteX26" fmla="*/ 406553 w 1333652"/>
                  <a:gd name="connsiteY26" fmla="*/ 175931 h 2453994"/>
                  <a:gd name="connsiteX27" fmla="*/ 635153 w 1333652"/>
                  <a:gd name="connsiteY27" fmla="*/ 801406 h 2453994"/>
                  <a:gd name="connsiteX28" fmla="*/ 857403 w 1333652"/>
                  <a:gd name="connsiteY28" fmla="*/ 1360206 h 2453994"/>
                  <a:gd name="connsiteX29" fmla="*/ 908203 w 1333652"/>
                  <a:gd name="connsiteY29" fmla="*/ 1379256 h 2453994"/>
                  <a:gd name="connsiteX30" fmla="*/ 1016127 w 1333652"/>
                  <a:gd name="connsiteY30" fmla="*/ 1411007 h 2453994"/>
                  <a:gd name="connsiteX31" fmla="*/ 1124103 w 1333652"/>
                  <a:gd name="connsiteY31" fmla="*/ 1468156 h 2453994"/>
                  <a:gd name="connsiteX32" fmla="*/ 1193926 w 1333652"/>
                  <a:gd name="connsiteY32" fmla="*/ 1607858 h 2453994"/>
                  <a:gd name="connsiteX33" fmla="*/ 1171728 w 1333652"/>
                  <a:gd name="connsiteY33" fmla="*/ 1801531 h 2453994"/>
                  <a:gd name="connsiteX34" fmla="*/ 1035176 w 1333652"/>
                  <a:gd name="connsiteY34" fmla="*/ 1880908 h 2453994"/>
                  <a:gd name="connsiteX35" fmla="*/ 1060603 w 1333652"/>
                  <a:gd name="connsiteY35" fmla="*/ 2007906 h 2453994"/>
                  <a:gd name="connsiteX36" fmla="*/ 1333652 w 1333652"/>
                  <a:gd name="connsiteY36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503 w 1333652"/>
                  <a:gd name="connsiteY12" fmla="*/ 296581 h 2453994"/>
                  <a:gd name="connsiteX13" fmla="*/ 62038 w 1333652"/>
                  <a:gd name="connsiteY13" fmla="*/ 287056 h 2453994"/>
                  <a:gd name="connsiteX14" fmla="*/ 177926 w 1333652"/>
                  <a:gd name="connsiteY14" fmla="*/ 256893 h 2453994"/>
                  <a:gd name="connsiteX15" fmla="*/ 152527 w 1333652"/>
                  <a:gd name="connsiteY15" fmla="*/ 220382 h 2453994"/>
                  <a:gd name="connsiteX16" fmla="*/ 90614 w 1333652"/>
                  <a:gd name="connsiteY16" fmla="*/ 244193 h 2453994"/>
                  <a:gd name="connsiteX17" fmla="*/ 126 w 1333652"/>
                  <a:gd name="connsiteY17" fmla="*/ 269593 h 2453994"/>
                  <a:gd name="connsiteX18" fmla="*/ 71564 w 1333652"/>
                  <a:gd name="connsiteY18" fmla="*/ 253718 h 2453994"/>
                  <a:gd name="connsiteX19" fmla="*/ 228726 w 1333652"/>
                  <a:gd name="connsiteY19" fmla="*/ 353730 h 2453994"/>
                  <a:gd name="connsiteX20" fmla="*/ 347789 w 1333652"/>
                  <a:gd name="connsiteY20" fmla="*/ 402943 h 2453994"/>
                  <a:gd name="connsiteX21" fmla="*/ 201738 w 1333652"/>
                  <a:gd name="connsiteY21" fmla="*/ 206092 h 2453994"/>
                  <a:gd name="connsiteX22" fmla="*/ 338264 w 1333652"/>
                  <a:gd name="connsiteY22" fmla="*/ 291818 h 2453994"/>
                  <a:gd name="connsiteX23" fmla="*/ 44603 w 1333652"/>
                  <a:gd name="connsiteY23" fmla="*/ 98144 h 2453994"/>
                  <a:gd name="connsiteX24" fmla="*/ 347790 w 1333652"/>
                  <a:gd name="connsiteY24" fmla="*/ 172756 h 2453994"/>
                  <a:gd name="connsiteX25" fmla="*/ 42990 w 1333652"/>
                  <a:gd name="connsiteY25" fmla="*/ 2896 h 2453994"/>
                  <a:gd name="connsiteX26" fmla="*/ 150965 w 1333652"/>
                  <a:gd name="connsiteY26" fmla="*/ 37819 h 2453994"/>
                  <a:gd name="connsiteX27" fmla="*/ 406553 w 1333652"/>
                  <a:gd name="connsiteY27" fmla="*/ 175931 h 2453994"/>
                  <a:gd name="connsiteX28" fmla="*/ 635153 w 1333652"/>
                  <a:gd name="connsiteY28" fmla="*/ 801406 h 2453994"/>
                  <a:gd name="connsiteX29" fmla="*/ 857403 w 1333652"/>
                  <a:gd name="connsiteY29" fmla="*/ 1360206 h 2453994"/>
                  <a:gd name="connsiteX30" fmla="*/ 908203 w 1333652"/>
                  <a:gd name="connsiteY30" fmla="*/ 1379256 h 2453994"/>
                  <a:gd name="connsiteX31" fmla="*/ 1016127 w 1333652"/>
                  <a:gd name="connsiteY31" fmla="*/ 1411007 h 2453994"/>
                  <a:gd name="connsiteX32" fmla="*/ 1124103 w 1333652"/>
                  <a:gd name="connsiteY32" fmla="*/ 1468156 h 2453994"/>
                  <a:gd name="connsiteX33" fmla="*/ 1193926 w 1333652"/>
                  <a:gd name="connsiteY33" fmla="*/ 1607858 h 2453994"/>
                  <a:gd name="connsiteX34" fmla="*/ 1171728 w 1333652"/>
                  <a:gd name="connsiteY34" fmla="*/ 1801531 h 2453994"/>
                  <a:gd name="connsiteX35" fmla="*/ 1035176 w 1333652"/>
                  <a:gd name="connsiteY35" fmla="*/ 1880908 h 2453994"/>
                  <a:gd name="connsiteX36" fmla="*/ 1060603 w 1333652"/>
                  <a:gd name="connsiteY36" fmla="*/ 2007906 h 2453994"/>
                  <a:gd name="connsiteX37" fmla="*/ 1333652 w 1333652"/>
                  <a:gd name="connsiteY37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2038 w 1333652"/>
                  <a:gd name="connsiteY12" fmla="*/ 287056 h 2453994"/>
                  <a:gd name="connsiteX13" fmla="*/ 177926 w 1333652"/>
                  <a:gd name="connsiteY13" fmla="*/ 256893 h 2453994"/>
                  <a:gd name="connsiteX14" fmla="*/ 152527 w 1333652"/>
                  <a:gd name="connsiteY14" fmla="*/ 220382 h 2453994"/>
                  <a:gd name="connsiteX15" fmla="*/ 90614 w 1333652"/>
                  <a:gd name="connsiteY15" fmla="*/ 244193 h 2453994"/>
                  <a:gd name="connsiteX16" fmla="*/ 126 w 1333652"/>
                  <a:gd name="connsiteY16" fmla="*/ 269593 h 2453994"/>
                  <a:gd name="connsiteX17" fmla="*/ 71564 w 1333652"/>
                  <a:gd name="connsiteY17" fmla="*/ 253718 h 2453994"/>
                  <a:gd name="connsiteX18" fmla="*/ 228726 w 1333652"/>
                  <a:gd name="connsiteY18" fmla="*/ 353730 h 2453994"/>
                  <a:gd name="connsiteX19" fmla="*/ 347789 w 1333652"/>
                  <a:gd name="connsiteY19" fmla="*/ 402943 h 2453994"/>
                  <a:gd name="connsiteX20" fmla="*/ 201738 w 1333652"/>
                  <a:gd name="connsiteY20" fmla="*/ 206092 h 2453994"/>
                  <a:gd name="connsiteX21" fmla="*/ 338264 w 1333652"/>
                  <a:gd name="connsiteY21" fmla="*/ 291818 h 2453994"/>
                  <a:gd name="connsiteX22" fmla="*/ 44603 w 1333652"/>
                  <a:gd name="connsiteY22" fmla="*/ 98144 h 2453994"/>
                  <a:gd name="connsiteX23" fmla="*/ 347790 w 1333652"/>
                  <a:gd name="connsiteY23" fmla="*/ 172756 h 2453994"/>
                  <a:gd name="connsiteX24" fmla="*/ 42990 w 1333652"/>
                  <a:gd name="connsiteY24" fmla="*/ 2896 h 2453994"/>
                  <a:gd name="connsiteX25" fmla="*/ 150965 w 1333652"/>
                  <a:gd name="connsiteY25" fmla="*/ 37819 h 2453994"/>
                  <a:gd name="connsiteX26" fmla="*/ 406553 w 1333652"/>
                  <a:gd name="connsiteY26" fmla="*/ 175931 h 2453994"/>
                  <a:gd name="connsiteX27" fmla="*/ 635153 w 1333652"/>
                  <a:gd name="connsiteY27" fmla="*/ 801406 h 2453994"/>
                  <a:gd name="connsiteX28" fmla="*/ 857403 w 1333652"/>
                  <a:gd name="connsiteY28" fmla="*/ 1360206 h 2453994"/>
                  <a:gd name="connsiteX29" fmla="*/ 908203 w 1333652"/>
                  <a:gd name="connsiteY29" fmla="*/ 1379256 h 2453994"/>
                  <a:gd name="connsiteX30" fmla="*/ 1016127 w 1333652"/>
                  <a:gd name="connsiteY30" fmla="*/ 1411007 h 2453994"/>
                  <a:gd name="connsiteX31" fmla="*/ 1124103 w 1333652"/>
                  <a:gd name="connsiteY31" fmla="*/ 1468156 h 2453994"/>
                  <a:gd name="connsiteX32" fmla="*/ 1193926 w 1333652"/>
                  <a:gd name="connsiteY32" fmla="*/ 1607858 h 2453994"/>
                  <a:gd name="connsiteX33" fmla="*/ 1171728 w 1333652"/>
                  <a:gd name="connsiteY33" fmla="*/ 1801531 h 2453994"/>
                  <a:gd name="connsiteX34" fmla="*/ 1035176 w 1333652"/>
                  <a:gd name="connsiteY34" fmla="*/ 1880908 h 2453994"/>
                  <a:gd name="connsiteX35" fmla="*/ 1060603 w 1333652"/>
                  <a:gd name="connsiteY35" fmla="*/ 2007906 h 2453994"/>
                  <a:gd name="connsiteX36" fmla="*/ 1333652 w 1333652"/>
                  <a:gd name="connsiteY36" fmla="*/ 2453994 h 2453994"/>
                  <a:gd name="connsiteX0" fmla="*/ 1198715 w 1333652"/>
                  <a:gd name="connsiteY0" fmla="*/ 2449231 h 2453994"/>
                  <a:gd name="connsiteX1" fmla="*/ 962178 w 1333652"/>
                  <a:gd name="connsiteY1" fmla="*/ 2023781 h 2453994"/>
                  <a:gd name="connsiteX2" fmla="*/ 860578 w 1333652"/>
                  <a:gd name="connsiteY2" fmla="*/ 1941231 h 2453994"/>
                  <a:gd name="connsiteX3" fmla="*/ 393853 w 1333652"/>
                  <a:gd name="connsiteY3" fmla="*/ 1966631 h 2453994"/>
                  <a:gd name="connsiteX4" fmla="*/ 266853 w 1333652"/>
                  <a:gd name="connsiteY4" fmla="*/ 1611031 h 2453994"/>
                  <a:gd name="connsiteX5" fmla="*/ 533553 w 1333652"/>
                  <a:gd name="connsiteY5" fmla="*/ 1417356 h 2453994"/>
                  <a:gd name="connsiteX6" fmla="*/ 704976 w 1333652"/>
                  <a:gd name="connsiteY6" fmla="*/ 1385608 h 2453994"/>
                  <a:gd name="connsiteX7" fmla="*/ 724053 w 1333652"/>
                  <a:gd name="connsiteY7" fmla="*/ 1341156 h 2453994"/>
                  <a:gd name="connsiteX8" fmla="*/ 98577 w 1333652"/>
                  <a:gd name="connsiteY8" fmla="*/ 609318 h 2453994"/>
                  <a:gd name="connsiteX9" fmla="*/ 71563 w 1333652"/>
                  <a:gd name="connsiteY9" fmla="*/ 487081 h 2453994"/>
                  <a:gd name="connsiteX10" fmla="*/ 109664 w 1333652"/>
                  <a:gd name="connsiteY10" fmla="*/ 196568 h 2453994"/>
                  <a:gd name="connsiteX11" fmla="*/ 108103 w 1333652"/>
                  <a:gd name="connsiteY11" fmla="*/ 156881 h 2453994"/>
                  <a:gd name="connsiteX12" fmla="*/ 62038 w 1333652"/>
                  <a:gd name="connsiteY12" fmla="*/ 287056 h 2453994"/>
                  <a:gd name="connsiteX13" fmla="*/ 90613 w 1333652"/>
                  <a:gd name="connsiteY13" fmla="*/ 277531 h 2453994"/>
                  <a:gd name="connsiteX14" fmla="*/ 177926 w 1333652"/>
                  <a:gd name="connsiteY14" fmla="*/ 256893 h 2453994"/>
                  <a:gd name="connsiteX15" fmla="*/ 152527 w 1333652"/>
                  <a:gd name="connsiteY15" fmla="*/ 220382 h 2453994"/>
                  <a:gd name="connsiteX16" fmla="*/ 90614 w 1333652"/>
                  <a:gd name="connsiteY16" fmla="*/ 244193 h 2453994"/>
                  <a:gd name="connsiteX17" fmla="*/ 126 w 1333652"/>
                  <a:gd name="connsiteY17" fmla="*/ 269593 h 2453994"/>
                  <a:gd name="connsiteX18" fmla="*/ 71564 w 1333652"/>
                  <a:gd name="connsiteY18" fmla="*/ 253718 h 2453994"/>
                  <a:gd name="connsiteX19" fmla="*/ 228726 w 1333652"/>
                  <a:gd name="connsiteY19" fmla="*/ 353730 h 2453994"/>
                  <a:gd name="connsiteX20" fmla="*/ 347789 w 1333652"/>
                  <a:gd name="connsiteY20" fmla="*/ 402943 h 2453994"/>
                  <a:gd name="connsiteX21" fmla="*/ 201738 w 1333652"/>
                  <a:gd name="connsiteY21" fmla="*/ 206092 h 2453994"/>
                  <a:gd name="connsiteX22" fmla="*/ 338264 w 1333652"/>
                  <a:gd name="connsiteY22" fmla="*/ 291818 h 2453994"/>
                  <a:gd name="connsiteX23" fmla="*/ 44603 w 1333652"/>
                  <a:gd name="connsiteY23" fmla="*/ 98144 h 2453994"/>
                  <a:gd name="connsiteX24" fmla="*/ 347790 w 1333652"/>
                  <a:gd name="connsiteY24" fmla="*/ 172756 h 2453994"/>
                  <a:gd name="connsiteX25" fmla="*/ 42990 w 1333652"/>
                  <a:gd name="connsiteY25" fmla="*/ 2896 h 2453994"/>
                  <a:gd name="connsiteX26" fmla="*/ 150965 w 1333652"/>
                  <a:gd name="connsiteY26" fmla="*/ 37819 h 2453994"/>
                  <a:gd name="connsiteX27" fmla="*/ 406553 w 1333652"/>
                  <a:gd name="connsiteY27" fmla="*/ 175931 h 2453994"/>
                  <a:gd name="connsiteX28" fmla="*/ 635153 w 1333652"/>
                  <a:gd name="connsiteY28" fmla="*/ 801406 h 2453994"/>
                  <a:gd name="connsiteX29" fmla="*/ 857403 w 1333652"/>
                  <a:gd name="connsiteY29" fmla="*/ 1360206 h 2453994"/>
                  <a:gd name="connsiteX30" fmla="*/ 908203 w 1333652"/>
                  <a:gd name="connsiteY30" fmla="*/ 1379256 h 2453994"/>
                  <a:gd name="connsiteX31" fmla="*/ 1016127 w 1333652"/>
                  <a:gd name="connsiteY31" fmla="*/ 1411007 h 2453994"/>
                  <a:gd name="connsiteX32" fmla="*/ 1124103 w 1333652"/>
                  <a:gd name="connsiteY32" fmla="*/ 1468156 h 2453994"/>
                  <a:gd name="connsiteX33" fmla="*/ 1193926 w 1333652"/>
                  <a:gd name="connsiteY33" fmla="*/ 1607858 h 2453994"/>
                  <a:gd name="connsiteX34" fmla="*/ 1171728 w 1333652"/>
                  <a:gd name="connsiteY34" fmla="*/ 1801531 h 2453994"/>
                  <a:gd name="connsiteX35" fmla="*/ 1035176 w 1333652"/>
                  <a:gd name="connsiteY35" fmla="*/ 1880908 h 2453994"/>
                  <a:gd name="connsiteX36" fmla="*/ 1060603 w 1333652"/>
                  <a:gd name="connsiteY36" fmla="*/ 2007906 h 2453994"/>
                  <a:gd name="connsiteX37" fmla="*/ 1333652 w 1333652"/>
                  <a:gd name="connsiteY37" fmla="*/ 2453994 h 2453994"/>
                  <a:gd name="connsiteX0" fmla="*/ 1202386 w 1337323"/>
                  <a:gd name="connsiteY0" fmla="*/ 2449231 h 2453994"/>
                  <a:gd name="connsiteX1" fmla="*/ 965849 w 1337323"/>
                  <a:gd name="connsiteY1" fmla="*/ 2023781 h 2453994"/>
                  <a:gd name="connsiteX2" fmla="*/ 864249 w 1337323"/>
                  <a:gd name="connsiteY2" fmla="*/ 1941231 h 2453994"/>
                  <a:gd name="connsiteX3" fmla="*/ 397524 w 1337323"/>
                  <a:gd name="connsiteY3" fmla="*/ 1966631 h 2453994"/>
                  <a:gd name="connsiteX4" fmla="*/ 270524 w 1337323"/>
                  <a:gd name="connsiteY4" fmla="*/ 1611031 h 2453994"/>
                  <a:gd name="connsiteX5" fmla="*/ 537224 w 1337323"/>
                  <a:gd name="connsiteY5" fmla="*/ 1417356 h 2453994"/>
                  <a:gd name="connsiteX6" fmla="*/ 708647 w 1337323"/>
                  <a:gd name="connsiteY6" fmla="*/ 1385608 h 2453994"/>
                  <a:gd name="connsiteX7" fmla="*/ 727724 w 1337323"/>
                  <a:gd name="connsiteY7" fmla="*/ 1341156 h 2453994"/>
                  <a:gd name="connsiteX8" fmla="*/ 102248 w 1337323"/>
                  <a:gd name="connsiteY8" fmla="*/ 609318 h 2453994"/>
                  <a:gd name="connsiteX9" fmla="*/ 75234 w 1337323"/>
                  <a:gd name="connsiteY9" fmla="*/ 487081 h 2453994"/>
                  <a:gd name="connsiteX10" fmla="*/ 113335 w 1337323"/>
                  <a:gd name="connsiteY10" fmla="*/ 196568 h 2453994"/>
                  <a:gd name="connsiteX11" fmla="*/ 111774 w 1337323"/>
                  <a:gd name="connsiteY11" fmla="*/ 156881 h 2453994"/>
                  <a:gd name="connsiteX12" fmla="*/ 65709 w 1337323"/>
                  <a:gd name="connsiteY12" fmla="*/ 287056 h 2453994"/>
                  <a:gd name="connsiteX13" fmla="*/ 94284 w 1337323"/>
                  <a:gd name="connsiteY13" fmla="*/ 277531 h 2453994"/>
                  <a:gd name="connsiteX14" fmla="*/ 181597 w 1337323"/>
                  <a:gd name="connsiteY14" fmla="*/ 256893 h 2453994"/>
                  <a:gd name="connsiteX15" fmla="*/ 156198 w 1337323"/>
                  <a:gd name="connsiteY15" fmla="*/ 220382 h 2453994"/>
                  <a:gd name="connsiteX16" fmla="*/ 94285 w 1337323"/>
                  <a:gd name="connsiteY16" fmla="*/ 244193 h 2453994"/>
                  <a:gd name="connsiteX17" fmla="*/ 3797 w 1337323"/>
                  <a:gd name="connsiteY17" fmla="*/ 269593 h 2453994"/>
                  <a:gd name="connsiteX18" fmla="*/ 232397 w 1337323"/>
                  <a:gd name="connsiteY18" fmla="*/ 353730 h 2453994"/>
                  <a:gd name="connsiteX19" fmla="*/ 351460 w 1337323"/>
                  <a:gd name="connsiteY19" fmla="*/ 402943 h 2453994"/>
                  <a:gd name="connsiteX20" fmla="*/ 205409 w 1337323"/>
                  <a:gd name="connsiteY20" fmla="*/ 206092 h 2453994"/>
                  <a:gd name="connsiteX21" fmla="*/ 341935 w 1337323"/>
                  <a:gd name="connsiteY21" fmla="*/ 291818 h 2453994"/>
                  <a:gd name="connsiteX22" fmla="*/ 48274 w 1337323"/>
                  <a:gd name="connsiteY22" fmla="*/ 98144 h 2453994"/>
                  <a:gd name="connsiteX23" fmla="*/ 351461 w 1337323"/>
                  <a:gd name="connsiteY23" fmla="*/ 172756 h 2453994"/>
                  <a:gd name="connsiteX24" fmla="*/ 46661 w 1337323"/>
                  <a:gd name="connsiteY24" fmla="*/ 2896 h 2453994"/>
                  <a:gd name="connsiteX25" fmla="*/ 154636 w 1337323"/>
                  <a:gd name="connsiteY25" fmla="*/ 37819 h 2453994"/>
                  <a:gd name="connsiteX26" fmla="*/ 410224 w 1337323"/>
                  <a:gd name="connsiteY26" fmla="*/ 175931 h 2453994"/>
                  <a:gd name="connsiteX27" fmla="*/ 638824 w 1337323"/>
                  <a:gd name="connsiteY27" fmla="*/ 801406 h 2453994"/>
                  <a:gd name="connsiteX28" fmla="*/ 861074 w 1337323"/>
                  <a:gd name="connsiteY28" fmla="*/ 1360206 h 2453994"/>
                  <a:gd name="connsiteX29" fmla="*/ 911874 w 1337323"/>
                  <a:gd name="connsiteY29" fmla="*/ 1379256 h 2453994"/>
                  <a:gd name="connsiteX30" fmla="*/ 1019798 w 1337323"/>
                  <a:gd name="connsiteY30" fmla="*/ 1411007 h 2453994"/>
                  <a:gd name="connsiteX31" fmla="*/ 1127774 w 1337323"/>
                  <a:gd name="connsiteY31" fmla="*/ 1468156 h 2453994"/>
                  <a:gd name="connsiteX32" fmla="*/ 1197597 w 1337323"/>
                  <a:gd name="connsiteY32" fmla="*/ 1607858 h 2453994"/>
                  <a:gd name="connsiteX33" fmla="*/ 1175399 w 1337323"/>
                  <a:gd name="connsiteY33" fmla="*/ 1801531 h 2453994"/>
                  <a:gd name="connsiteX34" fmla="*/ 1038847 w 1337323"/>
                  <a:gd name="connsiteY34" fmla="*/ 1880908 h 2453994"/>
                  <a:gd name="connsiteX35" fmla="*/ 1064274 w 1337323"/>
                  <a:gd name="connsiteY35" fmla="*/ 2007906 h 2453994"/>
                  <a:gd name="connsiteX36" fmla="*/ 1337323 w 1337323"/>
                  <a:gd name="connsiteY36" fmla="*/ 2453994 h 2453994"/>
                  <a:gd name="connsiteX0" fmla="*/ 1212732 w 1347669"/>
                  <a:gd name="connsiteY0" fmla="*/ 2449231 h 2453994"/>
                  <a:gd name="connsiteX1" fmla="*/ 976195 w 1347669"/>
                  <a:gd name="connsiteY1" fmla="*/ 2023781 h 2453994"/>
                  <a:gd name="connsiteX2" fmla="*/ 874595 w 1347669"/>
                  <a:gd name="connsiteY2" fmla="*/ 1941231 h 2453994"/>
                  <a:gd name="connsiteX3" fmla="*/ 407870 w 1347669"/>
                  <a:gd name="connsiteY3" fmla="*/ 1966631 h 2453994"/>
                  <a:gd name="connsiteX4" fmla="*/ 280870 w 1347669"/>
                  <a:gd name="connsiteY4" fmla="*/ 1611031 h 2453994"/>
                  <a:gd name="connsiteX5" fmla="*/ 547570 w 1347669"/>
                  <a:gd name="connsiteY5" fmla="*/ 1417356 h 2453994"/>
                  <a:gd name="connsiteX6" fmla="*/ 718993 w 1347669"/>
                  <a:gd name="connsiteY6" fmla="*/ 1385608 h 2453994"/>
                  <a:gd name="connsiteX7" fmla="*/ 738070 w 1347669"/>
                  <a:gd name="connsiteY7" fmla="*/ 1341156 h 2453994"/>
                  <a:gd name="connsiteX8" fmla="*/ 112594 w 1347669"/>
                  <a:gd name="connsiteY8" fmla="*/ 609318 h 2453994"/>
                  <a:gd name="connsiteX9" fmla="*/ 85580 w 1347669"/>
                  <a:gd name="connsiteY9" fmla="*/ 487081 h 2453994"/>
                  <a:gd name="connsiteX10" fmla="*/ 123681 w 1347669"/>
                  <a:gd name="connsiteY10" fmla="*/ 196568 h 2453994"/>
                  <a:gd name="connsiteX11" fmla="*/ 122120 w 1347669"/>
                  <a:gd name="connsiteY11" fmla="*/ 156881 h 2453994"/>
                  <a:gd name="connsiteX12" fmla="*/ 76055 w 1347669"/>
                  <a:gd name="connsiteY12" fmla="*/ 287056 h 2453994"/>
                  <a:gd name="connsiteX13" fmla="*/ 104630 w 1347669"/>
                  <a:gd name="connsiteY13" fmla="*/ 277531 h 2453994"/>
                  <a:gd name="connsiteX14" fmla="*/ 191943 w 1347669"/>
                  <a:gd name="connsiteY14" fmla="*/ 256893 h 2453994"/>
                  <a:gd name="connsiteX15" fmla="*/ 166544 w 1347669"/>
                  <a:gd name="connsiteY15" fmla="*/ 220382 h 2453994"/>
                  <a:gd name="connsiteX16" fmla="*/ 104631 w 1347669"/>
                  <a:gd name="connsiteY16" fmla="*/ 244193 h 2453994"/>
                  <a:gd name="connsiteX17" fmla="*/ 33193 w 1347669"/>
                  <a:gd name="connsiteY17" fmla="*/ 263243 h 2453994"/>
                  <a:gd name="connsiteX18" fmla="*/ 14143 w 1347669"/>
                  <a:gd name="connsiteY18" fmla="*/ 269593 h 2453994"/>
                  <a:gd name="connsiteX19" fmla="*/ 242743 w 1347669"/>
                  <a:gd name="connsiteY19" fmla="*/ 353730 h 2453994"/>
                  <a:gd name="connsiteX20" fmla="*/ 361806 w 1347669"/>
                  <a:gd name="connsiteY20" fmla="*/ 402943 h 2453994"/>
                  <a:gd name="connsiteX21" fmla="*/ 215755 w 1347669"/>
                  <a:gd name="connsiteY21" fmla="*/ 206092 h 2453994"/>
                  <a:gd name="connsiteX22" fmla="*/ 352281 w 1347669"/>
                  <a:gd name="connsiteY22" fmla="*/ 291818 h 2453994"/>
                  <a:gd name="connsiteX23" fmla="*/ 58620 w 1347669"/>
                  <a:gd name="connsiteY23" fmla="*/ 98144 h 2453994"/>
                  <a:gd name="connsiteX24" fmla="*/ 361807 w 1347669"/>
                  <a:gd name="connsiteY24" fmla="*/ 172756 h 2453994"/>
                  <a:gd name="connsiteX25" fmla="*/ 57007 w 1347669"/>
                  <a:gd name="connsiteY25" fmla="*/ 2896 h 2453994"/>
                  <a:gd name="connsiteX26" fmla="*/ 164982 w 1347669"/>
                  <a:gd name="connsiteY26" fmla="*/ 37819 h 2453994"/>
                  <a:gd name="connsiteX27" fmla="*/ 420570 w 1347669"/>
                  <a:gd name="connsiteY27" fmla="*/ 175931 h 2453994"/>
                  <a:gd name="connsiteX28" fmla="*/ 649170 w 1347669"/>
                  <a:gd name="connsiteY28" fmla="*/ 801406 h 2453994"/>
                  <a:gd name="connsiteX29" fmla="*/ 871420 w 1347669"/>
                  <a:gd name="connsiteY29" fmla="*/ 1360206 h 2453994"/>
                  <a:gd name="connsiteX30" fmla="*/ 922220 w 1347669"/>
                  <a:gd name="connsiteY30" fmla="*/ 1379256 h 2453994"/>
                  <a:gd name="connsiteX31" fmla="*/ 1030144 w 1347669"/>
                  <a:gd name="connsiteY31" fmla="*/ 1411007 h 2453994"/>
                  <a:gd name="connsiteX32" fmla="*/ 1138120 w 1347669"/>
                  <a:gd name="connsiteY32" fmla="*/ 1468156 h 2453994"/>
                  <a:gd name="connsiteX33" fmla="*/ 1207943 w 1347669"/>
                  <a:gd name="connsiteY33" fmla="*/ 1607858 h 2453994"/>
                  <a:gd name="connsiteX34" fmla="*/ 1185745 w 1347669"/>
                  <a:gd name="connsiteY34" fmla="*/ 1801531 h 2453994"/>
                  <a:gd name="connsiteX35" fmla="*/ 1049193 w 1347669"/>
                  <a:gd name="connsiteY35" fmla="*/ 1880908 h 2453994"/>
                  <a:gd name="connsiteX36" fmla="*/ 1074620 w 1347669"/>
                  <a:gd name="connsiteY36" fmla="*/ 2007906 h 2453994"/>
                  <a:gd name="connsiteX37" fmla="*/ 1347669 w 1347669"/>
                  <a:gd name="connsiteY37" fmla="*/ 2453994 h 2453994"/>
                  <a:gd name="connsiteX0" fmla="*/ 1212732 w 1347669"/>
                  <a:gd name="connsiteY0" fmla="*/ 2449231 h 2453994"/>
                  <a:gd name="connsiteX1" fmla="*/ 976195 w 1347669"/>
                  <a:gd name="connsiteY1" fmla="*/ 2023781 h 2453994"/>
                  <a:gd name="connsiteX2" fmla="*/ 874595 w 1347669"/>
                  <a:gd name="connsiteY2" fmla="*/ 1941231 h 2453994"/>
                  <a:gd name="connsiteX3" fmla="*/ 407870 w 1347669"/>
                  <a:gd name="connsiteY3" fmla="*/ 1966631 h 2453994"/>
                  <a:gd name="connsiteX4" fmla="*/ 280870 w 1347669"/>
                  <a:gd name="connsiteY4" fmla="*/ 1611031 h 2453994"/>
                  <a:gd name="connsiteX5" fmla="*/ 547570 w 1347669"/>
                  <a:gd name="connsiteY5" fmla="*/ 1417356 h 2453994"/>
                  <a:gd name="connsiteX6" fmla="*/ 718993 w 1347669"/>
                  <a:gd name="connsiteY6" fmla="*/ 1385608 h 2453994"/>
                  <a:gd name="connsiteX7" fmla="*/ 738070 w 1347669"/>
                  <a:gd name="connsiteY7" fmla="*/ 1341156 h 2453994"/>
                  <a:gd name="connsiteX8" fmla="*/ 112594 w 1347669"/>
                  <a:gd name="connsiteY8" fmla="*/ 609318 h 2453994"/>
                  <a:gd name="connsiteX9" fmla="*/ 85580 w 1347669"/>
                  <a:gd name="connsiteY9" fmla="*/ 487081 h 2453994"/>
                  <a:gd name="connsiteX10" fmla="*/ 123681 w 1347669"/>
                  <a:gd name="connsiteY10" fmla="*/ 196568 h 2453994"/>
                  <a:gd name="connsiteX11" fmla="*/ 122120 w 1347669"/>
                  <a:gd name="connsiteY11" fmla="*/ 156881 h 2453994"/>
                  <a:gd name="connsiteX12" fmla="*/ 76055 w 1347669"/>
                  <a:gd name="connsiteY12" fmla="*/ 287056 h 2453994"/>
                  <a:gd name="connsiteX13" fmla="*/ 191943 w 1347669"/>
                  <a:gd name="connsiteY13" fmla="*/ 256893 h 2453994"/>
                  <a:gd name="connsiteX14" fmla="*/ 166544 w 1347669"/>
                  <a:gd name="connsiteY14" fmla="*/ 220382 h 2453994"/>
                  <a:gd name="connsiteX15" fmla="*/ 104631 w 1347669"/>
                  <a:gd name="connsiteY15" fmla="*/ 244193 h 2453994"/>
                  <a:gd name="connsiteX16" fmla="*/ 33193 w 1347669"/>
                  <a:gd name="connsiteY16" fmla="*/ 263243 h 2453994"/>
                  <a:gd name="connsiteX17" fmla="*/ 14143 w 1347669"/>
                  <a:gd name="connsiteY17" fmla="*/ 269593 h 2453994"/>
                  <a:gd name="connsiteX18" fmla="*/ 242743 w 1347669"/>
                  <a:gd name="connsiteY18" fmla="*/ 353730 h 2453994"/>
                  <a:gd name="connsiteX19" fmla="*/ 361806 w 1347669"/>
                  <a:gd name="connsiteY19" fmla="*/ 402943 h 2453994"/>
                  <a:gd name="connsiteX20" fmla="*/ 215755 w 1347669"/>
                  <a:gd name="connsiteY20" fmla="*/ 206092 h 2453994"/>
                  <a:gd name="connsiteX21" fmla="*/ 352281 w 1347669"/>
                  <a:gd name="connsiteY21" fmla="*/ 291818 h 2453994"/>
                  <a:gd name="connsiteX22" fmla="*/ 58620 w 1347669"/>
                  <a:gd name="connsiteY22" fmla="*/ 98144 h 2453994"/>
                  <a:gd name="connsiteX23" fmla="*/ 361807 w 1347669"/>
                  <a:gd name="connsiteY23" fmla="*/ 172756 h 2453994"/>
                  <a:gd name="connsiteX24" fmla="*/ 57007 w 1347669"/>
                  <a:gd name="connsiteY24" fmla="*/ 2896 h 2453994"/>
                  <a:gd name="connsiteX25" fmla="*/ 164982 w 1347669"/>
                  <a:gd name="connsiteY25" fmla="*/ 37819 h 2453994"/>
                  <a:gd name="connsiteX26" fmla="*/ 420570 w 1347669"/>
                  <a:gd name="connsiteY26" fmla="*/ 175931 h 2453994"/>
                  <a:gd name="connsiteX27" fmla="*/ 649170 w 1347669"/>
                  <a:gd name="connsiteY27" fmla="*/ 801406 h 2453994"/>
                  <a:gd name="connsiteX28" fmla="*/ 871420 w 1347669"/>
                  <a:gd name="connsiteY28" fmla="*/ 1360206 h 2453994"/>
                  <a:gd name="connsiteX29" fmla="*/ 922220 w 1347669"/>
                  <a:gd name="connsiteY29" fmla="*/ 1379256 h 2453994"/>
                  <a:gd name="connsiteX30" fmla="*/ 1030144 w 1347669"/>
                  <a:gd name="connsiteY30" fmla="*/ 1411007 h 2453994"/>
                  <a:gd name="connsiteX31" fmla="*/ 1138120 w 1347669"/>
                  <a:gd name="connsiteY31" fmla="*/ 1468156 h 2453994"/>
                  <a:gd name="connsiteX32" fmla="*/ 1207943 w 1347669"/>
                  <a:gd name="connsiteY32" fmla="*/ 1607858 h 2453994"/>
                  <a:gd name="connsiteX33" fmla="*/ 1185745 w 1347669"/>
                  <a:gd name="connsiteY33" fmla="*/ 1801531 h 2453994"/>
                  <a:gd name="connsiteX34" fmla="*/ 1049193 w 1347669"/>
                  <a:gd name="connsiteY34" fmla="*/ 1880908 h 2453994"/>
                  <a:gd name="connsiteX35" fmla="*/ 1074620 w 1347669"/>
                  <a:gd name="connsiteY35" fmla="*/ 2007906 h 2453994"/>
                  <a:gd name="connsiteX36" fmla="*/ 1347669 w 1347669"/>
                  <a:gd name="connsiteY36" fmla="*/ 2453994 h 2453994"/>
                  <a:gd name="connsiteX0" fmla="*/ 1212732 w 1347669"/>
                  <a:gd name="connsiteY0" fmla="*/ 2449231 h 2453994"/>
                  <a:gd name="connsiteX1" fmla="*/ 976195 w 1347669"/>
                  <a:gd name="connsiteY1" fmla="*/ 2023781 h 2453994"/>
                  <a:gd name="connsiteX2" fmla="*/ 874595 w 1347669"/>
                  <a:gd name="connsiteY2" fmla="*/ 1941231 h 2453994"/>
                  <a:gd name="connsiteX3" fmla="*/ 407870 w 1347669"/>
                  <a:gd name="connsiteY3" fmla="*/ 1966631 h 2453994"/>
                  <a:gd name="connsiteX4" fmla="*/ 280870 w 1347669"/>
                  <a:gd name="connsiteY4" fmla="*/ 1611031 h 2453994"/>
                  <a:gd name="connsiteX5" fmla="*/ 547570 w 1347669"/>
                  <a:gd name="connsiteY5" fmla="*/ 1417356 h 2453994"/>
                  <a:gd name="connsiteX6" fmla="*/ 718993 w 1347669"/>
                  <a:gd name="connsiteY6" fmla="*/ 1385608 h 2453994"/>
                  <a:gd name="connsiteX7" fmla="*/ 738070 w 1347669"/>
                  <a:gd name="connsiteY7" fmla="*/ 1341156 h 2453994"/>
                  <a:gd name="connsiteX8" fmla="*/ 112594 w 1347669"/>
                  <a:gd name="connsiteY8" fmla="*/ 609318 h 2453994"/>
                  <a:gd name="connsiteX9" fmla="*/ 85580 w 1347669"/>
                  <a:gd name="connsiteY9" fmla="*/ 487081 h 2453994"/>
                  <a:gd name="connsiteX10" fmla="*/ 123681 w 1347669"/>
                  <a:gd name="connsiteY10" fmla="*/ 196568 h 2453994"/>
                  <a:gd name="connsiteX11" fmla="*/ 122120 w 1347669"/>
                  <a:gd name="connsiteY11" fmla="*/ 156881 h 2453994"/>
                  <a:gd name="connsiteX12" fmla="*/ 76055 w 1347669"/>
                  <a:gd name="connsiteY12" fmla="*/ 287056 h 2453994"/>
                  <a:gd name="connsiteX13" fmla="*/ 109393 w 1347669"/>
                  <a:gd name="connsiteY13" fmla="*/ 272768 h 2453994"/>
                  <a:gd name="connsiteX14" fmla="*/ 191943 w 1347669"/>
                  <a:gd name="connsiteY14" fmla="*/ 256893 h 2453994"/>
                  <a:gd name="connsiteX15" fmla="*/ 166544 w 1347669"/>
                  <a:gd name="connsiteY15" fmla="*/ 220382 h 2453994"/>
                  <a:gd name="connsiteX16" fmla="*/ 104631 w 1347669"/>
                  <a:gd name="connsiteY16" fmla="*/ 244193 h 2453994"/>
                  <a:gd name="connsiteX17" fmla="*/ 33193 w 1347669"/>
                  <a:gd name="connsiteY17" fmla="*/ 263243 h 2453994"/>
                  <a:gd name="connsiteX18" fmla="*/ 14143 w 1347669"/>
                  <a:gd name="connsiteY18" fmla="*/ 269593 h 2453994"/>
                  <a:gd name="connsiteX19" fmla="*/ 242743 w 1347669"/>
                  <a:gd name="connsiteY19" fmla="*/ 353730 h 2453994"/>
                  <a:gd name="connsiteX20" fmla="*/ 361806 w 1347669"/>
                  <a:gd name="connsiteY20" fmla="*/ 402943 h 2453994"/>
                  <a:gd name="connsiteX21" fmla="*/ 215755 w 1347669"/>
                  <a:gd name="connsiteY21" fmla="*/ 206092 h 2453994"/>
                  <a:gd name="connsiteX22" fmla="*/ 352281 w 1347669"/>
                  <a:gd name="connsiteY22" fmla="*/ 291818 h 2453994"/>
                  <a:gd name="connsiteX23" fmla="*/ 58620 w 1347669"/>
                  <a:gd name="connsiteY23" fmla="*/ 98144 h 2453994"/>
                  <a:gd name="connsiteX24" fmla="*/ 361807 w 1347669"/>
                  <a:gd name="connsiteY24" fmla="*/ 172756 h 2453994"/>
                  <a:gd name="connsiteX25" fmla="*/ 57007 w 1347669"/>
                  <a:gd name="connsiteY25" fmla="*/ 2896 h 2453994"/>
                  <a:gd name="connsiteX26" fmla="*/ 164982 w 1347669"/>
                  <a:gd name="connsiteY26" fmla="*/ 37819 h 2453994"/>
                  <a:gd name="connsiteX27" fmla="*/ 420570 w 1347669"/>
                  <a:gd name="connsiteY27" fmla="*/ 175931 h 2453994"/>
                  <a:gd name="connsiteX28" fmla="*/ 649170 w 1347669"/>
                  <a:gd name="connsiteY28" fmla="*/ 801406 h 2453994"/>
                  <a:gd name="connsiteX29" fmla="*/ 871420 w 1347669"/>
                  <a:gd name="connsiteY29" fmla="*/ 1360206 h 2453994"/>
                  <a:gd name="connsiteX30" fmla="*/ 922220 w 1347669"/>
                  <a:gd name="connsiteY30" fmla="*/ 1379256 h 2453994"/>
                  <a:gd name="connsiteX31" fmla="*/ 1030144 w 1347669"/>
                  <a:gd name="connsiteY31" fmla="*/ 1411007 h 2453994"/>
                  <a:gd name="connsiteX32" fmla="*/ 1138120 w 1347669"/>
                  <a:gd name="connsiteY32" fmla="*/ 1468156 h 2453994"/>
                  <a:gd name="connsiteX33" fmla="*/ 1207943 w 1347669"/>
                  <a:gd name="connsiteY33" fmla="*/ 1607858 h 2453994"/>
                  <a:gd name="connsiteX34" fmla="*/ 1185745 w 1347669"/>
                  <a:gd name="connsiteY34" fmla="*/ 1801531 h 2453994"/>
                  <a:gd name="connsiteX35" fmla="*/ 1049193 w 1347669"/>
                  <a:gd name="connsiteY35" fmla="*/ 1880908 h 2453994"/>
                  <a:gd name="connsiteX36" fmla="*/ 1074620 w 1347669"/>
                  <a:gd name="connsiteY36" fmla="*/ 2007906 h 2453994"/>
                  <a:gd name="connsiteX37" fmla="*/ 1347669 w 1347669"/>
                  <a:gd name="connsiteY37" fmla="*/ 2453994 h 2453994"/>
                  <a:gd name="connsiteX0" fmla="*/ 1214816 w 1349753"/>
                  <a:gd name="connsiteY0" fmla="*/ 2449231 h 2453994"/>
                  <a:gd name="connsiteX1" fmla="*/ 978279 w 1349753"/>
                  <a:gd name="connsiteY1" fmla="*/ 2023781 h 2453994"/>
                  <a:gd name="connsiteX2" fmla="*/ 876679 w 1349753"/>
                  <a:gd name="connsiteY2" fmla="*/ 1941231 h 2453994"/>
                  <a:gd name="connsiteX3" fmla="*/ 409954 w 1349753"/>
                  <a:gd name="connsiteY3" fmla="*/ 1966631 h 2453994"/>
                  <a:gd name="connsiteX4" fmla="*/ 282954 w 1349753"/>
                  <a:gd name="connsiteY4" fmla="*/ 1611031 h 2453994"/>
                  <a:gd name="connsiteX5" fmla="*/ 549654 w 1349753"/>
                  <a:gd name="connsiteY5" fmla="*/ 1417356 h 2453994"/>
                  <a:gd name="connsiteX6" fmla="*/ 721077 w 1349753"/>
                  <a:gd name="connsiteY6" fmla="*/ 1385608 h 2453994"/>
                  <a:gd name="connsiteX7" fmla="*/ 740154 w 1349753"/>
                  <a:gd name="connsiteY7" fmla="*/ 1341156 h 2453994"/>
                  <a:gd name="connsiteX8" fmla="*/ 114678 w 1349753"/>
                  <a:gd name="connsiteY8" fmla="*/ 609318 h 2453994"/>
                  <a:gd name="connsiteX9" fmla="*/ 87664 w 1349753"/>
                  <a:gd name="connsiteY9" fmla="*/ 487081 h 2453994"/>
                  <a:gd name="connsiteX10" fmla="*/ 125765 w 1349753"/>
                  <a:gd name="connsiteY10" fmla="*/ 196568 h 2453994"/>
                  <a:gd name="connsiteX11" fmla="*/ 124204 w 1349753"/>
                  <a:gd name="connsiteY11" fmla="*/ 156881 h 2453994"/>
                  <a:gd name="connsiteX12" fmla="*/ 78139 w 1349753"/>
                  <a:gd name="connsiteY12" fmla="*/ 287056 h 2453994"/>
                  <a:gd name="connsiteX13" fmla="*/ 111477 w 1349753"/>
                  <a:gd name="connsiteY13" fmla="*/ 272768 h 2453994"/>
                  <a:gd name="connsiteX14" fmla="*/ 194027 w 1349753"/>
                  <a:gd name="connsiteY14" fmla="*/ 256893 h 2453994"/>
                  <a:gd name="connsiteX15" fmla="*/ 168628 w 1349753"/>
                  <a:gd name="connsiteY15" fmla="*/ 220382 h 2453994"/>
                  <a:gd name="connsiteX16" fmla="*/ 35277 w 1349753"/>
                  <a:gd name="connsiteY16" fmla="*/ 263243 h 2453994"/>
                  <a:gd name="connsiteX17" fmla="*/ 16227 w 1349753"/>
                  <a:gd name="connsiteY17" fmla="*/ 269593 h 2453994"/>
                  <a:gd name="connsiteX18" fmla="*/ 244827 w 1349753"/>
                  <a:gd name="connsiteY18" fmla="*/ 353730 h 2453994"/>
                  <a:gd name="connsiteX19" fmla="*/ 363890 w 1349753"/>
                  <a:gd name="connsiteY19" fmla="*/ 402943 h 2453994"/>
                  <a:gd name="connsiteX20" fmla="*/ 217839 w 1349753"/>
                  <a:gd name="connsiteY20" fmla="*/ 206092 h 2453994"/>
                  <a:gd name="connsiteX21" fmla="*/ 354365 w 1349753"/>
                  <a:gd name="connsiteY21" fmla="*/ 291818 h 2453994"/>
                  <a:gd name="connsiteX22" fmla="*/ 60704 w 1349753"/>
                  <a:gd name="connsiteY22" fmla="*/ 98144 h 2453994"/>
                  <a:gd name="connsiteX23" fmla="*/ 363891 w 1349753"/>
                  <a:gd name="connsiteY23" fmla="*/ 172756 h 2453994"/>
                  <a:gd name="connsiteX24" fmla="*/ 59091 w 1349753"/>
                  <a:gd name="connsiteY24" fmla="*/ 2896 h 2453994"/>
                  <a:gd name="connsiteX25" fmla="*/ 167066 w 1349753"/>
                  <a:gd name="connsiteY25" fmla="*/ 37819 h 2453994"/>
                  <a:gd name="connsiteX26" fmla="*/ 422654 w 1349753"/>
                  <a:gd name="connsiteY26" fmla="*/ 175931 h 2453994"/>
                  <a:gd name="connsiteX27" fmla="*/ 651254 w 1349753"/>
                  <a:gd name="connsiteY27" fmla="*/ 801406 h 2453994"/>
                  <a:gd name="connsiteX28" fmla="*/ 873504 w 1349753"/>
                  <a:gd name="connsiteY28" fmla="*/ 1360206 h 2453994"/>
                  <a:gd name="connsiteX29" fmla="*/ 924304 w 1349753"/>
                  <a:gd name="connsiteY29" fmla="*/ 1379256 h 2453994"/>
                  <a:gd name="connsiteX30" fmla="*/ 1032228 w 1349753"/>
                  <a:gd name="connsiteY30" fmla="*/ 1411007 h 2453994"/>
                  <a:gd name="connsiteX31" fmla="*/ 1140204 w 1349753"/>
                  <a:gd name="connsiteY31" fmla="*/ 1468156 h 2453994"/>
                  <a:gd name="connsiteX32" fmla="*/ 1210027 w 1349753"/>
                  <a:gd name="connsiteY32" fmla="*/ 1607858 h 2453994"/>
                  <a:gd name="connsiteX33" fmla="*/ 1187829 w 1349753"/>
                  <a:gd name="connsiteY33" fmla="*/ 1801531 h 2453994"/>
                  <a:gd name="connsiteX34" fmla="*/ 1051277 w 1349753"/>
                  <a:gd name="connsiteY34" fmla="*/ 1880908 h 2453994"/>
                  <a:gd name="connsiteX35" fmla="*/ 1076704 w 1349753"/>
                  <a:gd name="connsiteY35" fmla="*/ 2007906 h 2453994"/>
                  <a:gd name="connsiteX36" fmla="*/ 1349753 w 1349753"/>
                  <a:gd name="connsiteY36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77127 w 1348741"/>
                  <a:gd name="connsiteY12" fmla="*/ 287056 h 2453994"/>
                  <a:gd name="connsiteX13" fmla="*/ 110465 w 1348741"/>
                  <a:gd name="connsiteY13" fmla="*/ 272768 h 2453994"/>
                  <a:gd name="connsiteX14" fmla="*/ 193015 w 1348741"/>
                  <a:gd name="connsiteY14" fmla="*/ 256893 h 2453994"/>
                  <a:gd name="connsiteX15" fmla="*/ 167616 w 1348741"/>
                  <a:gd name="connsiteY15" fmla="*/ 220382 h 2453994"/>
                  <a:gd name="connsiteX16" fmla="*/ 139040 w 1348741"/>
                  <a:gd name="connsiteY16" fmla="*/ 229906 h 2453994"/>
                  <a:gd name="connsiteX17" fmla="*/ 34265 w 1348741"/>
                  <a:gd name="connsiteY17" fmla="*/ 263243 h 2453994"/>
                  <a:gd name="connsiteX18" fmla="*/ 15215 w 1348741"/>
                  <a:gd name="connsiteY18" fmla="*/ 269593 h 2453994"/>
                  <a:gd name="connsiteX19" fmla="*/ 243815 w 1348741"/>
                  <a:gd name="connsiteY19" fmla="*/ 353730 h 2453994"/>
                  <a:gd name="connsiteX20" fmla="*/ 362878 w 1348741"/>
                  <a:gd name="connsiteY20" fmla="*/ 402943 h 2453994"/>
                  <a:gd name="connsiteX21" fmla="*/ 216827 w 1348741"/>
                  <a:gd name="connsiteY21" fmla="*/ 206092 h 2453994"/>
                  <a:gd name="connsiteX22" fmla="*/ 353353 w 1348741"/>
                  <a:gd name="connsiteY22" fmla="*/ 291818 h 2453994"/>
                  <a:gd name="connsiteX23" fmla="*/ 59692 w 1348741"/>
                  <a:gd name="connsiteY23" fmla="*/ 98144 h 2453994"/>
                  <a:gd name="connsiteX24" fmla="*/ 362879 w 1348741"/>
                  <a:gd name="connsiteY24" fmla="*/ 172756 h 2453994"/>
                  <a:gd name="connsiteX25" fmla="*/ 58079 w 1348741"/>
                  <a:gd name="connsiteY25" fmla="*/ 2896 h 2453994"/>
                  <a:gd name="connsiteX26" fmla="*/ 166054 w 1348741"/>
                  <a:gd name="connsiteY26" fmla="*/ 37819 h 2453994"/>
                  <a:gd name="connsiteX27" fmla="*/ 421642 w 1348741"/>
                  <a:gd name="connsiteY27" fmla="*/ 175931 h 2453994"/>
                  <a:gd name="connsiteX28" fmla="*/ 650242 w 1348741"/>
                  <a:gd name="connsiteY28" fmla="*/ 801406 h 2453994"/>
                  <a:gd name="connsiteX29" fmla="*/ 872492 w 1348741"/>
                  <a:gd name="connsiteY29" fmla="*/ 1360206 h 2453994"/>
                  <a:gd name="connsiteX30" fmla="*/ 923292 w 1348741"/>
                  <a:gd name="connsiteY30" fmla="*/ 1379256 h 2453994"/>
                  <a:gd name="connsiteX31" fmla="*/ 1031216 w 1348741"/>
                  <a:gd name="connsiteY31" fmla="*/ 1411007 h 2453994"/>
                  <a:gd name="connsiteX32" fmla="*/ 1139192 w 1348741"/>
                  <a:gd name="connsiteY32" fmla="*/ 1468156 h 2453994"/>
                  <a:gd name="connsiteX33" fmla="*/ 1209015 w 1348741"/>
                  <a:gd name="connsiteY33" fmla="*/ 1607858 h 2453994"/>
                  <a:gd name="connsiteX34" fmla="*/ 1186817 w 1348741"/>
                  <a:gd name="connsiteY34" fmla="*/ 1801531 h 2453994"/>
                  <a:gd name="connsiteX35" fmla="*/ 1050265 w 1348741"/>
                  <a:gd name="connsiteY35" fmla="*/ 1880908 h 2453994"/>
                  <a:gd name="connsiteX36" fmla="*/ 1075692 w 1348741"/>
                  <a:gd name="connsiteY36" fmla="*/ 2007906 h 2453994"/>
                  <a:gd name="connsiteX37" fmla="*/ 1348741 w 1348741"/>
                  <a:gd name="connsiteY37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77127 w 1348741"/>
                  <a:gd name="connsiteY12" fmla="*/ 287056 h 2453994"/>
                  <a:gd name="connsiteX13" fmla="*/ 110465 w 1348741"/>
                  <a:gd name="connsiteY13" fmla="*/ 272768 h 2453994"/>
                  <a:gd name="connsiteX14" fmla="*/ 124753 w 1348741"/>
                  <a:gd name="connsiteY14" fmla="*/ 258481 h 2453994"/>
                  <a:gd name="connsiteX15" fmla="*/ 193015 w 1348741"/>
                  <a:gd name="connsiteY15" fmla="*/ 256893 h 2453994"/>
                  <a:gd name="connsiteX16" fmla="*/ 167616 w 1348741"/>
                  <a:gd name="connsiteY16" fmla="*/ 220382 h 2453994"/>
                  <a:gd name="connsiteX17" fmla="*/ 139040 w 1348741"/>
                  <a:gd name="connsiteY17" fmla="*/ 229906 h 2453994"/>
                  <a:gd name="connsiteX18" fmla="*/ 34265 w 1348741"/>
                  <a:gd name="connsiteY18" fmla="*/ 263243 h 2453994"/>
                  <a:gd name="connsiteX19" fmla="*/ 15215 w 1348741"/>
                  <a:gd name="connsiteY19" fmla="*/ 269593 h 2453994"/>
                  <a:gd name="connsiteX20" fmla="*/ 243815 w 1348741"/>
                  <a:gd name="connsiteY20" fmla="*/ 353730 h 2453994"/>
                  <a:gd name="connsiteX21" fmla="*/ 362878 w 1348741"/>
                  <a:gd name="connsiteY21" fmla="*/ 402943 h 2453994"/>
                  <a:gd name="connsiteX22" fmla="*/ 216827 w 1348741"/>
                  <a:gd name="connsiteY22" fmla="*/ 206092 h 2453994"/>
                  <a:gd name="connsiteX23" fmla="*/ 353353 w 1348741"/>
                  <a:gd name="connsiteY23" fmla="*/ 291818 h 2453994"/>
                  <a:gd name="connsiteX24" fmla="*/ 59692 w 1348741"/>
                  <a:gd name="connsiteY24" fmla="*/ 98144 h 2453994"/>
                  <a:gd name="connsiteX25" fmla="*/ 362879 w 1348741"/>
                  <a:gd name="connsiteY25" fmla="*/ 172756 h 2453994"/>
                  <a:gd name="connsiteX26" fmla="*/ 58079 w 1348741"/>
                  <a:gd name="connsiteY26" fmla="*/ 2896 h 2453994"/>
                  <a:gd name="connsiteX27" fmla="*/ 166054 w 1348741"/>
                  <a:gd name="connsiteY27" fmla="*/ 37819 h 2453994"/>
                  <a:gd name="connsiteX28" fmla="*/ 421642 w 1348741"/>
                  <a:gd name="connsiteY28" fmla="*/ 175931 h 2453994"/>
                  <a:gd name="connsiteX29" fmla="*/ 650242 w 1348741"/>
                  <a:gd name="connsiteY29" fmla="*/ 801406 h 2453994"/>
                  <a:gd name="connsiteX30" fmla="*/ 872492 w 1348741"/>
                  <a:gd name="connsiteY30" fmla="*/ 1360206 h 2453994"/>
                  <a:gd name="connsiteX31" fmla="*/ 923292 w 1348741"/>
                  <a:gd name="connsiteY31" fmla="*/ 1379256 h 2453994"/>
                  <a:gd name="connsiteX32" fmla="*/ 1031216 w 1348741"/>
                  <a:gd name="connsiteY32" fmla="*/ 1411007 h 2453994"/>
                  <a:gd name="connsiteX33" fmla="*/ 1139192 w 1348741"/>
                  <a:gd name="connsiteY33" fmla="*/ 1468156 h 2453994"/>
                  <a:gd name="connsiteX34" fmla="*/ 1209015 w 1348741"/>
                  <a:gd name="connsiteY34" fmla="*/ 1607858 h 2453994"/>
                  <a:gd name="connsiteX35" fmla="*/ 1186817 w 1348741"/>
                  <a:gd name="connsiteY35" fmla="*/ 1801531 h 2453994"/>
                  <a:gd name="connsiteX36" fmla="*/ 1050265 w 1348741"/>
                  <a:gd name="connsiteY36" fmla="*/ 1880908 h 2453994"/>
                  <a:gd name="connsiteX37" fmla="*/ 1075692 w 1348741"/>
                  <a:gd name="connsiteY37" fmla="*/ 2007906 h 2453994"/>
                  <a:gd name="connsiteX38" fmla="*/ 1348741 w 1348741"/>
                  <a:gd name="connsiteY38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110465 w 1348741"/>
                  <a:gd name="connsiteY12" fmla="*/ 272768 h 2453994"/>
                  <a:gd name="connsiteX13" fmla="*/ 124753 w 1348741"/>
                  <a:gd name="connsiteY13" fmla="*/ 258481 h 2453994"/>
                  <a:gd name="connsiteX14" fmla="*/ 193015 w 1348741"/>
                  <a:gd name="connsiteY14" fmla="*/ 256893 h 2453994"/>
                  <a:gd name="connsiteX15" fmla="*/ 167616 w 1348741"/>
                  <a:gd name="connsiteY15" fmla="*/ 220382 h 2453994"/>
                  <a:gd name="connsiteX16" fmla="*/ 139040 w 1348741"/>
                  <a:gd name="connsiteY16" fmla="*/ 229906 h 2453994"/>
                  <a:gd name="connsiteX17" fmla="*/ 34265 w 1348741"/>
                  <a:gd name="connsiteY17" fmla="*/ 263243 h 2453994"/>
                  <a:gd name="connsiteX18" fmla="*/ 15215 w 1348741"/>
                  <a:gd name="connsiteY18" fmla="*/ 269593 h 2453994"/>
                  <a:gd name="connsiteX19" fmla="*/ 243815 w 1348741"/>
                  <a:gd name="connsiteY19" fmla="*/ 353730 h 2453994"/>
                  <a:gd name="connsiteX20" fmla="*/ 362878 w 1348741"/>
                  <a:gd name="connsiteY20" fmla="*/ 402943 h 2453994"/>
                  <a:gd name="connsiteX21" fmla="*/ 216827 w 1348741"/>
                  <a:gd name="connsiteY21" fmla="*/ 206092 h 2453994"/>
                  <a:gd name="connsiteX22" fmla="*/ 353353 w 1348741"/>
                  <a:gd name="connsiteY22" fmla="*/ 291818 h 2453994"/>
                  <a:gd name="connsiteX23" fmla="*/ 59692 w 1348741"/>
                  <a:gd name="connsiteY23" fmla="*/ 98144 h 2453994"/>
                  <a:gd name="connsiteX24" fmla="*/ 362879 w 1348741"/>
                  <a:gd name="connsiteY24" fmla="*/ 172756 h 2453994"/>
                  <a:gd name="connsiteX25" fmla="*/ 58079 w 1348741"/>
                  <a:gd name="connsiteY25" fmla="*/ 2896 h 2453994"/>
                  <a:gd name="connsiteX26" fmla="*/ 166054 w 1348741"/>
                  <a:gd name="connsiteY26" fmla="*/ 37819 h 2453994"/>
                  <a:gd name="connsiteX27" fmla="*/ 421642 w 1348741"/>
                  <a:gd name="connsiteY27" fmla="*/ 175931 h 2453994"/>
                  <a:gd name="connsiteX28" fmla="*/ 650242 w 1348741"/>
                  <a:gd name="connsiteY28" fmla="*/ 801406 h 2453994"/>
                  <a:gd name="connsiteX29" fmla="*/ 872492 w 1348741"/>
                  <a:gd name="connsiteY29" fmla="*/ 1360206 h 2453994"/>
                  <a:gd name="connsiteX30" fmla="*/ 923292 w 1348741"/>
                  <a:gd name="connsiteY30" fmla="*/ 1379256 h 2453994"/>
                  <a:gd name="connsiteX31" fmla="*/ 1031216 w 1348741"/>
                  <a:gd name="connsiteY31" fmla="*/ 1411007 h 2453994"/>
                  <a:gd name="connsiteX32" fmla="*/ 1139192 w 1348741"/>
                  <a:gd name="connsiteY32" fmla="*/ 1468156 h 2453994"/>
                  <a:gd name="connsiteX33" fmla="*/ 1209015 w 1348741"/>
                  <a:gd name="connsiteY33" fmla="*/ 1607858 h 2453994"/>
                  <a:gd name="connsiteX34" fmla="*/ 1186817 w 1348741"/>
                  <a:gd name="connsiteY34" fmla="*/ 1801531 h 2453994"/>
                  <a:gd name="connsiteX35" fmla="*/ 1050265 w 1348741"/>
                  <a:gd name="connsiteY35" fmla="*/ 1880908 h 2453994"/>
                  <a:gd name="connsiteX36" fmla="*/ 1075692 w 1348741"/>
                  <a:gd name="connsiteY36" fmla="*/ 2007906 h 2453994"/>
                  <a:gd name="connsiteX37" fmla="*/ 1348741 w 1348741"/>
                  <a:gd name="connsiteY37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110465 w 1348741"/>
                  <a:gd name="connsiteY12" fmla="*/ 272768 h 2453994"/>
                  <a:gd name="connsiteX13" fmla="*/ 124753 w 1348741"/>
                  <a:gd name="connsiteY13" fmla="*/ 258481 h 2453994"/>
                  <a:gd name="connsiteX14" fmla="*/ 193015 w 1348741"/>
                  <a:gd name="connsiteY14" fmla="*/ 256893 h 2453994"/>
                  <a:gd name="connsiteX15" fmla="*/ 167616 w 1348741"/>
                  <a:gd name="connsiteY15" fmla="*/ 220382 h 2453994"/>
                  <a:gd name="connsiteX16" fmla="*/ 139040 w 1348741"/>
                  <a:gd name="connsiteY16" fmla="*/ 229906 h 2453994"/>
                  <a:gd name="connsiteX17" fmla="*/ 34265 w 1348741"/>
                  <a:gd name="connsiteY17" fmla="*/ 263243 h 2453994"/>
                  <a:gd name="connsiteX18" fmla="*/ 15215 w 1348741"/>
                  <a:gd name="connsiteY18" fmla="*/ 269593 h 2453994"/>
                  <a:gd name="connsiteX19" fmla="*/ 210477 w 1348741"/>
                  <a:gd name="connsiteY19" fmla="*/ 363255 h 2453994"/>
                  <a:gd name="connsiteX20" fmla="*/ 362878 w 1348741"/>
                  <a:gd name="connsiteY20" fmla="*/ 402943 h 2453994"/>
                  <a:gd name="connsiteX21" fmla="*/ 216827 w 1348741"/>
                  <a:gd name="connsiteY21" fmla="*/ 206092 h 2453994"/>
                  <a:gd name="connsiteX22" fmla="*/ 353353 w 1348741"/>
                  <a:gd name="connsiteY22" fmla="*/ 291818 h 2453994"/>
                  <a:gd name="connsiteX23" fmla="*/ 59692 w 1348741"/>
                  <a:gd name="connsiteY23" fmla="*/ 98144 h 2453994"/>
                  <a:gd name="connsiteX24" fmla="*/ 362879 w 1348741"/>
                  <a:gd name="connsiteY24" fmla="*/ 172756 h 2453994"/>
                  <a:gd name="connsiteX25" fmla="*/ 58079 w 1348741"/>
                  <a:gd name="connsiteY25" fmla="*/ 2896 h 2453994"/>
                  <a:gd name="connsiteX26" fmla="*/ 166054 w 1348741"/>
                  <a:gd name="connsiteY26" fmla="*/ 37819 h 2453994"/>
                  <a:gd name="connsiteX27" fmla="*/ 421642 w 1348741"/>
                  <a:gd name="connsiteY27" fmla="*/ 175931 h 2453994"/>
                  <a:gd name="connsiteX28" fmla="*/ 650242 w 1348741"/>
                  <a:gd name="connsiteY28" fmla="*/ 801406 h 2453994"/>
                  <a:gd name="connsiteX29" fmla="*/ 872492 w 1348741"/>
                  <a:gd name="connsiteY29" fmla="*/ 1360206 h 2453994"/>
                  <a:gd name="connsiteX30" fmla="*/ 923292 w 1348741"/>
                  <a:gd name="connsiteY30" fmla="*/ 1379256 h 2453994"/>
                  <a:gd name="connsiteX31" fmla="*/ 1031216 w 1348741"/>
                  <a:gd name="connsiteY31" fmla="*/ 1411007 h 2453994"/>
                  <a:gd name="connsiteX32" fmla="*/ 1139192 w 1348741"/>
                  <a:gd name="connsiteY32" fmla="*/ 1468156 h 2453994"/>
                  <a:gd name="connsiteX33" fmla="*/ 1209015 w 1348741"/>
                  <a:gd name="connsiteY33" fmla="*/ 1607858 h 2453994"/>
                  <a:gd name="connsiteX34" fmla="*/ 1186817 w 1348741"/>
                  <a:gd name="connsiteY34" fmla="*/ 1801531 h 2453994"/>
                  <a:gd name="connsiteX35" fmla="*/ 1050265 w 1348741"/>
                  <a:gd name="connsiteY35" fmla="*/ 1880908 h 2453994"/>
                  <a:gd name="connsiteX36" fmla="*/ 1075692 w 1348741"/>
                  <a:gd name="connsiteY36" fmla="*/ 2007906 h 2453994"/>
                  <a:gd name="connsiteX37" fmla="*/ 1348741 w 1348741"/>
                  <a:gd name="connsiteY37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110465 w 1348741"/>
                  <a:gd name="connsiteY12" fmla="*/ 272768 h 2453994"/>
                  <a:gd name="connsiteX13" fmla="*/ 124753 w 1348741"/>
                  <a:gd name="connsiteY13" fmla="*/ 258481 h 2453994"/>
                  <a:gd name="connsiteX14" fmla="*/ 193015 w 1348741"/>
                  <a:gd name="connsiteY14" fmla="*/ 256893 h 2453994"/>
                  <a:gd name="connsiteX15" fmla="*/ 167616 w 1348741"/>
                  <a:gd name="connsiteY15" fmla="*/ 220382 h 2453994"/>
                  <a:gd name="connsiteX16" fmla="*/ 139040 w 1348741"/>
                  <a:gd name="connsiteY16" fmla="*/ 229906 h 2453994"/>
                  <a:gd name="connsiteX17" fmla="*/ 34265 w 1348741"/>
                  <a:gd name="connsiteY17" fmla="*/ 263243 h 2453994"/>
                  <a:gd name="connsiteX18" fmla="*/ 15215 w 1348741"/>
                  <a:gd name="connsiteY18" fmla="*/ 269593 h 2453994"/>
                  <a:gd name="connsiteX19" fmla="*/ 210477 w 1348741"/>
                  <a:gd name="connsiteY19" fmla="*/ 363255 h 2453994"/>
                  <a:gd name="connsiteX20" fmla="*/ 272391 w 1348741"/>
                  <a:gd name="connsiteY20" fmla="*/ 379130 h 2453994"/>
                  <a:gd name="connsiteX21" fmla="*/ 216827 w 1348741"/>
                  <a:gd name="connsiteY21" fmla="*/ 206092 h 2453994"/>
                  <a:gd name="connsiteX22" fmla="*/ 353353 w 1348741"/>
                  <a:gd name="connsiteY22" fmla="*/ 291818 h 2453994"/>
                  <a:gd name="connsiteX23" fmla="*/ 59692 w 1348741"/>
                  <a:gd name="connsiteY23" fmla="*/ 98144 h 2453994"/>
                  <a:gd name="connsiteX24" fmla="*/ 362879 w 1348741"/>
                  <a:gd name="connsiteY24" fmla="*/ 172756 h 2453994"/>
                  <a:gd name="connsiteX25" fmla="*/ 58079 w 1348741"/>
                  <a:gd name="connsiteY25" fmla="*/ 2896 h 2453994"/>
                  <a:gd name="connsiteX26" fmla="*/ 166054 w 1348741"/>
                  <a:gd name="connsiteY26" fmla="*/ 37819 h 2453994"/>
                  <a:gd name="connsiteX27" fmla="*/ 421642 w 1348741"/>
                  <a:gd name="connsiteY27" fmla="*/ 175931 h 2453994"/>
                  <a:gd name="connsiteX28" fmla="*/ 650242 w 1348741"/>
                  <a:gd name="connsiteY28" fmla="*/ 801406 h 2453994"/>
                  <a:gd name="connsiteX29" fmla="*/ 872492 w 1348741"/>
                  <a:gd name="connsiteY29" fmla="*/ 1360206 h 2453994"/>
                  <a:gd name="connsiteX30" fmla="*/ 923292 w 1348741"/>
                  <a:gd name="connsiteY30" fmla="*/ 1379256 h 2453994"/>
                  <a:gd name="connsiteX31" fmla="*/ 1031216 w 1348741"/>
                  <a:gd name="connsiteY31" fmla="*/ 1411007 h 2453994"/>
                  <a:gd name="connsiteX32" fmla="*/ 1139192 w 1348741"/>
                  <a:gd name="connsiteY32" fmla="*/ 1468156 h 2453994"/>
                  <a:gd name="connsiteX33" fmla="*/ 1209015 w 1348741"/>
                  <a:gd name="connsiteY33" fmla="*/ 1607858 h 2453994"/>
                  <a:gd name="connsiteX34" fmla="*/ 1186817 w 1348741"/>
                  <a:gd name="connsiteY34" fmla="*/ 1801531 h 2453994"/>
                  <a:gd name="connsiteX35" fmla="*/ 1050265 w 1348741"/>
                  <a:gd name="connsiteY35" fmla="*/ 1880908 h 2453994"/>
                  <a:gd name="connsiteX36" fmla="*/ 1075692 w 1348741"/>
                  <a:gd name="connsiteY36" fmla="*/ 2007906 h 2453994"/>
                  <a:gd name="connsiteX37" fmla="*/ 1348741 w 1348741"/>
                  <a:gd name="connsiteY37" fmla="*/ 2453994 h 2453994"/>
                  <a:gd name="connsiteX0" fmla="*/ 1213804 w 1348741"/>
                  <a:gd name="connsiteY0" fmla="*/ 2449231 h 2453994"/>
                  <a:gd name="connsiteX1" fmla="*/ 977267 w 1348741"/>
                  <a:gd name="connsiteY1" fmla="*/ 2023781 h 2453994"/>
                  <a:gd name="connsiteX2" fmla="*/ 875667 w 1348741"/>
                  <a:gd name="connsiteY2" fmla="*/ 1941231 h 2453994"/>
                  <a:gd name="connsiteX3" fmla="*/ 408942 w 1348741"/>
                  <a:gd name="connsiteY3" fmla="*/ 1966631 h 2453994"/>
                  <a:gd name="connsiteX4" fmla="*/ 281942 w 1348741"/>
                  <a:gd name="connsiteY4" fmla="*/ 1611031 h 2453994"/>
                  <a:gd name="connsiteX5" fmla="*/ 548642 w 1348741"/>
                  <a:gd name="connsiteY5" fmla="*/ 1417356 h 2453994"/>
                  <a:gd name="connsiteX6" fmla="*/ 720065 w 1348741"/>
                  <a:gd name="connsiteY6" fmla="*/ 1385608 h 2453994"/>
                  <a:gd name="connsiteX7" fmla="*/ 739142 w 1348741"/>
                  <a:gd name="connsiteY7" fmla="*/ 1341156 h 2453994"/>
                  <a:gd name="connsiteX8" fmla="*/ 113666 w 1348741"/>
                  <a:gd name="connsiteY8" fmla="*/ 609318 h 2453994"/>
                  <a:gd name="connsiteX9" fmla="*/ 86652 w 1348741"/>
                  <a:gd name="connsiteY9" fmla="*/ 487081 h 2453994"/>
                  <a:gd name="connsiteX10" fmla="*/ 124753 w 1348741"/>
                  <a:gd name="connsiteY10" fmla="*/ 196568 h 2453994"/>
                  <a:gd name="connsiteX11" fmla="*/ 123192 w 1348741"/>
                  <a:gd name="connsiteY11" fmla="*/ 156881 h 2453994"/>
                  <a:gd name="connsiteX12" fmla="*/ 110465 w 1348741"/>
                  <a:gd name="connsiteY12" fmla="*/ 272768 h 2453994"/>
                  <a:gd name="connsiteX13" fmla="*/ 34266 w 1348741"/>
                  <a:gd name="connsiteY13" fmla="*/ 167994 h 2453994"/>
                  <a:gd name="connsiteX14" fmla="*/ 193015 w 1348741"/>
                  <a:gd name="connsiteY14" fmla="*/ 256893 h 2453994"/>
                  <a:gd name="connsiteX15" fmla="*/ 167616 w 1348741"/>
                  <a:gd name="connsiteY15" fmla="*/ 220382 h 2453994"/>
                  <a:gd name="connsiteX16" fmla="*/ 139040 w 1348741"/>
                  <a:gd name="connsiteY16" fmla="*/ 229906 h 2453994"/>
                  <a:gd name="connsiteX17" fmla="*/ 34265 w 1348741"/>
                  <a:gd name="connsiteY17" fmla="*/ 263243 h 2453994"/>
                  <a:gd name="connsiteX18" fmla="*/ 15215 w 1348741"/>
                  <a:gd name="connsiteY18" fmla="*/ 269593 h 2453994"/>
                  <a:gd name="connsiteX19" fmla="*/ 210477 w 1348741"/>
                  <a:gd name="connsiteY19" fmla="*/ 363255 h 2453994"/>
                  <a:gd name="connsiteX20" fmla="*/ 272391 w 1348741"/>
                  <a:gd name="connsiteY20" fmla="*/ 379130 h 2453994"/>
                  <a:gd name="connsiteX21" fmla="*/ 216827 w 1348741"/>
                  <a:gd name="connsiteY21" fmla="*/ 206092 h 2453994"/>
                  <a:gd name="connsiteX22" fmla="*/ 353353 w 1348741"/>
                  <a:gd name="connsiteY22" fmla="*/ 291818 h 2453994"/>
                  <a:gd name="connsiteX23" fmla="*/ 59692 w 1348741"/>
                  <a:gd name="connsiteY23" fmla="*/ 98144 h 2453994"/>
                  <a:gd name="connsiteX24" fmla="*/ 362879 w 1348741"/>
                  <a:gd name="connsiteY24" fmla="*/ 172756 h 2453994"/>
                  <a:gd name="connsiteX25" fmla="*/ 58079 w 1348741"/>
                  <a:gd name="connsiteY25" fmla="*/ 2896 h 2453994"/>
                  <a:gd name="connsiteX26" fmla="*/ 166054 w 1348741"/>
                  <a:gd name="connsiteY26" fmla="*/ 37819 h 2453994"/>
                  <a:gd name="connsiteX27" fmla="*/ 421642 w 1348741"/>
                  <a:gd name="connsiteY27" fmla="*/ 175931 h 2453994"/>
                  <a:gd name="connsiteX28" fmla="*/ 650242 w 1348741"/>
                  <a:gd name="connsiteY28" fmla="*/ 801406 h 2453994"/>
                  <a:gd name="connsiteX29" fmla="*/ 872492 w 1348741"/>
                  <a:gd name="connsiteY29" fmla="*/ 1360206 h 2453994"/>
                  <a:gd name="connsiteX30" fmla="*/ 923292 w 1348741"/>
                  <a:gd name="connsiteY30" fmla="*/ 1379256 h 2453994"/>
                  <a:gd name="connsiteX31" fmla="*/ 1031216 w 1348741"/>
                  <a:gd name="connsiteY31" fmla="*/ 1411007 h 2453994"/>
                  <a:gd name="connsiteX32" fmla="*/ 1139192 w 1348741"/>
                  <a:gd name="connsiteY32" fmla="*/ 1468156 h 2453994"/>
                  <a:gd name="connsiteX33" fmla="*/ 1209015 w 1348741"/>
                  <a:gd name="connsiteY33" fmla="*/ 1607858 h 2453994"/>
                  <a:gd name="connsiteX34" fmla="*/ 1186817 w 1348741"/>
                  <a:gd name="connsiteY34" fmla="*/ 1801531 h 2453994"/>
                  <a:gd name="connsiteX35" fmla="*/ 1050265 w 1348741"/>
                  <a:gd name="connsiteY35" fmla="*/ 1880908 h 2453994"/>
                  <a:gd name="connsiteX36" fmla="*/ 1075692 w 1348741"/>
                  <a:gd name="connsiteY36" fmla="*/ 2007906 h 2453994"/>
                  <a:gd name="connsiteX37" fmla="*/ 1348741 w 1348741"/>
                  <a:gd name="connsiteY37" fmla="*/ 2453994 h 2453994"/>
                  <a:gd name="connsiteX0" fmla="*/ 1202019 w 1336956"/>
                  <a:gd name="connsiteY0" fmla="*/ 2449231 h 2453994"/>
                  <a:gd name="connsiteX1" fmla="*/ 965482 w 1336956"/>
                  <a:gd name="connsiteY1" fmla="*/ 2023781 h 2453994"/>
                  <a:gd name="connsiteX2" fmla="*/ 863882 w 1336956"/>
                  <a:gd name="connsiteY2" fmla="*/ 1941231 h 2453994"/>
                  <a:gd name="connsiteX3" fmla="*/ 397157 w 1336956"/>
                  <a:gd name="connsiteY3" fmla="*/ 1966631 h 2453994"/>
                  <a:gd name="connsiteX4" fmla="*/ 270157 w 1336956"/>
                  <a:gd name="connsiteY4" fmla="*/ 1611031 h 2453994"/>
                  <a:gd name="connsiteX5" fmla="*/ 536857 w 1336956"/>
                  <a:gd name="connsiteY5" fmla="*/ 1417356 h 2453994"/>
                  <a:gd name="connsiteX6" fmla="*/ 708280 w 1336956"/>
                  <a:gd name="connsiteY6" fmla="*/ 1385608 h 2453994"/>
                  <a:gd name="connsiteX7" fmla="*/ 727357 w 1336956"/>
                  <a:gd name="connsiteY7" fmla="*/ 1341156 h 2453994"/>
                  <a:gd name="connsiteX8" fmla="*/ 101881 w 1336956"/>
                  <a:gd name="connsiteY8" fmla="*/ 609318 h 2453994"/>
                  <a:gd name="connsiteX9" fmla="*/ 74867 w 1336956"/>
                  <a:gd name="connsiteY9" fmla="*/ 487081 h 2453994"/>
                  <a:gd name="connsiteX10" fmla="*/ 112968 w 1336956"/>
                  <a:gd name="connsiteY10" fmla="*/ 196568 h 2453994"/>
                  <a:gd name="connsiteX11" fmla="*/ 111407 w 1336956"/>
                  <a:gd name="connsiteY11" fmla="*/ 156881 h 2453994"/>
                  <a:gd name="connsiteX12" fmla="*/ 98680 w 1336956"/>
                  <a:gd name="connsiteY12" fmla="*/ 272768 h 2453994"/>
                  <a:gd name="connsiteX13" fmla="*/ 22481 w 1336956"/>
                  <a:gd name="connsiteY13" fmla="*/ 167994 h 2453994"/>
                  <a:gd name="connsiteX14" fmla="*/ 181230 w 1336956"/>
                  <a:gd name="connsiteY14" fmla="*/ 256893 h 2453994"/>
                  <a:gd name="connsiteX15" fmla="*/ 155831 w 1336956"/>
                  <a:gd name="connsiteY15" fmla="*/ 220382 h 2453994"/>
                  <a:gd name="connsiteX16" fmla="*/ 127255 w 1336956"/>
                  <a:gd name="connsiteY16" fmla="*/ 229906 h 2453994"/>
                  <a:gd name="connsiteX17" fmla="*/ 232030 w 1336956"/>
                  <a:gd name="connsiteY17" fmla="*/ 306106 h 2453994"/>
                  <a:gd name="connsiteX18" fmla="*/ 3430 w 1336956"/>
                  <a:gd name="connsiteY18" fmla="*/ 269593 h 2453994"/>
                  <a:gd name="connsiteX19" fmla="*/ 198692 w 1336956"/>
                  <a:gd name="connsiteY19" fmla="*/ 363255 h 2453994"/>
                  <a:gd name="connsiteX20" fmla="*/ 260606 w 1336956"/>
                  <a:gd name="connsiteY20" fmla="*/ 379130 h 2453994"/>
                  <a:gd name="connsiteX21" fmla="*/ 205042 w 1336956"/>
                  <a:gd name="connsiteY21" fmla="*/ 206092 h 2453994"/>
                  <a:gd name="connsiteX22" fmla="*/ 341568 w 1336956"/>
                  <a:gd name="connsiteY22" fmla="*/ 291818 h 2453994"/>
                  <a:gd name="connsiteX23" fmla="*/ 47907 w 1336956"/>
                  <a:gd name="connsiteY23" fmla="*/ 98144 h 2453994"/>
                  <a:gd name="connsiteX24" fmla="*/ 351094 w 1336956"/>
                  <a:gd name="connsiteY24" fmla="*/ 172756 h 2453994"/>
                  <a:gd name="connsiteX25" fmla="*/ 46294 w 1336956"/>
                  <a:gd name="connsiteY25" fmla="*/ 2896 h 2453994"/>
                  <a:gd name="connsiteX26" fmla="*/ 154269 w 1336956"/>
                  <a:gd name="connsiteY26" fmla="*/ 37819 h 2453994"/>
                  <a:gd name="connsiteX27" fmla="*/ 409857 w 1336956"/>
                  <a:gd name="connsiteY27" fmla="*/ 175931 h 2453994"/>
                  <a:gd name="connsiteX28" fmla="*/ 638457 w 1336956"/>
                  <a:gd name="connsiteY28" fmla="*/ 801406 h 2453994"/>
                  <a:gd name="connsiteX29" fmla="*/ 860707 w 1336956"/>
                  <a:gd name="connsiteY29" fmla="*/ 1360206 h 2453994"/>
                  <a:gd name="connsiteX30" fmla="*/ 911507 w 1336956"/>
                  <a:gd name="connsiteY30" fmla="*/ 1379256 h 2453994"/>
                  <a:gd name="connsiteX31" fmla="*/ 1019431 w 1336956"/>
                  <a:gd name="connsiteY31" fmla="*/ 1411007 h 2453994"/>
                  <a:gd name="connsiteX32" fmla="*/ 1127407 w 1336956"/>
                  <a:gd name="connsiteY32" fmla="*/ 1468156 h 2453994"/>
                  <a:gd name="connsiteX33" fmla="*/ 1197230 w 1336956"/>
                  <a:gd name="connsiteY33" fmla="*/ 1607858 h 2453994"/>
                  <a:gd name="connsiteX34" fmla="*/ 1175032 w 1336956"/>
                  <a:gd name="connsiteY34" fmla="*/ 1801531 h 2453994"/>
                  <a:gd name="connsiteX35" fmla="*/ 1038480 w 1336956"/>
                  <a:gd name="connsiteY35" fmla="*/ 1880908 h 2453994"/>
                  <a:gd name="connsiteX36" fmla="*/ 1063907 w 1336956"/>
                  <a:gd name="connsiteY36" fmla="*/ 2007906 h 2453994"/>
                  <a:gd name="connsiteX37" fmla="*/ 1336956 w 1336956"/>
                  <a:gd name="connsiteY37" fmla="*/ 2453994 h 2453994"/>
                  <a:gd name="connsiteX0" fmla="*/ 1180966 w 1315903"/>
                  <a:gd name="connsiteY0" fmla="*/ 2449231 h 2453994"/>
                  <a:gd name="connsiteX1" fmla="*/ 944429 w 1315903"/>
                  <a:gd name="connsiteY1" fmla="*/ 2023781 h 2453994"/>
                  <a:gd name="connsiteX2" fmla="*/ 842829 w 1315903"/>
                  <a:gd name="connsiteY2" fmla="*/ 1941231 h 2453994"/>
                  <a:gd name="connsiteX3" fmla="*/ 376104 w 1315903"/>
                  <a:gd name="connsiteY3" fmla="*/ 1966631 h 2453994"/>
                  <a:gd name="connsiteX4" fmla="*/ 249104 w 1315903"/>
                  <a:gd name="connsiteY4" fmla="*/ 1611031 h 2453994"/>
                  <a:gd name="connsiteX5" fmla="*/ 515804 w 1315903"/>
                  <a:gd name="connsiteY5" fmla="*/ 1417356 h 2453994"/>
                  <a:gd name="connsiteX6" fmla="*/ 687227 w 1315903"/>
                  <a:gd name="connsiteY6" fmla="*/ 1385608 h 2453994"/>
                  <a:gd name="connsiteX7" fmla="*/ 706304 w 1315903"/>
                  <a:gd name="connsiteY7" fmla="*/ 1341156 h 2453994"/>
                  <a:gd name="connsiteX8" fmla="*/ 80828 w 1315903"/>
                  <a:gd name="connsiteY8" fmla="*/ 609318 h 2453994"/>
                  <a:gd name="connsiteX9" fmla="*/ 53814 w 1315903"/>
                  <a:gd name="connsiteY9" fmla="*/ 487081 h 2453994"/>
                  <a:gd name="connsiteX10" fmla="*/ 91915 w 1315903"/>
                  <a:gd name="connsiteY10" fmla="*/ 196568 h 2453994"/>
                  <a:gd name="connsiteX11" fmla="*/ 90354 w 1315903"/>
                  <a:gd name="connsiteY11" fmla="*/ 156881 h 2453994"/>
                  <a:gd name="connsiteX12" fmla="*/ 77627 w 1315903"/>
                  <a:gd name="connsiteY12" fmla="*/ 272768 h 2453994"/>
                  <a:gd name="connsiteX13" fmla="*/ 1428 w 1315903"/>
                  <a:gd name="connsiteY13" fmla="*/ 167994 h 2453994"/>
                  <a:gd name="connsiteX14" fmla="*/ 160177 w 1315903"/>
                  <a:gd name="connsiteY14" fmla="*/ 256893 h 2453994"/>
                  <a:gd name="connsiteX15" fmla="*/ 134778 w 1315903"/>
                  <a:gd name="connsiteY15" fmla="*/ 220382 h 2453994"/>
                  <a:gd name="connsiteX16" fmla="*/ 106202 w 1315903"/>
                  <a:gd name="connsiteY16" fmla="*/ 229906 h 2453994"/>
                  <a:gd name="connsiteX17" fmla="*/ 210977 w 1315903"/>
                  <a:gd name="connsiteY17" fmla="*/ 306106 h 2453994"/>
                  <a:gd name="connsiteX18" fmla="*/ 210977 w 1315903"/>
                  <a:gd name="connsiteY18" fmla="*/ 341031 h 2453994"/>
                  <a:gd name="connsiteX19" fmla="*/ 177639 w 1315903"/>
                  <a:gd name="connsiteY19" fmla="*/ 363255 h 2453994"/>
                  <a:gd name="connsiteX20" fmla="*/ 239553 w 1315903"/>
                  <a:gd name="connsiteY20" fmla="*/ 379130 h 2453994"/>
                  <a:gd name="connsiteX21" fmla="*/ 183989 w 1315903"/>
                  <a:gd name="connsiteY21" fmla="*/ 206092 h 2453994"/>
                  <a:gd name="connsiteX22" fmla="*/ 320515 w 1315903"/>
                  <a:gd name="connsiteY22" fmla="*/ 291818 h 2453994"/>
                  <a:gd name="connsiteX23" fmla="*/ 26854 w 1315903"/>
                  <a:gd name="connsiteY23" fmla="*/ 98144 h 2453994"/>
                  <a:gd name="connsiteX24" fmla="*/ 330041 w 1315903"/>
                  <a:gd name="connsiteY24" fmla="*/ 172756 h 2453994"/>
                  <a:gd name="connsiteX25" fmla="*/ 25241 w 1315903"/>
                  <a:gd name="connsiteY25" fmla="*/ 2896 h 2453994"/>
                  <a:gd name="connsiteX26" fmla="*/ 133216 w 1315903"/>
                  <a:gd name="connsiteY26" fmla="*/ 37819 h 2453994"/>
                  <a:gd name="connsiteX27" fmla="*/ 388804 w 1315903"/>
                  <a:gd name="connsiteY27" fmla="*/ 175931 h 2453994"/>
                  <a:gd name="connsiteX28" fmla="*/ 617404 w 1315903"/>
                  <a:gd name="connsiteY28" fmla="*/ 801406 h 2453994"/>
                  <a:gd name="connsiteX29" fmla="*/ 839654 w 1315903"/>
                  <a:gd name="connsiteY29" fmla="*/ 1360206 h 2453994"/>
                  <a:gd name="connsiteX30" fmla="*/ 890454 w 1315903"/>
                  <a:gd name="connsiteY30" fmla="*/ 1379256 h 2453994"/>
                  <a:gd name="connsiteX31" fmla="*/ 998378 w 1315903"/>
                  <a:gd name="connsiteY31" fmla="*/ 1411007 h 2453994"/>
                  <a:gd name="connsiteX32" fmla="*/ 1106354 w 1315903"/>
                  <a:gd name="connsiteY32" fmla="*/ 1468156 h 2453994"/>
                  <a:gd name="connsiteX33" fmla="*/ 1176177 w 1315903"/>
                  <a:gd name="connsiteY33" fmla="*/ 1607858 h 2453994"/>
                  <a:gd name="connsiteX34" fmla="*/ 1153979 w 1315903"/>
                  <a:gd name="connsiteY34" fmla="*/ 1801531 h 2453994"/>
                  <a:gd name="connsiteX35" fmla="*/ 1017427 w 1315903"/>
                  <a:gd name="connsiteY35" fmla="*/ 1880908 h 2453994"/>
                  <a:gd name="connsiteX36" fmla="*/ 1042854 w 1315903"/>
                  <a:gd name="connsiteY36" fmla="*/ 2007906 h 2453994"/>
                  <a:gd name="connsiteX37" fmla="*/ 1315903 w 1315903"/>
                  <a:gd name="connsiteY37" fmla="*/ 2453994 h 2453994"/>
                  <a:gd name="connsiteX0" fmla="*/ 1212877 w 1347814"/>
                  <a:gd name="connsiteY0" fmla="*/ 2449231 h 2453994"/>
                  <a:gd name="connsiteX1" fmla="*/ 976340 w 1347814"/>
                  <a:gd name="connsiteY1" fmla="*/ 2023781 h 2453994"/>
                  <a:gd name="connsiteX2" fmla="*/ 874740 w 1347814"/>
                  <a:gd name="connsiteY2" fmla="*/ 1941231 h 2453994"/>
                  <a:gd name="connsiteX3" fmla="*/ 408015 w 1347814"/>
                  <a:gd name="connsiteY3" fmla="*/ 1966631 h 2453994"/>
                  <a:gd name="connsiteX4" fmla="*/ 281015 w 1347814"/>
                  <a:gd name="connsiteY4" fmla="*/ 1611031 h 2453994"/>
                  <a:gd name="connsiteX5" fmla="*/ 547715 w 1347814"/>
                  <a:gd name="connsiteY5" fmla="*/ 1417356 h 2453994"/>
                  <a:gd name="connsiteX6" fmla="*/ 719138 w 1347814"/>
                  <a:gd name="connsiteY6" fmla="*/ 1385608 h 2453994"/>
                  <a:gd name="connsiteX7" fmla="*/ 738215 w 1347814"/>
                  <a:gd name="connsiteY7" fmla="*/ 1341156 h 2453994"/>
                  <a:gd name="connsiteX8" fmla="*/ 112739 w 1347814"/>
                  <a:gd name="connsiteY8" fmla="*/ 609318 h 2453994"/>
                  <a:gd name="connsiteX9" fmla="*/ 85725 w 1347814"/>
                  <a:gd name="connsiteY9" fmla="*/ 487081 h 2453994"/>
                  <a:gd name="connsiteX10" fmla="*/ 123826 w 1347814"/>
                  <a:gd name="connsiteY10" fmla="*/ 196568 h 2453994"/>
                  <a:gd name="connsiteX11" fmla="*/ 122265 w 1347814"/>
                  <a:gd name="connsiteY11" fmla="*/ 156881 h 2453994"/>
                  <a:gd name="connsiteX12" fmla="*/ 0 w 1347814"/>
                  <a:gd name="connsiteY12" fmla="*/ 358493 h 2453994"/>
                  <a:gd name="connsiteX13" fmla="*/ 33339 w 1347814"/>
                  <a:gd name="connsiteY13" fmla="*/ 167994 h 2453994"/>
                  <a:gd name="connsiteX14" fmla="*/ 192088 w 1347814"/>
                  <a:gd name="connsiteY14" fmla="*/ 256893 h 2453994"/>
                  <a:gd name="connsiteX15" fmla="*/ 166689 w 1347814"/>
                  <a:gd name="connsiteY15" fmla="*/ 220382 h 2453994"/>
                  <a:gd name="connsiteX16" fmla="*/ 138113 w 1347814"/>
                  <a:gd name="connsiteY16" fmla="*/ 229906 h 2453994"/>
                  <a:gd name="connsiteX17" fmla="*/ 242888 w 1347814"/>
                  <a:gd name="connsiteY17" fmla="*/ 306106 h 2453994"/>
                  <a:gd name="connsiteX18" fmla="*/ 242888 w 1347814"/>
                  <a:gd name="connsiteY18" fmla="*/ 341031 h 2453994"/>
                  <a:gd name="connsiteX19" fmla="*/ 209550 w 1347814"/>
                  <a:gd name="connsiteY19" fmla="*/ 363255 h 2453994"/>
                  <a:gd name="connsiteX20" fmla="*/ 271464 w 1347814"/>
                  <a:gd name="connsiteY20" fmla="*/ 379130 h 2453994"/>
                  <a:gd name="connsiteX21" fmla="*/ 215900 w 1347814"/>
                  <a:gd name="connsiteY21" fmla="*/ 206092 h 2453994"/>
                  <a:gd name="connsiteX22" fmla="*/ 352426 w 1347814"/>
                  <a:gd name="connsiteY22" fmla="*/ 291818 h 2453994"/>
                  <a:gd name="connsiteX23" fmla="*/ 58765 w 1347814"/>
                  <a:gd name="connsiteY23" fmla="*/ 98144 h 2453994"/>
                  <a:gd name="connsiteX24" fmla="*/ 361952 w 1347814"/>
                  <a:gd name="connsiteY24" fmla="*/ 172756 h 2453994"/>
                  <a:gd name="connsiteX25" fmla="*/ 57152 w 1347814"/>
                  <a:gd name="connsiteY25" fmla="*/ 2896 h 2453994"/>
                  <a:gd name="connsiteX26" fmla="*/ 165127 w 1347814"/>
                  <a:gd name="connsiteY26" fmla="*/ 37819 h 2453994"/>
                  <a:gd name="connsiteX27" fmla="*/ 420715 w 1347814"/>
                  <a:gd name="connsiteY27" fmla="*/ 175931 h 2453994"/>
                  <a:gd name="connsiteX28" fmla="*/ 649315 w 1347814"/>
                  <a:gd name="connsiteY28" fmla="*/ 801406 h 2453994"/>
                  <a:gd name="connsiteX29" fmla="*/ 871565 w 1347814"/>
                  <a:gd name="connsiteY29" fmla="*/ 1360206 h 2453994"/>
                  <a:gd name="connsiteX30" fmla="*/ 922365 w 1347814"/>
                  <a:gd name="connsiteY30" fmla="*/ 1379256 h 2453994"/>
                  <a:gd name="connsiteX31" fmla="*/ 1030289 w 1347814"/>
                  <a:gd name="connsiteY31" fmla="*/ 1411007 h 2453994"/>
                  <a:gd name="connsiteX32" fmla="*/ 1138265 w 1347814"/>
                  <a:gd name="connsiteY32" fmla="*/ 1468156 h 2453994"/>
                  <a:gd name="connsiteX33" fmla="*/ 1208088 w 1347814"/>
                  <a:gd name="connsiteY33" fmla="*/ 1607858 h 2453994"/>
                  <a:gd name="connsiteX34" fmla="*/ 1185890 w 1347814"/>
                  <a:gd name="connsiteY34" fmla="*/ 1801531 h 2453994"/>
                  <a:gd name="connsiteX35" fmla="*/ 1049338 w 1347814"/>
                  <a:gd name="connsiteY35" fmla="*/ 1880908 h 2453994"/>
                  <a:gd name="connsiteX36" fmla="*/ 1074765 w 1347814"/>
                  <a:gd name="connsiteY36" fmla="*/ 2007906 h 2453994"/>
                  <a:gd name="connsiteX37" fmla="*/ 1347814 w 1347814"/>
                  <a:gd name="connsiteY37" fmla="*/ 2453994 h 2453994"/>
                  <a:gd name="connsiteX0" fmla="*/ 1208116 w 1343053"/>
                  <a:gd name="connsiteY0" fmla="*/ 2449231 h 2453994"/>
                  <a:gd name="connsiteX1" fmla="*/ 971579 w 1343053"/>
                  <a:gd name="connsiteY1" fmla="*/ 2023781 h 2453994"/>
                  <a:gd name="connsiteX2" fmla="*/ 869979 w 1343053"/>
                  <a:gd name="connsiteY2" fmla="*/ 1941231 h 2453994"/>
                  <a:gd name="connsiteX3" fmla="*/ 403254 w 1343053"/>
                  <a:gd name="connsiteY3" fmla="*/ 1966631 h 2453994"/>
                  <a:gd name="connsiteX4" fmla="*/ 276254 w 1343053"/>
                  <a:gd name="connsiteY4" fmla="*/ 1611031 h 2453994"/>
                  <a:gd name="connsiteX5" fmla="*/ 542954 w 1343053"/>
                  <a:gd name="connsiteY5" fmla="*/ 1417356 h 2453994"/>
                  <a:gd name="connsiteX6" fmla="*/ 714377 w 1343053"/>
                  <a:gd name="connsiteY6" fmla="*/ 1385608 h 2453994"/>
                  <a:gd name="connsiteX7" fmla="*/ 733454 w 1343053"/>
                  <a:gd name="connsiteY7" fmla="*/ 1341156 h 2453994"/>
                  <a:gd name="connsiteX8" fmla="*/ 107978 w 1343053"/>
                  <a:gd name="connsiteY8" fmla="*/ 609318 h 2453994"/>
                  <a:gd name="connsiteX9" fmla="*/ 80964 w 1343053"/>
                  <a:gd name="connsiteY9" fmla="*/ 487081 h 2453994"/>
                  <a:gd name="connsiteX10" fmla="*/ 119065 w 1343053"/>
                  <a:gd name="connsiteY10" fmla="*/ 196568 h 2453994"/>
                  <a:gd name="connsiteX11" fmla="*/ 117504 w 1343053"/>
                  <a:gd name="connsiteY11" fmla="*/ 156881 h 2453994"/>
                  <a:gd name="connsiteX12" fmla="*/ 1 w 1343053"/>
                  <a:gd name="connsiteY12" fmla="*/ 63218 h 2453994"/>
                  <a:gd name="connsiteX13" fmla="*/ 28578 w 1343053"/>
                  <a:gd name="connsiteY13" fmla="*/ 167994 h 2453994"/>
                  <a:gd name="connsiteX14" fmla="*/ 187327 w 1343053"/>
                  <a:gd name="connsiteY14" fmla="*/ 256893 h 2453994"/>
                  <a:gd name="connsiteX15" fmla="*/ 161928 w 1343053"/>
                  <a:gd name="connsiteY15" fmla="*/ 220382 h 2453994"/>
                  <a:gd name="connsiteX16" fmla="*/ 133352 w 1343053"/>
                  <a:gd name="connsiteY16" fmla="*/ 229906 h 2453994"/>
                  <a:gd name="connsiteX17" fmla="*/ 238127 w 1343053"/>
                  <a:gd name="connsiteY17" fmla="*/ 306106 h 2453994"/>
                  <a:gd name="connsiteX18" fmla="*/ 238127 w 1343053"/>
                  <a:gd name="connsiteY18" fmla="*/ 341031 h 2453994"/>
                  <a:gd name="connsiteX19" fmla="*/ 204789 w 1343053"/>
                  <a:gd name="connsiteY19" fmla="*/ 363255 h 2453994"/>
                  <a:gd name="connsiteX20" fmla="*/ 266703 w 1343053"/>
                  <a:gd name="connsiteY20" fmla="*/ 379130 h 2453994"/>
                  <a:gd name="connsiteX21" fmla="*/ 211139 w 1343053"/>
                  <a:gd name="connsiteY21" fmla="*/ 206092 h 2453994"/>
                  <a:gd name="connsiteX22" fmla="*/ 347665 w 1343053"/>
                  <a:gd name="connsiteY22" fmla="*/ 291818 h 2453994"/>
                  <a:gd name="connsiteX23" fmla="*/ 54004 w 1343053"/>
                  <a:gd name="connsiteY23" fmla="*/ 98144 h 2453994"/>
                  <a:gd name="connsiteX24" fmla="*/ 357191 w 1343053"/>
                  <a:gd name="connsiteY24" fmla="*/ 172756 h 2453994"/>
                  <a:gd name="connsiteX25" fmla="*/ 52391 w 1343053"/>
                  <a:gd name="connsiteY25" fmla="*/ 2896 h 2453994"/>
                  <a:gd name="connsiteX26" fmla="*/ 160366 w 1343053"/>
                  <a:gd name="connsiteY26" fmla="*/ 37819 h 2453994"/>
                  <a:gd name="connsiteX27" fmla="*/ 415954 w 1343053"/>
                  <a:gd name="connsiteY27" fmla="*/ 175931 h 2453994"/>
                  <a:gd name="connsiteX28" fmla="*/ 644554 w 1343053"/>
                  <a:gd name="connsiteY28" fmla="*/ 801406 h 2453994"/>
                  <a:gd name="connsiteX29" fmla="*/ 866804 w 1343053"/>
                  <a:gd name="connsiteY29" fmla="*/ 1360206 h 2453994"/>
                  <a:gd name="connsiteX30" fmla="*/ 917604 w 1343053"/>
                  <a:gd name="connsiteY30" fmla="*/ 1379256 h 2453994"/>
                  <a:gd name="connsiteX31" fmla="*/ 1025528 w 1343053"/>
                  <a:gd name="connsiteY31" fmla="*/ 1411007 h 2453994"/>
                  <a:gd name="connsiteX32" fmla="*/ 1133504 w 1343053"/>
                  <a:gd name="connsiteY32" fmla="*/ 1468156 h 2453994"/>
                  <a:gd name="connsiteX33" fmla="*/ 1203327 w 1343053"/>
                  <a:gd name="connsiteY33" fmla="*/ 1607858 h 2453994"/>
                  <a:gd name="connsiteX34" fmla="*/ 1181129 w 1343053"/>
                  <a:gd name="connsiteY34" fmla="*/ 1801531 h 2453994"/>
                  <a:gd name="connsiteX35" fmla="*/ 1044577 w 1343053"/>
                  <a:gd name="connsiteY35" fmla="*/ 1880908 h 2453994"/>
                  <a:gd name="connsiteX36" fmla="*/ 1070004 w 1343053"/>
                  <a:gd name="connsiteY36" fmla="*/ 2007906 h 2453994"/>
                  <a:gd name="connsiteX37" fmla="*/ 1343053 w 1343053"/>
                  <a:gd name="connsiteY37" fmla="*/ 2453994 h 2453994"/>
                  <a:gd name="connsiteX0" fmla="*/ 1208116 w 1343053"/>
                  <a:gd name="connsiteY0" fmla="*/ 2449231 h 2453994"/>
                  <a:gd name="connsiteX1" fmla="*/ 971579 w 1343053"/>
                  <a:gd name="connsiteY1" fmla="*/ 2023781 h 2453994"/>
                  <a:gd name="connsiteX2" fmla="*/ 869979 w 1343053"/>
                  <a:gd name="connsiteY2" fmla="*/ 1941231 h 2453994"/>
                  <a:gd name="connsiteX3" fmla="*/ 403254 w 1343053"/>
                  <a:gd name="connsiteY3" fmla="*/ 1966631 h 2453994"/>
                  <a:gd name="connsiteX4" fmla="*/ 276254 w 1343053"/>
                  <a:gd name="connsiteY4" fmla="*/ 1611031 h 2453994"/>
                  <a:gd name="connsiteX5" fmla="*/ 542954 w 1343053"/>
                  <a:gd name="connsiteY5" fmla="*/ 1417356 h 2453994"/>
                  <a:gd name="connsiteX6" fmla="*/ 714377 w 1343053"/>
                  <a:gd name="connsiteY6" fmla="*/ 1385608 h 2453994"/>
                  <a:gd name="connsiteX7" fmla="*/ 733454 w 1343053"/>
                  <a:gd name="connsiteY7" fmla="*/ 1341156 h 2453994"/>
                  <a:gd name="connsiteX8" fmla="*/ 107978 w 1343053"/>
                  <a:gd name="connsiteY8" fmla="*/ 609318 h 2453994"/>
                  <a:gd name="connsiteX9" fmla="*/ 80964 w 1343053"/>
                  <a:gd name="connsiteY9" fmla="*/ 487081 h 2453994"/>
                  <a:gd name="connsiteX10" fmla="*/ 119065 w 1343053"/>
                  <a:gd name="connsiteY10" fmla="*/ 196568 h 2453994"/>
                  <a:gd name="connsiteX11" fmla="*/ 117504 w 1343053"/>
                  <a:gd name="connsiteY11" fmla="*/ 156881 h 2453994"/>
                  <a:gd name="connsiteX12" fmla="*/ 1 w 1343053"/>
                  <a:gd name="connsiteY12" fmla="*/ 63218 h 2453994"/>
                  <a:gd name="connsiteX13" fmla="*/ 28578 w 1343053"/>
                  <a:gd name="connsiteY13" fmla="*/ 167994 h 2453994"/>
                  <a:gd name="connsiteX14" fmla="*/ 187327 w 1343053"/>
                  <a:gd name="connsiteY14" fmla="*/ 256893 h 2453994"/>
                  <a:gd name="connsiteX15" fmla="*/ 161928 w 1343053"/>
                  <a:gd name="connsiteY15" fmla="*/ 220382 h 2453994"/>
                  <a:gd name="connsiteX16" fmla="*/ 133352 w 1343053"/>
                  <a:gd name="connsiteY16" fmla="*/ 229906 h 2453994"/>
                  <a:gd name="connsiteX17" fmla="*/ 4764 w 1343053"/>
                  <a:gd name="connsiteY17" fmla="*/ 315631 h 2453994"/>
                  <a:gd name="connsiteX18" fmla="*/ 238127 w 1343053"/>
                  <a:gd name="connsiteY18" fmla="*/ 306106 h 2453994"/>
                  <a:gd name="connsiteX19" fmla="*/ 238127 w 1343053"/>
                  <a:gd name="connsiteY19" fmla="*/ 341031 h 2453994"/>
                  <a:gd name="connsiteX20" fmla="*/ 204789 w 1343053"/>
                  <a:gd name="connsiteY20" fmla="*/ 363255 h 2453994"/>
                  <a:gd name="connsiteX21" fmla="*/ 266703 w 1343053"/>
                  <a:gd name="connsiteY21" fmla="*/ 379130 h 2453994"/>
                  <a:gd name="connsiteX22" fmla="*/ 211139 w 1343053"/>
                  <a:gd name="connsiteY22" fmla="*/ 206092 h 2453994"/>
                  <a:gd name="connsiteX23" fmla="*/ 347665 w 1343053"/>
                  <a:gd name="connsiteY23" fmla="*/ 291818 h 2453994"/>
                  <a:gd name="connsiteX24" fmla="*/ 54004 w 1343053"/>
                  <a:gd name="connsiteY24" fmla="*/ 98144 h 2453994"/>
                  <a:gd name="connsiteX25" fmla="*/ 357191 w 1343053"/>
                  <a:gd name="connsiteY25" fmla="*/ 172756 h 2453994"/>
                  <a:gd name="connsiteX26" fmla="*/ 52391 w 1343053"/>
                  <a:gd name="connsiteY26" fmla="*/ 2896 h 2453994"/>
                  <a:gd name="connsiteX27" fmla="*/ 160366 w 1343053"/>
                  <a:gd name="connsiteY27" fmla="*/ 37819 h 2453994"/>
                  <a:gd name="connsiteX28" fmla="*/ 415954 w 1343053"/>
                  <a:gd name="connsiteY28" fmla="*/ 175931 h 2453994"/>
                  <a:gd name="connsiteX29" fmla="*/ 644554 w 1343053"/>
                  <a:gd name="connsiteY29" fmla="*/ 801406 h 2453994"/>
                  <a:gd name="connsiteX30" fmla="*/ 866804 w 1343053"/>
                  <a:gd name="connsiteY30" fmla="*/ 1360206 h 2453994"/>
                  <a:gd name="connsiteX31" fmla="*/ 917604 w 1343053"/>
                  <a:gd name="connsiteY31" fmla="*/ 1379256 h 2453994"/>
                  <a:gd name="connsiteX32" fmla="*/ 1025528 w 1343053"/>
                  <a:gd name="connsiteY32" fmla="*/ 1411007 h 2453994"/>
                  <a:gd name="connsiteX33" fmla="*/ 1133504 w 1343053"/>
                  <a:gd name="connsiteY33" fmla="*/ 1468156 h 2453994"/>
                  <a:gd name="connsiteX34" fmla="*/ 1203327 w 1343053"/>
                  <a:gd name="connsiteY34" fmla="*/ 1607858 h 2453994"/>
                  <a:gd name="connsiteX35" fmla="*/ 1181129 w 1343053"/>
                  <a:gd name="connsiteY35" fmla="*/ 1801531 h 2453994"/>
                  <a:gd name="connsiteX36" fmla="*/ 1044577 w 1343053"/>
                  <a:gd name="connsiteY36" fmla="*/ 1880908 h 2453994"/>
                  <a:gd name="connsiteX37" fmla="*/ 1070004 w 1343053"/>
                  <a:gd name="connsiteY37" fmla="*/ 2007906 h 2453994"/>
                  <a:gd name="connsiteX38" fmla="*/ 1343053 w 1343053"/>
                  <a:gd name="connsiteY38" fmla="*/ 2453994 h 2453994"/>
                  <a:gd name="connsiteX0" fmla="*/ 1208116 w 1343053"/>
                  <a:gd name="connsiteY0" fmla="*/ 2449231 h 2453994"/>
                  <a:gd name="connsiteX1" fmla="*/ 971579 w 1343053"/>
                  <a:gd name="connsiteY1" fmla="*/ 2023781 h 2453994"/>
                  <a:gd name="connsiteX2" fmla="*/ 869979 w 1343053"/>
                  <a:gd name="connsiteY2" fmla="*/ 1941231 h 2453994"/>
                  <a:gd name="connsiteX3" fmla="*/ 403254 w 1343053"/>
                  <a:gd name="connsiteY3" fmla="*/ 1966631 h 2453994"/>
                  <a:gd name="connsiteX4" fmla="*/ 276254 w 1343053"/>
                  <a:gd name="connsiteY4" fmla="*/ 1611031 h 2453994"/>
                  <a:gd name="connsiteX5" fmla="*/ 542954 w 1343053"/>
                  <a:gd name="connsiteY5" fmla="*/ 1417356 h 2453994"/>
                  <a:gd name="connsiteX6" fmla="*/ 714377 w 1343053"/>
                  <a:gd name="connsiteY6" fmla="*/ 1385608 h 2453994"/>
                  <a:gd name="connsiteX7" fmla="*/ 733454 w 1343053"/>
                  <a:gd name="connsiteY7" fmla="*/ 1341156 h 2453994"/>
                  <a:gd name="connsiteX8" fmla="*/ 107978 w 1343053"/>
                  <a:gd name="connsiteY8" fmla="*/ 609318 h 2453994"/>
                  <a:gd name="connsiteX9" fmla="*/ 80964 w 1343053"/>
                  <a:gd name="connsiteY9" fmla="*/ 487081 h 2453994"/>
                  <a:gd name="connsiteX10" fmla="*/ 119065 w 1343053"/>
                  <a:gd name="connsiteY10" fmla="*/ 196568 h 2453994"/>
                  <a:gd name="connsiteX11" fmla="*/ 117504 w 1343053"/>
                  <a:gd name="connsiteY11" fmla="*/ 156881 h 2453994"/>
                  <a:gd name="connsiteX12" fmla="*/ 1 w 1343053"/>
                  <a:gd name="connsiteY12" fmla="*/ 63218 h 2453994"/>
                  <a:gd name="connsiteX13" fmla="*/ 28578 w 1343053"/>
                  <a:gd name="connsiteY13" fmla="*/ 167994 h 2453994"/>
                  <a:gd name="connsiteX14" fmla="*/ 187327 w 1343053"/>
                  <a:gd name="connsiteY14" fmla="*/ 256893 h 2453994"/>
                  <a:gd name="connsiteX15" fmla="*/ 161928 w 1343053"/>
                  <a:gd name="connsiteY15" fmla="*/ 220382 h 2453994"/>
                  <a:gd name="connsiteX16" fmla="*/ 133352 w 1343053"/>
                  <a:gd name="connsiteY16" fmla="*/ 229906 h 2453994"/>
                  <a:gd name="connsiteX17" fmla="*/ 247651 w 1343053"/>
                  <a:gd name="connsiteY17" fmla="*/ 253718 h 2453994"/>
                  <a:gd name="connsiteX18" fmla="*/ 238127 w 1343053"/>
                  <a:gd name="connsiteY18" fmla="*/ 306106 h 2453994"/>
                  <a:gd name="connsiteX19" fmla="*/ 238127 w 1343053"/>
                  <a:gd name="connsiteY19" fmla="*/ 341031 h 2453994"/>
                  <a:gd name="connsiteX20" fmla="*/ 204789 w 1343053"/>
                  <a:gd name="connsiteY20" fmla="*/ 363255 h 2453994"/>
                  <a:gd name="connsiteX21" fmla="*/ 266703 w 1343053"/>
                  <a:gd name="connsiteY21" fmla="*/ 379130 h 2453994"/>
                  <a:gd name="connsiteX22" fmla="*/ 211139 w 1343053"/>
                  <a:gd name="connsiteY22" fmla="*/ 206092 h 2453994"/>
                  <a:gd name="connsiteX23" fmla="*/ 347665 w 1343053"/>
                  <a:gd name="connsiteY23" fmla="*/ 291818 h 2453994"/>
                  <a:gd name="connsiteX24" fmla="*/ 54004 w 1343053"/>
                  <a:gd name="connsiteY24" fmla="*/ 98144 h 2453994"/>
                  <a:gd name="connsiteX25" fmla="*/ 357191 w 1343053"/>
                  <a:gd name="connsiteY25" fmla="*/ 172756 h 2453994"/>
                  <a:gd name="connsiteX26" fmla="*/ 52391 w 1343053"/>
                  <a:gd name="connsiteY26" fmla="*/ 2896 h 2453994"/>
                  <a:gd name="connsiteX27" fmla="*/ 160366 w 1343053"/>
                  <a:gd name="connsiteY27" fmla="*/ 37819 h 2453994"/>
                  <a:gd name="connsiteX28" fmla="*/ 415954 w 1343053"/>
                  <a:gd name="connsiteY28" fmla="*/ 175931 h 2453994"/>
                  <a:gd name="connsiteX29" fmla="*/ 644554 w 1343053"/>
                  <a:gd name="connsiteY29" fmla="*/ 801406 h 2453994"/>
                  <a:gd name="connsiteX30" fmla="*/ 866804 w 1343053"/>
                  <a:gd name="connsiteY30" fmla="*/ 1360206 h 2453994"/>
                  <a:gd name="connsiteX31" fmla="*/ 917604 w 1343053"/>
                  <a:gd name="connsiteY31" fmla="*/ 1379256 h 2453994"/>
                  <a:gd name="connsiteX32" fmla="*/ 1025528 w 1343053"/>
                  <a:gd name="connsiteY32" fmla="*/ 1411007 h 2453994"/>
                  <a:gd name="connsiteX33" fmla="*/ 1133504 w 1343053"/>
                  <a:gd name="connsiteY33" fmla="*/ 1468156 h 2453994"/>
                  <a:gd name="connsiteX34" fmla="*/ 1203327 w 1343053"/>
                  <a:gd name="connsiteY34" fmla="*/ 1607858 h 2453994"/>
                  <a:gd name="connsiteX35" fmla="*/ 1181129 w 1343053"/>
                  <a:gd name="connsiteY35" fmla="*/ 1801531 h 2453994"/>
                  <a:gd name="connsiteX36" fmla="*/ 1044577 w 1343053"/>
                  <a:gd name="connsiteY36" fmla="*/ 1880908 h 2453994"/>
                  <a:gd name="connsiteX37" fmla="*/ 1070004 w 1343053"/>
                  <a:gd name="connsiteY37" fmla="*/ 2007906 h 2453994"/>
                  <a:gd name="connsiteX38" fmla="*/ 1343053 w 1343053"/>
                  <a:gd name="connsiteY38" fmla="*/ 2453994 h 2453994"/>
                  <a:gd name="connsiteX0" fmla="*/ 1213500 w 1348437"/>
                  <a:gd name="connsiteY0" fmla="*/ 2449231 h 2453994"/>
                  <a:gd name="connsiteX1" fmla="*/ 976963 w 1348437"/>
                  <a:gd name="connsiteY1" fmla="*/ 2023781 h 2453994"/>
                  <a:gd name="connsiteX2" fmla="*/ 875363 w 1348437"/>
                  <a:gd name="connsiteY2" fmla="*/ 1941231 h 2453994"/>
                  <a:gd name="connsiteX3" fmla="*/ 408638 w 1348437"/>
                  <a:gd name="connsiteY3" fmla="*/ 1966631 h 2453994"/>
                  <a:gd name="connsiteX4" fmla="*/ 281638 w 1348437"/>
                  <a:gd name="connsiteY4" fmla="*/ 1611031 h 2453994"/>
                  <a:gd name="connsiteX5" fmla="*/ 548338 w 1348437"/>
                  <a:gd name="connsiteY5" fmla="*/ 1417356 h 2453994"/>
                  <a:gd name="connsiteX6" fmla="*/ 719761 w 1348437"/>
                  <a:gd name="connsiteY6" fmla="*/ 1385608 h 2453994"/>
                  <a:gd name="connsiteX7" fmla="*/ 738838 w 1348437"/>
                  <a:gd name="connsiteY7" fmla="*/ 1341156 h 2453994"/>
                  <a:gd name="connsiteX8" fmla="*/ 113362 w 1348437"/>
                  <a:gd name="connsiteY8" fmla="*/ 609318 h 2453994"/>
                  <a:gd name="connsiteX9" fmla="*/ 86348 w 1348437"/>
                  <a:gd name="connsiteY9" fmla="*/ 487081 h 2453994"/>
                  <a:gd name="connsiteX10" fmla="*/ 624 w 1348437"/>
                  <a:gd name="connsiteY10" fmla="*/ 301343 h 2453994"/>
                  <a:gd name="connsiteX11" fmla="*/ 122888 w 1348437"/>
                  <a:gd name="connsiteY11" fmla="*/ 156881 h 2453994"/>
                  <a:gd name="connsiteX12" fmla="*/ 5385 w 1348437"/>
                  <a:gd name="connsiteY12" fmla="*/ 63218 h 2453994"/>
                  <a:gd name="connsiteX13" fmla="*/ 33962 w 1348437"/>
                  <a:gd name="connsiteY13" fmla="*/ 167994 h 2453994"/>
                  <a:gd name="connsiteX14" fmla="*/ 192711 w 1348437"/>
                  <a:gd name="connsiteY14" fmla="*/ 256893 h 2453994"/>
                  <a:gd name="connsiteX15" fmla="*/ 167312 w 1348437"/>
                  <a:gd name="connsiteY15" fmla="*/ 220382 h 2453994"/>
                  <a:gd name="connsiteX16" fmla="*/ 138736 w 1348437"/>
                  <a:gd name="connsiteY16" fmla="*/ 229906 h 2453994"/>
                  <a:gd name="connsiteX17" fmla="*/ 253035 w 1348437"/>
                  <a:gd name="connsiteY17" fmla="*/ 253718 h 2453994"/>
                  <a:gd name="connsiteX18" fmla="*/ 243511 w 1348437"/>
                  <a:gd name="connsiteY18" fmla="*/ 306106 h 2453994"/>
                  <a:gd name="connsiteX19" fmla="*/ 243511 w 1348437"/>
                  <a:gd name="connsiteY19" fmla="*/ 341031 h 2453994"/>
                  <a:gd name="connsiteX20" fmla="*/ 210173 w 1348437"/>
                  <a:gd name="connsiteY20" fmla="*/ 363255 h 2453994"/>
                  <a:gd name="connsiteX21" fmla="*/ 272087 w 1348437"/>
                  <a:gd name="connsiteY21" fmla="*/ 379130 h 2453994"/>
                  <a:gd name="connsiteX22" fmla="*/ 216523 w 1348437"/>
                  <a:gd name="connsiteY22" fmla="*/ 206092 h 2453994"/>
                  <a:gd name="connsiteX23" fmla="*/ 353049 w 1348437"/>
                  <a:gd name="connsiteY23" fmla="*/ 291818 h 2453994"/>
                  <a:gd name="connsiteX24" fmla="*/ 59388 w 1348437"/>
                  <a:gd name="connsiteY24" fmla="*/ 98144 h 2453994"/>
                  <a:gd name="connsiteX25" fmla="*/ 362575 w 1348437"/>
                  <a:gd name="connsiteY25" fmla="*/ 172756 h 2453994"/>
                  <a:gd name="connsiteX26" fmla="*/ 57775 w 1348437"/>
                  <a:gd name="connsiteY26" fmla="*/ 2896 h 2453994"/>
                  <a:gd name="connsiteX27" fmla="*/ 165750 w 1348437"/>
                  <a:gd name="connsiteY27" fmla="*/ 37819 h 2453994"/>
                  <a:gd name="connsiteX28" fmla="*/ 421338 w 1348437"/>
                  <a:gd name="connsiteY28" fmla="*/ 175931 h 2453994"/>
                  <a:gd name="connsiteX29" fmla="*/ 649938 w 1348437"/>
                  <a:gd name="connsiteY29" fmla="*/ 801406 h 2453994"/>
                  <a:gd name="connsiteX30" fmla="*/ 872188 w 1348437"/>
                  <a:gd name="connsiteY30" fmla="*/ 1360206 h 2453994"/>
                  <a:gd name="connsiteX31" fmla="*/ 922988 w 1348437"/>
                  <a:gd name="connsiteY31" fmla="*/ 1379256 h 2453994"/>
                  <a:gd name="connsiteX32" fmla="*/ 1030912 w 1348437"/>
                  <a:gd name="connsiteY32" fmla="*/ 1411007 h 2453994"/>
                  <a:gd name="connsiteX33" fmla="*/ 1138888 w 1348437"/>
                  <a:gd name="connsiteY33" fmla="*/ 1468156 h 2453994"/>
                  <a:gd name="connsiteX34" fmla="*/ 1208711 w 1348437"/>
                  <a:gd name="connsiteY34" fmla="*/ 1607858 h 2453994"/>
                  <a:gd name="connsiteX35" fmla="*/ 1186513 w 1348437"/>
                  <a:gd name="connsiteY35" fmla="*/ 1801531 h 2453994"/>
                  <a:gd name="connsiteX36" fmla="*/ 1049961 w 1348437"/>
                  <a:gd name="connsiteY36" fmla="*/ 1880908 h 2453994"/>
                  <a:gd name="connsiteX37" fmla="*/ 1075388 w 1348437"/>
                  <a:gd name="connsiteY37" fmla="*/ 2007906 h 2453994"/>
                  <a:gd name="connsiteX38" fmla="*/ 1348437 w 1348437"/>
                  <a:gd name="connsiteY38" fmla="*/ 2453994 h 2453994"/>
                  <a:gd name="connsiteX0" fmla="*/ 1352552 w 1487489"/>
                  <a:gd name="connsiteY0" fmla="*/ 2449231 h 2453994"/>
                  <a:gd name="connsiteX1" fmla="*/ 1116015 w 1487489"/>
                  <a:gd name="connsiteY1" fmla="*/ 2023781 h 2453994"/>
                  <a:gd name="connsiteX2" fmla="*/ 1014415 w 1487489"/>
                  <a:gd name="connsiteY2" fmla="*/ 1941231 h 2453994"/>
                  <a:gd name="connsiteX3" fmla="*/ 547690 w 1487489"/>
                  <a:gd name="connsiteY3" fmla="*/ 1966631 h 2453994"/>
                  <a:gd name="connsiteX4" fmla="*/ 420690 w 1487489"/>
                  <a:gd name="connsiteY4" fmla="*/ 1611031 h 2453994"/>
                  <a:gd name="connsiteX5" fmla="*/ 687390 w 1487489"/>
                  <a:gd name="connsiteY5" fmla="*/ 1417356 h 2453994"/>
                  <a:gd name="connsiteX6" fmla="*/ 858813 w 1487489"/>
                  <a:gd name="connsiteY6" fmla="*/ 1385608 h 2453994"/>
                  <a:gd name="connsiteX7" fmla="*/ 877890 w 1487489"/>
                  <a:gd name="connsiteY7" fmla="*/ 1341156 h 2453994"/>
                  <a:gd name="connsiteX8" fmla="*/ 252414 w 1487489"/>
                  <a:gd name="connsiteY8" fmla="*/ 609318 h 2453994"/>
                  <a:gd name="connsiteX9" fmla="*/ 225400 w 1487489"/>
                  <a:gd name="connsiteY9" fmla="*/ 487081 h 2453994"/>
                  <a:gd name="connsiteX10" fmla="*/ 139676 w 1487489"/>
                  <a:gd name="connsiteY10" fmla="*/ 301343 h 2453994"/>
                  <a:gd name="connsiteX11" fmla="*/ 3 w 1487489"/>
                  <a:gd name="connsiteY11" fmla="*/ 218794 h 2453994"/>
                  <a:gd name="connsiteX12" fmla="*/ 144437 w 1487489"/>
                  <a:gd name="connsiteY12" fmla="*/ 63218 h 2453994"/>
                  <a:gd name="connsiteX13" fmla="*/ 173014 w 1487489"/>
                  <a:gd name="connsiteY13" fmla="*/ 167994 h 2453994"/>
                  <a:gd name="connsiteX14" fmla="*/ 331763 w 1487489"/>
                  <a:gd name="connsiteY14" fmla="*/ 256893 h 2453994"/>
                  <a:gd name="connsiteX15" fmla="*/ 306364 w 1487489"/>
                  <a:gd name="connsiteY15" fmla="*/ 220382 h 2453994"/>
                  <a:gd name="connsiteX16" fmla="*/ 277788 w 1487489"/>
                  <a:gd name="connsiteY16" fmla="*/ 229906 h 2453994"/>
                  <a:gd name="connsiteX17" fmla="*/ 392087 w 1487489"/>
                  <a:gd name="connsiteY17" fmla="*/ 253718 h 2453994"/>
                  <a:gd name="connsiteX18" fmla="*/ 382563 w 1487489"/>
                  <a:gd name="connsiteY18" fmla="*/ 306106 h 2453994"/>
                  <a:gd name="connsiteX19" fmla="*/ 382563 w 1487489"/>
                  <a:gd name="connsiteY19" fmla="*/ 341031 h 2453994"/>
                  <a:gd name="connsiteX20" fmla="*/ 349225 w 1487489"/>
                  <a:gd name="connsiteY20" fmla="*/ 363255 h 2453994"/>
                  <a:gd name="connsiteX21" fmla="*/ 411139 w 1487489"/>
                  <a:gd name="connsiteY21" fmla="*/ 379130 h 2453994"/>
                  <a:gd name="connsiteX22" fmla="*/ 355575 w 1487489"/>
                  <a:gd name="connsiteY22" fmla="*/ 206092 h 2453994"/>
                  <a:gd name="connsiteX23" fmla="*/ 492101 w 1487489"/>
                  <a:gd name="connsiteY23" fmla="*/ 291818 h 2453994"/>
                  <a:gd name="connsiteX24" fmla="*/ 198440 w 1487489"/>
                  <a:gd name="connsiteY24" fmla="*/ 98144 h 2453994"/>
                  <a:gd name="connsiteX25" fmla="*/ 501627 w 1487489"/>
                  <a:gd name="connsiteY25" fmla="*/ 172756 h 2453994"/>
                  <a:gd name="connsiteX26" fmla="*/ 196827 w 1487489"/>
                  <a:gd name="connsiteY26" fmla="*/ 2896 h 2453994"/>
                  <a:gd name="connsiteX27" fmla="*/ 304802 w 1487489"/>
                  <a:gd name="connsiteY27" fmla="*/ 37819 h 2453994"/>
                  <a:gd name="connsiteX28" fmla="*/ 560390 w 1487489"/>
                  <a:gd name="connsiteY28" fmla="*/ 175931 h 2453994"/>
                  <a:gd name="connsiteX29" fmla="*/ 788990 w 1487489"/>
                  <a:gd name="connsiteY29" fmla="*/ 801406 h 2453994"/>
                  <a:gd name="connsiteX30" fmla="*/ 1011240 w 1487489"/>
                  <a:gd name="connsiteY30" fmla="*/ 1360206 h 2453994"/>
                  <a:gd name="connsiteX31" fmla="*/ 1062040 w 1487489"/>
                  <a:gd name="connsiteY31" fmla="*/ 1379256 h 2453994"/>
                  <a:gd name="connsiteX32" fmla="*/ 1169964 w 1487489"/>
                  <a:gd name="connsiteY32" fmla="*/ 1411007 h 2453994"/>
                  <a:gd name="connsiteX33" fmla="*/ 1277940 w 1487489"/>
                  <a:gd name="connsiteY33" fmla="*/ 1468156 h 2453994"/>
                  <a:gd name="connsiteX34" fmla="*/ 1347763 w 1487489"/>
                  <a:gd name="connsiteY34" fmla="*/ 1607858 h 2453994"/>
                  <a:gd name="connsiteX35" fmla="*/ 1325565 w 1487489"/>
                  <a:gd name="connsiteY35" fmla="*/ 1801531 h 2453994"/>
                  <a:gd name="connsiteX36" fmla="*/ 1189013 w 1487489"/>
                  <a:gd name="connsiteY36" fmla="*/ 1880908 h 2453994"/>
                  <a:gd name="connsiteX37" fmla="*/ 1214440 w 1487489"/>
                  <a:gd name="connsiteY37" fmla="*/ 2007906 h 2453994"/>
                  <a:gd name="connsiteX38" fmla="*/ 1487489 w 1487489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252415 w 1566890"/>
                  <a:gd name="connsiteY13" fmla="*/ 16799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357189 w 1566890"/>
                  <a:gd name="connsiteY16" fmla="*/ 229906 h 2453994"/>
                  <a:gd name="connsiteX17" fmla="*/ 471488 w 1566890"/>
                  <a:gd name="connsiteY17" fmla="*/ 253718 h 2453994"/>
                  <a:gd name="connsiteX18" fmla="*/ 461964 w 1566890"/>
                  <a:gd name="connsiteY18" fmla="*/ 306106 h 2453994"/>
                  <a:gd name="connsiteX19" fmla="*/ 461964 w 1566890"/>
                  <a:gd name="connsiteY19" fmla="*/ 341031 h 2453994"/>
                  <a:gd name="connsiteX20" fmla="*/ 428626 w 1566890"/>
                  <a:gd name="connsiteY20" fmla="*/ 363255 h 2453994"/>
                  <a:gd name="connsiteX21" fmla="*/ 490540 w 1566890"/>
                  <a:gd name="connsiteY21" fmla="*/ 379130 h 2453994"/>
                  <a:gd name="connsiteX22" fmla="*/ 434976 w 1566890"/>
                  <a:gd name="connsiteY22" fmla="*/ 206092 h 2453994"/>
                  <a:gd name="connsiteX23" fmla="*/ 571502 w 1566890"/>
                  <a:gd name="connsiteY23" fmla="*/ 291818 h 2453994"/>
                  <a:gd name="connsiteX24" fmla="*/ 277841 w 1566890"/>
                  <a:gd name="connsiteY24" fmla="*/ 98144 h 2453994"/>
                  <a:gd name="connsiteX25" fmla="*/ 581028 w 1566890"/>
                  <a:gd name="connsiteY25" fmla="*/ 172756 h 2453994"/>
                  <a:gd name="connsiteX26" fmla="*/ 276228 w 1566890"/>
                  <a:gd name="connsiteY26" fmla="*/ 2896 h 2453994"/>
                  <a:gd name="connsiteX27" fmla="*/ 384203 w 1566890"/>
                  <a:gd name="connsiteY27" fmla="*/ 37819 h 2453994"/>
                  <a:gd name="connsiteX28" fmla="*/ 639791 w 1566890"/>
                  <a:gd name="connsiteY28" fmla="*/ 175931 h 2453994"/>
                  <a:gd name="connsiteX29" fmla="*/ 868391 w 1566890"/>
                  <a:gd name="connsiteY29" fmla="*/ 801406 h 2453994"/>
                  <a:gd name="connsiteX30" fmla="*/ 1090641 w 1566890"/>
                  <a:gd name="connsiteY30" fmla="*/ 1360206 h 2453994"/>
                  <a:gd name="connsiteX31" fmla="*/ 1141441 w 1566890"/>
                  <a:gd name="connsiteY31" fmla="*/ 1379256 h 2453994"/>
                  <a:gd name="connsiteX32" fmla="*/ 1249365 w 1566890"/>
                  <a:gd name="connsiteY32" fmla="*/ 1411007 h 2453994"/>
                  <a:gd name="connsiteX33" fmla="*/ 1357341 w 1566890"/>
                  <a:gd name="connsiteY33" fmla="*/ 1468156 h 2453994"/>
                  <a:gd name="connsiteX34" fmla="*/ 1427164 w 1566890"/>
                  <a:gd name="connsiteY34" fmla="*/ 1607858 h 2453994"/>
                  <a:gd name="connsiteX35" fmla="*/ 1404966 w 1566890"/>
                  <a:gd name="connsiteY35" fmla="*/ 1801531 h 2453994"/>
                  <a:gd name="connsiteX36" fmla="*/ 1268414 w 1566890"/>
                  <a:gd name="connsiteY36" fmla="*/ 1880908 h 2453994"/>
                  <a:gd name="connsiteX37" fmla="*/ 1293841 w 1566890"/>
                  <a:gd name="connsiteY37" fmla="*/ 2007906 h 2453994"/>
                  <a:gd name="connsiteX38" fmla="*/ 1566890 w 1566890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357189 w 1566890"/>
                  <a:gd name="connsiteY16" fmla="*/ 229906 h 2453994"/>
                  <a:gd name="connsiteX17" fmla="*/ 471488 w 1566890"/>
                  <a:gd name="connsiteY17" fmla="*/ 253718 h 2453994"/>
                  <a:gd name="connsiteX18" fmla="*/ 461964 w 1566890"/>
                  <a:gd name="connsiteY18" fmla="*/ 306106 h 2453994"/>
                  <a:gd name="connsiteX19" fmla="*/ 461964 w 1566890"/>
                  <a:gd name="connsiteY19" fmla="*/ 341031 h 2453994"/>
                  <a:gd name="connsiteX20" fmla="*/ 428626 w 1566890"/>
                  <a:gd name="connsiteY20" fmla="*/ 363255 h 2453994"/>
                  <a:gd name="connsiteX21" fmla="*/ 490540 w 1566890"/>
                  <a:gd name="connsiteY21" fmla="*/ 379130 h 2453994"/>
                  <a:gd name="connsiteX22" fmla="*/ 434976 w 1566890"/>
                  <a:gd name="connsiteY22" fmla="*/ 206092 h 2453994"/>
                  <a:gd name="connsiteX23" fmla="*/ 571502 w 1566890"/>
                  <a:gd name="connsiteY23" fmla="*/ 291818 h 2453994"/>
                  <a:gd name="connsiteX24" fmla="*/ 277841 w 1566890"/>
                  <a:gd name="connsiteY24" fmla="*/ 98144 h 2453994"/>
                  <a:gd name="connsiteX25" fmla="*/ 581028 w 1566890"/>
                  <a:gd name="connsiteY25" fmla="*/ 172756 h 2453994"/>
                  <a:gd name="connsiteX26" fmla="*/ 276228 w 1566890"/>
                  <a:gd name="connsiteY26" fmla="*/ 2896 h 2453994"/>
                  <a:gd name="connsiteX27" fmla="*/ 384203 w 1566890"/>
                  <a:gd name="connsiteY27" fmla="*/ 37819 h 2453994"/>
                  <a:gd name="connsiteX28" fmla="*/ 639791 w 1566890"/>
                  <a:gd name="connsiteY28" fmla="*/ 175931 h 2453994"/>
                  <a:gd name="connsiteX29" fmla="*/ 868391 w 1566890"/>
                  <a:gd name="connsiteY29" fmla="*/ 801406 h 2453994"/>
                  <a:gd name="connsiteX30" fmla="*/ 1090641 w 1566890"/>
                  <a:gd name="connsiteY30" fmla="*/ 1360206 h 2453994"/>
                  <a:gd name="connsiteX31" fmla="*/ 1141441 w 1566890"/>
                  <a:gd name="connsiteY31" fmla="*/ 1379256 h 2453994"/>
                  <a:gd name="connsiteX32" fmla="*/ 1249365 w 1566890"/>
                  <a:gd name="connsiteY32" fmla="*/ 1411007 h 2453994"/>
                  <a:gd name="connsiteX33" fmla="*/ 1357341 w 1566890"/>
                  <a:gd name="connsiteY33" fmla="*/ 1468156 h 2453994"/>
                  <a:gd name="connsiteX34" fmla="*/ 1427164 w 1566890"/>
                  <a:gd name="connsiteY34" fmla="*/ 1607858 h 2453994"/>
                  <a:gd name="connsiteX35" fmla="*/ 1404966 w 1566890"/>
                  <a:gd name="connsiteY35" fmla="*/ 1801531 h 2453994"/>
                  <a:gd name="connsiteX36" fmla="*/ 1268414 w 1566890"/>
                  <a:gd name="connsiteY36" fmla="*/ 1880908 h 2453994"/>
                  <a:gd name="connsiteX37" fmla="*/ 1293841 w 1566890"/>
                  <a:gd name="connsiteY37" fmla="*/ 2007906 h 2453994"/>
                  <a:gd name="connsiteX38" fmla="*/ 1566890 w 1566890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266701 w 1566890"/>
                  <a:gd name="connsiteY16" fmla="*/ 177519 h 2453994"/>
                  <a:gd name="connsiteX17" fmla="*/ 471488 w 1566890"/>
                  <a:gd name="connsiteY17" fmla="*/ 253718 h 2453994"/>
                  <a:gd name="connsiteX18" fmla="*/ 461964 w 1566890"/>
                  <a:gd name="connsiteY18" fmla="*/ 306106 h 2453994"/>
                  <a:gd name="connsiteX19" fmla="*/ 461964 w 1566890"/>
                  <a:gd name="connsiteY19" fmla="*/ 341031 h 2453994"/>
                  <a:gd name="connsiteX20" fmla="*/ 428626 w 1566890"/>
                  <a:gd name="connsiteY20" fmla="*/ 363255 h 2453994"/>
                  <a:gd name="connsiteX21" fmla="*/ 490540 w 1566890"/>
                  <a:gd name="connsiteY21" fmla="*/ 379130 h 2453994"/>
                  <a:gd name="connsiteX22" fmla="*/ 434976 w 1566890"/>
                  <a:gd name="connsiteY22" fmla="*/ 206092 h 2453994"/>
                  <a:gd name="connsiteX23" fmla="*/ 571502 w 1566890"/>
                  <a:gd name="connsiteY23" fmla="*/ 291818 h 2453994"/>
                  <a:gd name="connsiteX24" fmla="*/ 277841 w 1566890"/>
                  <a:gd name="connsiteY24" fmla="*/ 98144 h 2453994"/>
                  <a:gd name="connsiteX25" fmla="*/ 581028 w 1566890"/>
                  <a:gd name="connsiteY25" fmla="*/ 172756 h 2453994"/>
                  <a:gd name="connsiteX26" fmla="*/ 276228 w 1566890"/>
                  <a:gd name="connsiteY26" fmla="*/ 2896 h 2453994"/>
                  <a:gd name="connsiteX27" fmla="*/ 384203 w 1566890"/>
                  <a:gd name="connsiteY27" fmla="*/ 37819 h 2453994"/>
                  <a:gd name="connsiteX28" fmla="*/ 639791 w 1566890"/>
                  <a:gd name="connsiteY28" fmla="*/ 175931 h 2453994"/>
                  <a:gd name="connsiteX29" fmla="*/ 868391 w 1566890"/>
                  <a:gd name="connsiteY29" fmla="*/ 801406 h 2453994"/>
                  <a:gd name="connsiteX30" fmla="*/ 1090641 w 1566890"/>
                  <a:gd name="connsiteY30" fmla="*/ 1360206 h 2453994"/>
                  <a:gd name="connsiteX31" fmla="*/ 1141441 w 1566890"/>
                  <a:gd name="connsiteY31" fmla="*/ 1379256 h 2453994"/>
                  <a:gd name="connsiteX32" fmla="*/ 1249365 w 1566890"/>
                  <a:gd name="connsiteY32" fmla="*/ 1411007 h 2453994"/>
                  <a:gd name="connsiteX33" fmla="*/ 1357341 w 1566890"/>
                  <a:gd name="connsiteY33" fmla="*/ 1468156 h 2453994"/>
                  <a:gd name="connsiteX34" fmla="*/ 1427164 w 1566890"/>
                  <a:gd name="connsiteY34" fmla="*/ 1607858 h 2453994"/>
                  <a:gd name="connsiteX35" fmla="*/ 1404966 w 1566890"/>
                  <a:gd name="connsiteY35" fmla="*/ 1801531 h 2453994"/>
                  <a:gd name="connsiteX36" fmla="*/ 1268414 w 1566890"/>
                  <a:gd name="connsiteY36" fmla="*/ 1880908 h 2453994"/>
                  <a:gd name="connsiteX37" fmla="*/ 1293841 w 1566890"/>
                  <a:gd name="connsiteY37" fmla="*/ 2007906 h 2453994"/>
                  <a:gd name="connsiteX38" fmla="*/ 1566890 w 1566890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342901 w 1566890"/>
                  <a:gd name="connsiteY16" fmla="*/ 172757 h 2453994"/>
                  <a:gd name="connsiteX17" fmla="*/ 471488 w 1566890"/>
                  <a:gd name="connsiteY17" fmla="*/ 253718 h 2453994"/>
                  <a:gd name="connsiteX18" fmla="*/ 461964 w 1566890"/>
                  <a:gd name="connsiteY18" fmla="*/ 306106 h 2453994"/>
                  <a:gd name="connsiteX19" fmla="*/ 461964 w 1566890"/>
                  <a:gd name="connsiteY19" fmla="*/ 341031 h 2453994"/>
                  <a:gd name="connsiteX20" fmla="*/ 428626 w 1566890"/>
                  <a:gd name="connsiteY20" fmla="*/ 363255 h 2453994"/>
                  <a:gd name="connsiteX21" fmla="*/ 490540 w 1566890"/>
                  <a:gd name="connsiteY21" fmla="*/ 379130 h 2453994"/>
                  <a:gd name="connsiteX22" fmla="*/ 434976 w 1566890"/>
                  <a:gd name="connsiteY22" fmla="*/ 206092 h 2453994"/>
                  <a:gd name="connsiteX23" fmla="*/ 571502 w 1566890"/>
                  <a:gd name="connsiteY23" fmla="*/ 291818 h 2453994"/>
                  <a:gd name="connsiteX24" fmla="*/ 277841 w 1566890"/>
                  <a:gd name="connsiteY24" fmla="*/ 98144 h 2453994"/>
                  <a:gd name="connsiteX25" fmla="*/ 581028 w 1566890"/>
                  <a:gd name="connsiteY25" fmla="*/ 172756 h 2453994"/>
                  <a:gd name="connsiteX26" fmla="*/ 276228 w 1566890"/>
                  <a:gd name="connsiteY26" fmla="*/ 2896 h 2453994"/>
                  <a:gd name="connsiteX27" fmla="*/ 384203 w 1566890"/>
                  <a:gd name="connsiteY27" fmla="*/ 37819 h 2453994"/>
                  <a:gd name="connsiteX28" fmla="*/ 639791 w 1566890"/>
                  <a:gd name="connsiteY28" fmla="*/ 175931 h 2453994"/>
                  <a:gd name="connsiteX29" fmla="*/ 868391 w 1566890"/>
                  <a:gd name="connsiteY29" fmla="*/ 801406 h 2453994"/>
                  <a:gd name="connsiteX30" fmla="*/ 1090641 w 1566890"/>
                  <a:gd name="connsiteY30" fmla="*/ 1360206 h 2453994"/>
                  <a:gd name="connsiteX31" fmla="*/ 1141441 w 1566890"/>
                  <a:gd name="connsiteY31" fmla="*/ 1379256 h 2453994"/>
                  <a:gd name="connsiteX32" fmla="*/ 1249365 w 1566890"/>
                  <a:gd name="connsiteY32" fmla="*/ 1411007 h 2453994"/>
                  <a:gd name="connsiteX33" fmla="*/ 1357341 w 1566890"/>
                  <a:gd name="connsiteY33" fmla="*/ 1468156 h 2453994"/>
                  <a:gd name="connsiteX34" fmla="*/ 1427164 w 1566890"/>
                  <a:gd name="connsiteY34" fmla="*/ 1607858 h 2453994"/>
                  <a:gd name="connsiteX35" fmla="*/ 1404966 w 1566890"/>
                  <a:gd name="connsiteY35" fmla="*/ 1801531 h 2453994"/>
                  <a:gd name="connsiteX36" fmla="*/ 1268414 w 1566890"/>
                  <a:gd name="connsiteY36" fmla="*/ 1880908 h 2453994"/>
                  <a:gd name="connsiteX37" fmla="*/ 1293841 w 1566890"/>
                  <a:gd name="connsiteY37" fmla="*/ 2007906 h 2453994"/>
                  <a:gd name="connsiteX38" fmla="*/ 1566890 w 1566890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471488 w 1566890"/>
                  <a:gd name="connsiteY16" fmla="*/ 253718 h 2453994"/>
                  <a:gd name="connsiteX17" fmla="*/ 461964 w 1566890"/>
                  <a:gd name="connsiteY17" fmla="*/ 306106 h 2453994"/>
                  <a:gd name="connsiteX18" fmla="*/ 461964 w 1566890"/>
                  <a:gd name="connsiteY18" fmla="*/ 341031 h 2453994"/>
                  <a:gd name="connsiteX19" fmla="*/ 428626 w 1566890"/>
                  <a:gd name="connsiteY19" fmla="*/ 363255 h 2453994"/>
                  <a:gd name="connsiteX20" fmla="*/ 490540 w 1566890"/>
                  <a:gd name="connsiteY20" fmla="*/ 379130 h 2453994"/>
                  <a:gd name="connsiteX21" fmla="*/ 434976 w 1566890"/>
                  <a:gd name="connsiteY21" fmla="*/ 206092 h 2453994"/>
                  <a:gd name="connsiteX22" fmla="*/ 571502 w 1566890"/>
                  <a:gd name="connsiteY22" fmla="*/ 291818 h 2453994"/>
                  <a:gd name="connsiteX23" fmla="*/ 277841 w 1566890"/>
                  <a:gd name="connsiteY23" fmla="*/ 98144 h 2453994"/>
                  <a:gd name="connsiteX24" fmla="*/ 581028 w 1566890"/>
                  <a:gd name="connsiteY24" fmla="*/ 172756 h 2453994"/>
                  <a:gd name="connsiteX25" fmla="*/ 276228 w 1566890"/>
                  <a:gd name="connsiteY25" fmla="*/ 2896 h 2453994"/>
                  <a:gd name="connsiteX26" fmla="*/ 384203 w 1566890"/>
                  <a:gd name="connsiteY26" fmla="*/ 37819 h 2453994"/>
                  <a:gd name="connsiteX27" fmla="*/ 639791 w 1566890"/>
                  <a:gd name="connsiteY27" fmla="*/ 175931 h 2453994"/>
                  <a:gd name="connsiteX28" fmla="*/ 868391 w 1566890"/>
                  <a:gd name="connsiteY28" fmla="*/ 801406 h 2453994"/>
                  <a:gd name="connsiteX29" fmla="*/ 1090641 w 1566890"/>
                  <a:gd name="connsiteY29" fmla="*/ 1360206 h 2453994"/>
                  <a:gd name="connsiteX30" fmla="*/ 1141441 w 1566890"/>
                  <a:gd name="connsiteY30" fmla="*/ 1379256 h 2453994"/>
                  <a:gd name="connsiteX31" fmla="*/ 1249365 w 1566890"/>
                  <a:gd name="connsiteY31" fmla="*/ 1411007 h 2453994"/>
                  <a:gd name="connsiteX32" fmla="*/ 1357341 w 1566890"/>
                  <a:gd name="connsiteY32" fmla="*/ 1468156 h 2453994"/>
                  <a:gd name="connsiteX33" fmla="*/ 1427164 w 1566890"/>
                  <a:gd name="connsiteY33" fmla="*/ 1607858 h 2453994"/>
                  <a:gd name="connsiteX34" fmla="*/ 1404966 w 1566890"/>
                  <a:gd name="connsiteY34" fmla="*/ 1801531 h 2453994"/>
                  <a:gd name="connsiteX35" fmla="*/ 1268414 w 1566890"/>
                  <a:gd name="connsiteY35" fmla="*/ 1880908 h 2453994"/>
                  <a:gd name="connsiteX36" fmla="*/ 1293841 w 1566890"/>
                  <a:gd name="connsiteY36" fmla="*/ 2007906 h 2453994"/>
                  <a:gd name="connsiteX37" fmla="*/ 1566890 w 1566890"/>
                  <a:gd name="connsiteY37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366713 w 1566890"/>
                  <a:gd name="connsiteY14" fmla="*/ 177518 h 2453994"/>
                  <a:gd name="connsiteX15" fmla="*/ 411164 w 1566890"/>
                  <a:gd name="connsiteY15" fmla="*/ 256893 h 2453994"/>
                  <a:gd name="connsiteX16" fmla="*/ 385765 w 1566890"/>
                  <a:gd name="connsiteY16" fmla="*/ 220382 h 2453994"/>
                  <a:gd name="connsiteX17" fmla="*/ 471488 w 1566890"/>
                  <a:gd name="connsiteY17" fmla="*/ 253718 h 2453994"/>
                  <a:gd name="connsiteX18" fmla="*/ 461964 w 1566890"/>
                  <a:gd name="connsiteY18" fmla="*/ 306106 h 2453994"/>
                  <a:gd name="connsiteX19" fmla="*/ 461964 w 1566890"/>
                  <a:gd name="connsiteY19" fmla="*/ 341031 h 2453994"/>
                  <a:gd name="connsiteX20" fmla="*/ 428626 w 1566890"/>
                  <a:gd name="connsiteY20" fmla="*/ 363255 h 2453994"/>
                  <a:gd name="connsiteX21" fmla="*/ 490540 w 1566890"/>
                  <a:gd name="connsiteY21" fmla="*/ 379130 h 2453994"/>
                  <a:gd name="connsiteX22" fmla="*/ 434976 w 1566890"/>
                  <a:gd name="connsiteY22" fmla="*/ 206092 h 2453994"/>
                  <a:gd name="connsiteX23" fmla="*/ 571502 w 1566890"/>
                  <a:gd name="connsiteY23" fmla="*/ 291818 h 2453994"/>
                  <a:gd name="connsiteX24" fmla="*/ 277841 w 1566890"/>
                  <a:gd name="connsiteY24" fmla="*/ 98144 h 2453994"/>
                  <a:gd name="connsiteX25" fmla="*/ 581028 w 1566890"/>
                  <a:gd name="connsiteY25" fmla="*/ 172756 h 2453994"/>
                  <a:gd name="connsiteX26" fmla="*/ 276228 w 1566890"/>
                  <a:gd name="connsiteY26" fmla="*/ 2896 h 2453994"/>
                  <a:gd name="connsiteX27" fmla="*/ 384203 w 1566890"/>
                  <a:gd name="connsiteY27" fmla="*/ 37819 h 2453994"/>
                  <a:gd name="connsiteX28" fmla="*/ 639791 w 1566890"/>
                  <a:gd name="connsiteY28" fmla="*/ 175931 h 2453994"/>
                  <a:gd name="connsiteX29" fmla="*/ 868391 w 1566890"/>
                  <a:gd name="connsiteY29" fmla="*/ 801406 h 2453994"/>
                  <a:gd name="connsiteX30" fmla="*/ 1090641 w 1566890"/>
                  <a:gd name="connsiteY30" fmla="*/ 1360206 h 2453994"/>
                  <a:gd name="connsiteX31" fmla="*/ 1141441 w 1566890"/>
                  <a:gd name="connsiteY31" fmla="*/ 1379256 h 2453994"/>
                  <a:gd name="connsiteX32" fmla="*/ 1249365 w 1566890"/>
                  <a:gd name="connsiteY32" fmla="*/ 1411007 h 2453994"/>
                  <a:gd name="connsiteX33" fmla="*/ 1357341 w 1566890"/>
                  <a:gd name="connsiteY33" fmla="*/ 1468156 h 2453994"/>
                  <a:gd name="connsiteX34" fmla="*/ 1427164 w 1566890"/>
                  <a:gd name="connsiteY34" fmla="*/ 1607858 h 2453994"/>
                  <a:gd name="connsiteX35" fmla="*/ 1404966 w 1566890"/>
                  <a:gd name="connsiteY35" fmla="*/ 1801531 h 2453994"/>
                  <a:gd name="connsiteX36" fmla="*/ 1268414 w 1566890"/>
                  <a:gd name="connsiteY36" fmla="*/ 1880908 h 2453994"/>
                  <a:gd name="connsiteX37" fmla="*/ 1293841 w 1566890"/>
                  <a:gd name="connsiteY37" fmla="*/ 2007906 h 2453994"/>
                  <a:gd name="connsiteX38" fmla="*/ 1566890 w 1566890"/>
                  <a:gd name="connsiteY38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411164 w 1566890"/>
                  <a:gd name="connsiteY14" fmla="*/ 256893 h 2453994"/>
                  <a:gd name="connsiteX15" fmla="*/ 385765 w 1566890"/>
                  <a:gd name="connsiteY15" fmla="*/ 220382 h 2453994"/>
                  <a:gd name="connsiteX16" fmla="*/ 471488 w 1566890"/>
                  <a:gd name="connsiteY16" fmla="*/ 253718 h 2453994"/>
                  <a:gd name="connsiteX17" fmla="*/ 461964 w 1566890"/>
                  <a:gd name="connsiteY17" fmla="*/ 306106 h 2453994"/>
                  <a:gd name="connsiteX18" fmla="*/ 461964 w 1566890"/>
                  <a:gd name="connsiteY18" fmla="*/ 341031 h 2453994"/>
                  <a:gd name="connsiteX19" fmla="*/ 428626 w 1566890"/>
                  <a:gd name="connsiteY19" fmla="*/ 363255 h 2453994"/>
                  <a:gd name="connsiteX20" fmla="*/ 490540 w 1566890"/>
                  <a:gd name="connsiteY20" fmla="*/ 379130 h 2453994"/>
                  <a:gd name="connsiteX21" fmla="*/ 434976 w 1566890"/>
                  <a:gd name="connsiteY21" fmla="*/ 206092 h 2453994"/>
                  <a:gd name="connsiteX22" fmla="*/ 571502 w 1566890"/>
                  <a:gd name="connsiteY22" fmla="*/ 291818 h 2453994"/>
                  <a:gd name="connsiteX23" fmla="*/ 277841 w 1566890"/>
                  <a:gd name="connsiteY23" fmla="*/ 98144 h 2453994"/>
                  <a:gd name="connsiteX24" fmla="*/ 581028 w 1566890"/>
                  <a:gd name="connsiteY24" fmla="*/ 172756 h 2453994"/>
                  <a:gd name="connsiteX25" fmla="*/ 276228 w 1566890"/>
                  <a:gd name="connsiteY25" fmla="*/ 2896 h 2453994"/>
                  <a:gd name="connsiteX26" fmla="*/ 384203 w 1566890"/>
                  <a:gd name="connsiteY26" fmla="*/ 37819 h 2453994"/>
                  <a:gd name="connsiteX27" fmla="*/ 639791 w 1566890"/>
                  <a:gd name="connsiteY27" fmla="*/ 175931 h 2453994"/>
                  <a:gd name="connsiteX28" fmla="*/ 868391 w 1566890"/>
                  <a:gd name="connsiteY28" fmla="*/ 801406 h 2453994"/>
                  <a:gd name="connsiteX29" fmla="*/ 1090641 w 1566890"/>
                  <a:gd name="connsiteY29" fmla="*/ 1360206 h 2453994"/>
                  <a:gd name="connsiteX30" fmla="*/ 1141441 w 1566890"/>
                  <a:gd name="connsiteY30" fmla="*/ 1379256 h 2453994"/>
                  <a:gd name="connsiteX31" fmla="*/ 1249365 w 1566890"/>
                  <a:gd name="connsiteY31" fmla="*/ 1411007 h 2453994"/>
                  <a:gd name="connsiteX32" fmla="*/ 1357341 w 1566890"/>
                  <a:gd name="connsiteY32" fmla="*/ 1468156 h 2453994"/>
                  <a:gd name="connsiteX33" fmla="*/ 1427164 w 1566890"/>
                  <a:gd name="connsiteY33" fmla="*/ 1607858 h 2453994"/>
                  <a:gd name="connsiteX34" fmla="*/ 1404966 w 1566890"/>
                  <a:gd name="connsiteY34" fmla="*/ 1801531 h 2453994"/>
                  <a:gd name="connsiteX35" fmla="*/ 1268414 w 1566890"/>
                  <a:gd name="connsiteY35" fmla="*/ 1880908 h 2453994"/>
                  <a:gd name="connsiteX36" fmla="*/ 1293841 w 1566890"/>
                  <a:gd name="connsiteY36" fmla="*/ 2007906 h 2453994"/>
                  <a:gd name="connsiteX37" fmla="*/ 1566890 w 1566890"/>
                  <a:gd name="connsiteY37" fmla="*/ 2453994 h 2453994"/>
                  <a:gd name="connsiteX0" fmla="*/ 1431953 w 1566890"/>
                  <a:gd name="connsiteY0" fmla="*/ 2449231 h 2453994"/>
                  <a:gd name="connsiteX1" fmla="*/ 1195416 w 1566890"/>
                  <a:gd name="connsiteY1" fmla="*/ 2023781 h 2453994"/>
                  <a:gd name="connsiteX2" fmla="*/ 1093816 w 1566890"/>
                  <a:gd name="connsiteY2" fmla="*/ 1941231 h 2453994"/>
                  <a:gd name="connsiteX3" fmla="*/ 627091 w 1566890"/>
                  <a:gd name="connsiteY3" fmla="*/ 1966631 h 2453994"/>
                  <a:gd name="connsiteX4" fmla="*/ 500091 w 1566890"/>
                  <a:gd name="connsiteY4" fmla="*/ 1611031 h 2453994"/>
                  <a:gd name="connsiteX5" fmla="*/ 766791 w 1566890"/>
                  <a:gd name="connsiteY5" fmla="*/ 1417356 h 2453994"/>
                  <a:gd name="connsiteX6" fmla="*/ 938214 w 1566890"/>
                  <a:gd name="connsiteY6" fmla="*/ 1385608 h 2453994"/>
                  <a:gd name="connsiteX7" fmla="*/ 957291 w 1566890"/>
                  <a:gd name="connsiteY7" fmla="*/ 1341156 h 2453994"/>
                  <a:gd name="connsiteX8" fmla="*/ 331815 w 1566890"/>
                  <a:gd name="connsiteY8" fmla="*/ 609318 h 2453994"/>
                  <a:gd name="connsiteX9" fmla="*/ 304801 w 1566890"/>
                  <a:gd name="connsiteY9" fmla="*/ 487081 h 2453994"/>
                  <a:gd name="connsiteX10" fmla="*/ 219077 w 1566890"/>
                  <a:gd name="connsiteY10" fmla="*/ 301343 h 2453994"/>
                  <a:gd name="connsiteX11" fmla="*/ 79404 w 1566890"/>
                  <a:gd name="connsiteY11" fmla="*/ 218794 h 2453994"/>
                  <a:gd name="connsiteX12" fmla="*/ 1 w 1566890"/>
                  <a:gd name="connsiteY12" fmla="*/ 67980 h 2453994"/>
                  <a:gd name="connsiteX13" fmla="*/ 66678 w 1566890"/>
                  <a:gd name="connsiteY13" fmla="*/ 72744 h 2453994"/>
                  <a:gd name="connsiteX14" fmla="*/ 385765 w 1566890"/>
                  <a:gd name="connsiteY14" fmla="*/ 220382 h 2453994"/>
                  <a:gd name="connsiteX15" fmla="*/ 471488 w 1566890"/>
                  <a:gd name="connsiteY15" fmla="*/ 253718 h 2453994"/>
                  <a:gd name="connsiteX16" fmla="*/ 461964 w 1566890"/>
                  <a:gd name="connsiteY16" fmla="*/ 306106 h 2453994"/>
                  <a:gd name="connsiteX17" fmla="*/ 461964 w 1566890"/>
                  <a:gd name="connsiteY17" fmla="*/ 341031 h 2453994"/>
                  <a:gd name="connsiteX18" fmla="*/ 428626 w 1566890"/>
                  <a:gd name="connsiteY18" fmla="*/ 363255 h 2453994"/>
                  <a:gd name="connsiteX19" fmla="*/ 490540 w 1566890"/>
                  <a:gd name="connsiteY19" fmla="*/ 379130 h 2453994"/>
                  <a:gd name="connsiteX20" fmla="*/ 434976 w 1566890"/>
                  <a:gd name="connsiteY20" fmla="*/ 206092 h 2453994"/>
                  <a:gd name="connsiteX21" fmla="*/ 571502 w 1566890"/>
                  <a:gd name="connsiteY21" fmla="*/ 291818 h 2453994"/>
                  <a:gd name="connsiteX22" fmla="*/ 277841 w 1566890"/>
                  <a:gd name="connsiteY22" fmla="*/ 98144 h 2453994"/>
                  <a:gd name="connsiteX23" fmla="*/ 581028 w 1566890"/>
                  <a:gd name="connsiteY23" fmla="*/ 172756 h 2453994"/>
                  <a:gd name="connsiteX24" fmla="*/ 276228 w 1566890"/>
                  <a:gd name="connsiteY24" fmla="*/ 2896 h 2453994"/>
                  <a:gd name="connsiteX25" fmla="*/ 384203 w 1566890"/>
                  <a:gd name="connsiteY25" fmla="*/ 37819 h 2453994"/>
                  <a:gd name="connsiteX26" fmla="*/ 639791 w 1566890"/>
                  <a:gd name="connsiteY26" fmla="*/ 175931 h 2453994"/>
                  <a:gd name="connsiteX27" fmla="*/ 868391 w 1566890"/>
                  <a:gd name="connsiteY27" fmla="*/ 801406 h 2453994"/>
                  <a:gd name="connsiteX28" fmla="*/ 1090641 w 1566890"/>
                  <a:gd name="connsiteY28" fmla="*/ 1360206 h 2453994"/>
                  <a:gd name="connsiteX29" fmla="*/ 1141441 w 1566890"/>
                  <a:gd name="connsiteY29" fmla="*/ 1379256 h 2453994"/>
                  <a:gd name="connsiteX30" fmla="*/ 1249365 w 1566890"/>
                  <a:gd name="connsiteY30" fmla="*/ 1411007 h 2453994"/>
                  <a:gd name="connsiteX31" fmla="*/ 1357341 w 1566890"/>
                  <a:gd name="connsiteY31" fmla="*/ 1468156 h 2453994"/>
                  <a:gd name="connsiteX32" fmla="*/ 1427164 w 1566890"/>
                  <a:gd name="connsiteY32" fmla="*/ 1607858 h 2453994"/>
                  <a:gd name="connsiteX33" fmla="*/ 1404966 w 1566890"/>
                  <a:gd name="connsiteY33" fmla="*/ 1801531 h 2453994"/>
                  <a:gd name="connsiteX34" fmla="*/ 1268414 w 1566890"/>
                  <a:gd name="connsiteY34" fmla="*/ 1880908 h 2453994"/>
                  <a:gd name="connsiteX35" fmla="*/ 1293841 w 1566890"/>
                  <a:gd name="connsiteY35" fmla="*/ 2007906 h 2453994"/>
                  <a:gd name="connsiteX36" fmla="*/ 1566890 w 1566890"/>
                  <a:gd name="connsiteY36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462500 w 1567426"/>
                  <a:gd name="connsiteY15" fmla="*/ 306106 h 2453994"/>
                  <a:gd name="connsiteX16" fmla="*/ 462500 w 1567426"/>
                  <a:gd name="connsiteY16" fmla="*/ 341031 h 2453994"/>
                  <a:gd name="connsiteX17" fmla="*/ 429162 w 1567426"/>
                  <a:gd name="connsiteY17" fmla="*/ 363255 h 2453994"/>
                  <a:gd name="connsiteX18" fmla="*/ 491076 w 1567426"/>
                  <a:gd name="connsiteY18" fmla="*/ 379130 h 2453994"/>
                  <a:gd name="connsiteX19" fmla="*/ 435512 w 1567426"/>
                  <a:gd name="connsiteY19" fmla="*/ 206092 h 2453994"/>
                  <a:gd name="connsiteX20" fmla="*/ 572038 w 1567426"/>
                  <a:gd name="connsiteY20" fmla="*/ 291818 h 2453994"/>
                  <a:gd name="connsiteX21" fmla="*/ 278377 w 1567426"/>
                  <a:gd name="connsiteY21" fmla="*/ 98144 h 2453994"/>
                  <a:gd name="connsiteX22" fmla="*/ 581564 w 1567426"/>
                  <a:gd name="connsiteY22" fmla="*/ 172756 h 2453994"/>
                  <a:gd name="connsiteX23" fmla="*/ 276764 w 1567426"/>
                  <a:gd name="connsiteY23" fmla="*/ 2896 h 2453994"/>
                  <a:gd name="connsiteX24" fmla="*/ 384739 w 1567426"/>
                  <a:gd name="connsiteY24" fmla="*/ 37819 h 2453994"/>
                  <a:gd name="connsiteX25" fmla="*/ 640327 w 1567426"/>
                  <a:gd name="connsiteY25" fmla="*/ 175931 h 2453994"/>
                  <a:gd name="connsiteX26" fmla="*/ 868927 w 1567426"/>
                  <a:gd name="connsiteY26" fmla="*/ 801406 h 2453994"/>
                  <a:gd name="connsiteX27" fmla="*/ 1091177 w 1567426"/>
                  <a:gd name="connsiteY27" fmla="*/ 1360206 h 2453994"/>
                  <a:gd name="connsiteX28" fmla="*/ 1141977 w 1567426"/>
                  <a:gd name="connsiteY28" fmla="*/ 1379256 h 2453994"/>
                  <a:gd name="connsiteX29" fmla="*/ 1249901 w 1567426"/>
                  <a:gd name="connsiteY29" fmla="*/ 1411007 h 2453994"/>
                  <a:gd name="connsiteX30" fmla="*/ 1357877 w 1567426"/>
                  <a:gd name="connsiteY30" fmla="*/ 1468156 h 2453994"/>
                  <a:gd name="connsiteX31" fmla="*/ 1427700 w 1567426"/>
                  <a:gd name="connsiteY31" fmla="*/ 1607858 h 2453994"/>
                  <a:gd name="connsiteX32" fmla="*/ 1405502 w 1567426"/>
                  <a:gd name="connsiteY32" fmla="*/ 1801531 h 2453994"/>
                  <a:gd name="connsiteX33" fmla="*/ 1268950 w 1567426"/>
                  <a:gd name="connsiteY33" fmla="*/ 1880908 h 2453994"/>
                  <a:gd name="connsiteX34" fmla="*/ 1294377 w 1567426"/>
                  <a:gd name="connsiteY34" fmla="*/ 2007906 h 2453994"/>
                  <a:gd name="connsiteX35" fmla="*/ 1567426 w 1567426"/>
                  <a:gd name="connsiteY35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462500 w 1567426"/>
                  <a:gd name="connsiteY15" fmla="*/ 306106 h 2453994"/>
                  <a:gd name="connsiteX16" fmla="*/ 462500 w 1567426"/>
                  <a:gd name="connsiteY16" fmla="*/ 341031 h 2453994"/>
                  <a:gd name="connsiteX17" fmla="*/ 429162 w 1567426"/>
                  <a:gd name="connsiteY17" fmla="*/ 363255 h 2453994"/>
                  <a:gd name="connsiteX18" fmla="*/ 491076 w 1567426"/>
                  <a:gd name="connsiteY18" fmla="*/ 379130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462500 w 1567426"/>
                  <a:gd name="connsiteY15" fmla="*/ 306106 h 2453994"/>
                  <a:gd name="connsiteX16" fmla="*/ 462500 w 1567426"/>
                  <a:gd name="connsiteY16" fmla="*/ 341031 h 2453994"/>
                  <a:gd name="connsiteX17" fmla="*/ 424399 w 1567426"/>
                  <a:gd name="connsiteY17" fmla="*/ 406118 h 2453994"/>
                  <a:gd name="connsiteX18" fmla="*/ 491076 w 1567426"/>
                  <a:gd name="connsiteY18" fmla="*/ 379130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462500 w 1567426"/>
                  <a:gd name="connsiteY15" fmla="*/ 306106 h 2453994"/>
                  <a:gd name="connsiteX16" fmla="*/ 338675 w 1567426"/>
                  <a:gd name="connsiteY16" fmla="*/ 312456 h 2453994"/>
                  <a:gd name="connsiteX17" fmla="*/ 424399 w 1567426"/>
                  <a:gd name="connsiteY17" fmla="*/ 406118 h 2453994"/>
                  <a:gd name="connsiteX18" fmla="*/ 491076 w 1567426"/>
                  <a:gd name="connsiteY18" fmla="*/ 379130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462500 w 1567426"/>
                  <a:gd name="connsiteY15" fmla="*/ 306106 h 2453994"/>
                  <a:gd name="connsiteX16" fmla="*/ 338675 w 1567426"/>
                  <a:gd name="connsiteY16" fmla="*/ 312456 h 2453994"/>
                  <a:gd name="connsiteX17" fmla="*/ 424399 w 1567426"/>
                  <a:gd name="connsiteY17" fmla="*/ 406118 h 2453994"/>
                  <a:gd name="connsiteX18" fmla="*/ 610138 w 1567426"/>
                  <a:gd name="connsiteY18" fmla="*/ 498193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72024 w 1567426"/>
                  <a:gd name="connsiteY14" fmla="*/ 253718 h 2453994"/>
                  <a:gd name="connsiteX15" fmla="*/ 543463 w 1567426"/>
                  <a:gd name="connsiteY15" fmla="*/ 372781 h 2453994"/>
                  <a:gd name="connsiteX16" fmla="*/ 338675 w 1567426"/>
                  <a:gd name="connsiteY16" fmla="*/ 312456 h 2453994"/>
                  <a:gd name="connsiteX17" fmla="*/ 424399 w 1567426"/>
                  <a:gd name="connsiteY17" fmla="*/ 406118 h 2453994"/>
                  <a:gd name="connsiteX18" fmla="*/ 610138 w 1567426"/>
                  <a:gd name="connsiteY18" fmla="*/ 498193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332351 w 1567426"/>
                  <a:gd name="connsiteY8" fmla="*/ 609318 h 2453994"/>
                  <a:gd name="connsiteX9" fmla="*/ 305337 w 1567426"/>
                  <a:gd name="connsiteY9" fmla="*/ 487081 h 2453994"/>
                  <a:gd name="connsiteX10" fmla="*/ 219613 w 1567426"/>
                  <a:gd name="connsiteY10" fmla="*/ 301343 h 2453994"/>
                  <a:gd name="connsiteX11" fmla="*/ 79940 w 1567426"/>
                  <a:gd name="connsiteY11" fmla="*/ 218794 h 2453994"/>
                  <a:gd name="connsiteX12" fmla="*/ 537 w 1567426"/>
                  <a:gd name="connsiteY12" fmla="*/ 67980 h 2453994"/>
                  <a:gd name="connsiteX13" fmla="*/ 67214 w 1567426"/>
                  <a:gd name="connsiteY13" fmla="*/ 72744 h 2453994"/>
                  <a:gd name="connsiteX14" fmla="*/ 429161 w 1567426"/>
                  <a:gd name="connsiteY14" fmla="*/ 287055 h 2453994"/>
                  <a:gd name="connsiteX15" fmla="*/ 543463 w 1567426"/>
                  <a:gd name="connsiteY15" fmla="*/ 372781 h 2453994"/>
                  <a:gd name="connsiteX16" fmla="*/ 338675 w 1567426"/>
                  <a:gd name="connsiteY16" fmla="*/ 312456 h 2453994"/>
                  <a:gd name="connsiteX17" fmla="*/ 424399 w 1567426"/>
                  <a:gd name="connsiteY17" fmla="*/ 406118 h 2453994"/>
                  <a:gd name="connsiteX18" fmla="*/ 610138 w 1567426"/>
                  <a:gd name="connsiteY18" fmla="*/ 498193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332351 w 1567426"/>
                  <a:gd name="connsiteY9" fmla="*/ 6093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543463 w 1567426"/>
                  <a:gd name="connsiteY16" fmla="*/ 372781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610138 w 1567426"/>
                  <a:gd name="connsiteY19" fmla="*/ 498193 h 2453994"/>
                  <a:gd name="connsiteX20" fmla="*/ 572038 w 1567426"/>
                  <a:gd name="connsiteY20" fmla="*/ 291818 h 2453994"/>
                  <a:gd name="connsiteX21" fmla="*/ 278377 w 1567426"/>
                  <a:gd name="connsiteY21" fmla="*/ 98144 h 2453994"/>
                  <a:gd name="connsiteX22" fmla="*/ 581564 w 1567426"/>
                  <a:gd name="connsiteY22" fmla="*/ 172756 h 2453994"/>
                  <a:gd name="connsiteX23" fmla="*/ 276764 w 1567426"/>
                  <a:gd name="connsiteY23" fmla="*/ 2896 h 2453994"/>
                  <a:gd name="connsiteX24" fmla="*/ 384739 w 1567426"/>
                  <a:gd name="connsiteY24" fmla="*/ 37819 h 2453994"/>
                  <a:gd name="connsiteX25" fmla="*/ 640327 w 1567426"/>
                  <a:gd name="connsiteY25" fmla="*/ 175931 h 2453994"/>
                  <a:gd name="connsiteX26" fmla="*/ 868927 w 1567426"/>
                  <a:gd name="connsiteY26" fmla="*/ 801406 h 2453994"/>
                  <a:gd name="connsiteX27" fmla="*/ 1091177 w 1567426"/>
                  <a:gd name="connsiteY27" fmla="*/ 1360206 h 2453994"/>
                  <a:gd name="connsiteX28" fmla="*/ 1141977 w 1567426"/>
                  <a:gd name="connsiteY28" fmla="*/ 1379256 h 2453994"/>
                  <a:gd name="connsiteX29" fmla="*/ 1249901 w 1567426"/>
                  <a:gd name="connsiteY29" fmla="*/ 1411007 h 2453994"/>
                  <a:gd name="connsiteX30" fmla="*/ 1357877 w 1567426"/>
                  <a:gd name="connsiteY30" fmla="*/ 1468156 h 2453994"/>
                  <a:gd name="connsiteX31" fmla="*/ 1427700 w 1567426"/>
                  <a:gd name="connsiteY31" fmla="*/ 1607858 h 2453994"/>
                  <a:gd name="connsiteX32" fmla="*/ 1405502 w 1567426"/>
                  <a:gd name="connsiteY32" fmla="*/ 1801531 h 2453994"/>
                  <a:gd name="connsiteX33" fmla="*/ 1268950 w 1567426"/>
                  <a:gd name="connsiteY33" fmla="*/ 1880908 h 2453994"/>
                  <a:gd name="connsiteX34" fmla="*/ 1294377 w 1567426"/>
                  <a:gd name="connsiteY34" fmla="*/ 2007906 h 2453994"/>
                  <a:gd name="connsiteX35" fmla="*/ 1567426 w 1567426"/>
                  <a:gd name="connsiteY35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332351 w 1567426"/>
                  <a:gd name="connsiteY9" fmla="*/ 6093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543463 w 1567426"/>
                  <a:gd name="connsiteY16" fmla="*/ 372781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610138 w 1567426"/>
                  <a:gd name="connsiteY19" fmla="*/ 498193 h 2453994"/>
                  <a:gd name="connsiteX20" fmla="*/ 572038 w 1567426"/>
                  <a:gd name="connsiteY20" fmla="*/ 291818 h 2453994"/>
                  <a:gd name="connsiteX21" fmla="*/ 278377 w 1567426"/>
                  <a:gd name="connsiteY21" fmla="*/ 98144 h 2453994"/>
                  <a:gd name="connsiteX22" fmla="*/ 581564 w 1567426"/>
                  <a:gd name="connsiteY22" fmla="*/ 172756 h 2453994"/>
                  <a:gd name="connsiteX23" fmla="*/ 276764 w 1567426"/>
                  <a:gd name="connsiteY23" fmla="*/ 2896 h 2453994"/>
                  <a:gd name="connsiteX24" fmla="*/ 384739 w 1567426"/>
                  <a:gd name="connsiteY24" fmla="*/ 37819 h 2453994"/>
                  <a:gd name="connsiteX25" fmla="*/ 640327 w 1567426"/>
                  <a:gd name="connsiteY25" fmla="*/ 175931 h 2453994"/>
                  <a:gd name="connsiteX26" fmla="*/ 868927 w 1567426"/>
                  <a:gd name="connsiteY26" fmla="*/ 801406 h 2453994"/>
                  <a:gd name="connsiteX27" fmla="*/ 1091177 w 1567426"/>
                  <a:gd name="connsiteY27" fmla="*/ 1360206 h 2453994"/>
                  <a:gd name="connsiteX28" fmla="*/ 1141977 w 1567426"/>
                  <a:gd name="connsiteY28" fmla="*/ 1379256 h 2453994"/>
                  <a:gd name="connsiteX29" fmla="*/ 1249901 w 1567426"/>
                  <a:gd name="connsiteY29" fmla="*/ 1411007 h 2453994"/>
                  <a:gd name="connsiteX30" fmla="*/ 1357877 w 1567426"/>
                  <a:gd name="connsiteY30" fmla="*/ 1468156 h 2453994"/>
                  <a:gd name="connsiteX31" fmla="*/ 1427700 w 1567426"/>
                  <a:gd name="connsiteY31" fmla="*/ 1607858 h 2453994"/>
                  <a:gd name="connsiteX32" fmla="*/ 1405502 w 1567426"/>
                  <a:gd name="connsiteY32" fmla="*/ 1801531 h 2453994"/>
                  <a:gd name="connsiteX33" fmla="*/ 1268950 w 1567426"/>
                  <a:gd name="connsiteY33" fmla="*/ 1880908 h 2453994"/>
                  <a:gd name="connsiteX34" fmla="*/ 1294377 w 1567426"/>
                  <a:gd name="connsiteY34" fmla="*/ 2007906 h 2453994"/>
                  <a:gd name="connsiteX35" fmla="*/ 1567426 w 1567426"/>
                  <a:gd name="connsiteY35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332351 w 1567426"/>
                  <a:gd name="connsiteY9" fmla="*/ 6093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543463 w 1567426"/>
                  <a:gd name="connsiteY16" fmla="*/ 372781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332351 w 1567426"/>
                  <a:gd name="connsiteY9" fmla="*/ 6093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495838 w 1567426"/>
                  <a:gd name="connsiteY16" fmla="*/ 320394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527614 w 1567426"/>
                  <a:gd name="connsiteY9" fmla="*/ 4569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495838 w 1567426"/>
                  <a:gd name="connsiteY16" fmla="*/ 320394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581564 w 1567426"/>
                  <a:gd name="connsiteY21" fmla="*/ 172756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49231 h 2453994"/>
                  <a:gd name="connsiteX1" fmla="*/ 1195952 w 1567426"/>
                  <a:gd name="connsiteY1" fmla="*/ 2023781 h 2453994"/>
                  <a:gd name="connsiteX2" fmla="*/ 1094352 w 1567426"/>
                  <a:gd name="connsiteY2" fmla="*/ 1941231 h 2453994"/>
                  <a:gd name="connsiteX3" fmla="*/ 627627 w 1567426"/>
                  <a:gd name="connsiteY3" fmla="*/ 1966631 h 2453994"/>
                  <a:gd name="connsiteX4" fmla="*/ 500627 w 1567426"/>
                  <a:gd name="connsiteY4" fmla="*/ 1611031 h 2453994"/>
                  <a:gd name="connsiteX5" fmla="*/ 767327 w 1567426"/>
                  <a:gd name="connsiteY5" fmla="*/ 1417356 h 2453994"/>
                  <a:gd name="connsiteX6" fmla="*/ 938750 w 1567426"/>
                  <a:gd name="connsiteY6" fmla="*/ 1385608 h 2453994"/>
                  <a:gd name="connsiteX7" fmla="*/ 957827 w 1567426"/>
                  <a:gd name="connsiteY7" fmla="*/ 1341156 h 2453994"/>
                  <a:gd name="connsiteX8" fmla="*/ 657762 w 1567426"/>
                  <a:gd name="connsiteY8" fmla="*/ 639481 h 2453994"/>
                  <a:gd name="connsiteX9" fmla="*/ 527614 w 1567426"/>
                  <a:gd name="connsiteY9" fmla="*/ 456918 h 2453994"/>
                  <a:gd name="connsiteX10" fmla="*/ 305337 w 1567426"/>
                  <a:gd name="connsiteY10" fmla="*/ 487081 h 2453994"/>
                  <a:gd name="connsiteX11" fmla="*/ 219613 w 1567426"/>
                  <a:gd name="connsiteY11" fmla="*/ 301343 h 2453994"/>
                  <a:gd name="connsiteX12" fmla="*/ 79940 w 1567426"/>
                  <a:gd name="connsiteY12" fmla="*/ 218794 h 2453994"/>
                  <a:gd name="connsiteX13" fmla="*/ 537 w 1567426"/>
                  <a:gd name="connsiteY13" fmla="*/ 67980 h 2453994"/>
                  <a:gd name="connsiteX14" fmla="*/ 67214 w 1567426"/>
                  <a:gd name="connsiteY14" fmla="*/ 72744 h 2453994"/>
                  <a:gd name="connsiteX15" fmla="*/ 429161 w 1567426"/>
                  <a:gd name="connsiteY15" fmla="*/ 287055 h 2453994"/>
                  <a:gd name="connsiteX16" fmla="*/ 495838 w 1567426"/>
                  <a:gd name="connsiteY16" fmla="*/ 320394 h 2453994"/>
                  <a:gd name="connsiteX17" fmla="*/ 338675 w 1567426"/>
                  <a:gd name="connsiteY17" fmla="*/ 312456 h 2453994"/>
                  <a:gd name="connsiteX18" fmla="*/ 424399 w 1567426"/>
                  <a:gd name="connsiteY18" fmla="*/ 406118 h 2453994"/>
                  <a:gd name="connsiteX19" fmla="*/ 572038 w 1567426"/>
                  <a:gd name="connsiteY19" fmla="*/ 291818 h 2453994"/>
                  <a:gd name="connsiteX20" fmla="*/ 278377 w 1567426"/>
                  <a:gd name="connsiteY20" fmla="*/ 98144 h 2453994"/>
                  <a:gd name="connsiteX21" fmla="*/ 491076 w 1567426"/>
                  <a:gd name="connsiteY21" fmla="*/ 148943 h 2453994"/>
                  <a:gd name="connsiteX22" fmla="*/ 276764 w 1567426"/>
                  <a:gd name="connsiteY22" fmla="*/ 2896 h 2453994"/>
                  <a:gd name="connsiteX23" fmla="*/ 384739 w 1567426"/>
                  <a:gd name="connsiteY23" fmla="*/ 37819 h 2453994"/>
                  <a:gd name="connsiteX24" fmla="*/ 640327 w 1567426"/>
                  <a:gd name="connsiteY24" fmla="*/ 175931 h 2453994"/>
                  <a:gd name="connsiteX25" fmla="*/ 868927 w 1567426"/>
                  <a:gd name="connsiteY25" fmla="*/ 801406 h 2453994"/>
                  <a:gd name="connsiteX26" fmla="*/ 1091177 w 1567426"/>
                  <a:gd name="connsiteY26" fmla="*/ 1360206 h 2453994"/>
                  <a:gd name="connsiteX27" fmla="*/ 1141977 w 1567426"/>
                  <a:gd name="connsiteY27" fmla="*/ 1379256 h 2453994"/>
                  <a:gd name="connsiteX28" fmla="*/ 1249901 w 1567426"/>
                  <a:gd name="connsiteY28" fmla="*/ 1411007 h 2453994"/>
                  <a:gd name="connsiteX29" fmla="*/ 1357877 w 1567426"/>
                  <a:gd name="connsiteY29" fmla="*/ 1468156 h 2453994"/>
                  <a:gd name="connsiteX30" fmla="*/ 1427700 w 1567426"/>
                  <a:gd name="connsiteY30" fmla="*/ 1607858 h 2453994"/>
                  <a:gd name="connsiteX31" fmla="*/ 1405502 w 1567426"/>
                  <a:gd name="connsiteY31" fmla="*/ 1801531 h 2453994"/>
                  <a:gd name="connsiteX32" fmla="*/ 1268950 w 1567426"/>
                  <a:gd name="connsiteY32" fmla="*/ 1880908 h 2453994"/>
                  <a:gd name="connsiteX33" fmla="*/ 1294377 w 1567426"/>
                  <a:gd name="connsiteY33" fmla="*/ 2007906 h 2453994"/>
                  <a:gd name="connsiteX34" fmla="*/ 1567426 w 1567426"/>
                  <a:gd name="connsiteY34" fmla="*/ 2453994 h 2453994"/>
                  <a:gd name="connsiteX0" fmla="*/ 1432489 w 1567426"/>
                  <a:gd name="connsiteY0" fmla="*/ 2421174 h 2425937"/>
                  <a:gd name="connsiteX1" fmla="*/ 1195952 w 1567426"/>
                  <a:gd name="connsiteY1" fmla="*/ 1995724 h 2425937"/>
                  <a:gd name="connsiteX2" fmla="*/ 1094352 w 1567426"/>
                  <a:gd name="connsiteY2" fmla="*/ 1913174 h 2425937"/>
                  <a:gd name="connsiteX3" fmla="*/ 627627 w 1567426"/>
                  <a:gd name="connsiteY3" fmla="*/ 1938574 h 2425937"/>
                  <a:gd name="connsiteX4" fmla="*/ 500627 w 1567426"/>
                  <a:gd name="connsiteY4" fmla="*/ 1582974 h 2425937"/>
                  <a:gd name="connsiteX5" fmla="*/ 767327 w 1567426"/>
                  <a:gd name="connsiteY5" fmla="*/ 1389299 h 2425937"/>
                  <a:gd name="connsiteX6" fmla="*/ 938750 w 1567426"/>
                  <a:gd name="connsiteY6" fmla="*/ 1357551 h 2425937"/>
                  <a:gd name="connsiteX7" fmla="*/ 957827 w 1567426"/>
                  <a:gd name="connsiteY7" fmla="*/ 1313099 h 2425937"/>
                  <a:gd name="connsiteX8" fmla="*/ 657762 w 1567426"/>
                  <a:gd name="connsiteY8" fmla="*/ 611424 h 2425937"/>
                  <a:gd name="connsiteX9" fmla="*/ 527614 w 1567426"/>
                  <a:gd name="connsiteY9" fmla="*/ 428861 h 2425937"/>
                  <a:gd name="connsiteX10" fmla="*/ 305337 w 1567426"/>
                  <a:gd name="connsiteY10" fmla="*/ 459024 h 2425937"/>
                  <a:gd name="connsiteX11" fmla="*/ 219613 w 1567426"/>
                  <a:gd name="connsiteY11" fmla="*/ 273286 h 2425937"/>
                  <a:gd name="connsiteX12" fmla="*/ 79940 w 1567426"/>
                  <a:gd name="connsiteY12" fmla="*/ 190737 h 2425937"/>
                  <a:gd name="connsiteX13" fmla="*/ 537 w 1567426"/>
                  <a:gd name="connsiteY13" fmla="*/ 39923 h 2425937"/>
                  <a:gd name="connsiteX14" fmla="*/ 67214 w 1567426"/>
                  <a:gd name="connsiteY14" fmla="*/ 44687 h 2425937"/>
                  <a:gd name="connsiteX15" fmla="*/ 429161 w 1567426"/>
                  <a:gd name="connsiteY15" fmla="*/ 258998 h 2425937"/>
                  <a:gd name="connsiteX16" fmla="*/ 495838 w 1567426"/>
                  <a:gd name="connsiteY16" fmla="*/ 292337 h 2425937"/>
                  <a:gd name="connsiteX17" fmla="*/ 338675 w 1567426"/>
                  <a:gd name="connsiteY17" fmla="*/ 284399 h 2425937"/>
                  <a:gd name="connsiteX18" fmla="*/ 424399 w 1567426"/>
                  <a:gd name="connsiteY18" fmla="*/ 378061 h 2425937"/>
                  <a:gd name="connsiteX19" fmla="*/ 572038 w 1567426"/>
                  <a:gd name="connsiteY19" fmla="*/ 263761 h 2425937"/>
                  <a:gd name="connsiteX20" fmla="*/ 278377 w 1567426"/>
                  <a:gd name="connsiteY20" fmla="*/ 70087 h 2425937"/>
                  <a:gd name="connsiteX21" fmla="*/ 491076 w 1567426"/>
                  <a:gd name="connsiteY21" fmla="*/ 120886 h 2425937"/>
                  <a:gd name="connsiteX22" fmla="*/ 272001 w 1567426"/>
                  <a:gd name="connsiteY22" fmla="*/ 17702 h 2425937"/>
                  <a:gd name="connsiteX23" fmla="*/ 384739 w 1567426"/>
                  <a:gd name="connsiteY23" fmla="*/ 9762 h 2425937"/>
                  <a:gd name="connsiteX24" fmla="*/ 640327 w 1567426"/>
                  <a:gd name="connsiteY24" fmla="*/ 147874 h 2425937"/>
                  <a:gd name="connsiteX25" fmla="*/ 868927 w 1567426"/>
                  <a:gd name="connsiteY25" fmla="*/ 773349 h 2425937"/>
                  <a:gd name="connsiteX26" fmla="*/ 1091177 w 1567426"/>
                  <a:gd name="connsiteY26" fmla="*/ 1332149 h 2425937"/>
                  <a:gd name="connsiteX27" fmla="*/ 1141977 w 1567426"/>
                  <a:gd name="connsiteY27" fmla="*/ 1351199 h 2425937"/>
                  <a:gd name="connsiteX28" fmla="*/ 1249901 w 1567426"/>
                  <a:gd name="connsiteY28" fmla="*/ 1382950 h 2425937"/>
                  <a:gd name="connsiteX29" fmla="*/ 1357877 w 1567426"/>
                  <a:gd name="connsiteY29" fmla="*/ 1440099 h 2425937"/>
                  <a:gd name="connsiteX30" fmla="*/ 1427700 w 1567426"/>
                  <a:gd name="connsiteY30" fmla="*/ 1579801 h 2425937"/>
                  <a:gd name="connsiteX31" fmla="*/ 1405502 w 1567426"/>
                  <a:gd name="connsiteY31" fmla="*/ 1773474 h 2425937"/>
                  <a:gd name="connsiteX32" fmla="*/ 1268950 w 1567426"/>
                  <a:gd name="connsiteY32" fmla="*/ 1852851 h 2425937"/>
                  <a:gd name="connsiteX33" fmla="*/ 1294377 w 1567426"/>
                  <a:gd name="connsiteY33" fmla="*/ 1979849 h 2425937"/>
                  <a:gd name="connsiteX34" fmla="*/ 1567426 w 1567426"/>
                  <a:gd name="connsiteY34" fmla="*/ 2425937 h 2425937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95838 w 1567426"/>
                  <a:gd name="connsiteY16" fmla="*/ 278626 h 2412226"/>
                  <a:gd name="connsiteX17" fmla="*/ 338675 w 1567426"/>
                  <a:gd name="connsiteY17" fmla="*/ 270688 h 2412226"/>
                  <a:gd name="connsiteX18" fmla="*/ 424399 w 1567426"/>
                  <a:gd name="connsiteY18" fmla="*/ 364350 h 2412226"/>
                  <a:gd name="connsiteX19" fmla="*/ 572038 w 1567426"/>
                  <a:gd name="connsiteY19" fmla="*/ 250050 h 2412226"/>
                  <a:gd name="connsiteX20" fmla="*/ 278377 w 1567426"/>
                  <a:gd name="connsiteY20" fmla="*/ 56376 h 2412226"/>
                  <a:gd name="connsiteX21" fmla="*/ 491076 w 1567426"/>
                  <a:gd name="connsiteY21" fmla="*/ 107175 h 2412226"/>
                  <a:gd name="connsiteX22" fmla="*/ 272001 w 1567426"/>
                  <a:gd name="connsiteY22" fmla="*/ 3991 h 2412226"/>
                  <a:gd name="connsiteX23" fmla="*/ 446652 w 1567426"/>
                  <a:gd name="connsiteY23" fmla="*/ 24626 h 2412226"/>
                  <a:gd name="connsiteX24" fmla="*/ 640327 w 1567426"/>
                  <a:gd name="connsiteY24" fmla="*/ 134163 h 2412226"/>
                  <a:gd name="connsiteX25" fmla="*/ 868927 w 1567426"/>
                  <a:gd name="connsiteY25" fmla="*/ 759638 h 2412226"/>
                  <a:gd name="connsiteX26" fmla="*/ 1091177 w 1567426"/>
                  <a:gd name="connsiteY26" fmla="*/ 1318438 h 2412226"/>
                  <a:gd name="connsiteX27" fmla="*/ 1141977 w 1567426"/>
                  <a:gd name="connsiteY27" fmla="*/ 1337488 h 2412226"/>
                  <a:gd name="connsiteX28" fmla="*/ 1249901 w 1567426"/>
                  <a:gd name="connsiteY28" fmla="*/ 1369239 h 2412226"/>
                  <a:gd name="connsiteX29" fmla="*/ 1357877 w 1567426"/>
                  <a:gd name="connsiteY29" fmla="*/ 1426388 h 2412226"/>
                  <a:gd name="connsiteX30" fmla="*/ 1427700 w 1567426"/>
                  <a:gd name="connsiteY30" fmla="*/ 1566090 h 2412226"/>
                  <a:gd name="connsiteX31" fmla="*/ 1405502 w 1567426"/>
                  <a:gd name="connsiteY31" fmla="*/ 1759763 h 2412226"/>
                  <a:gd name="connsiteX32" fmla="*/ 1268950 w 1567426"/>
                  <a:gd name="connsiteY32" fmla="*/ 1839140 h 2412226"/>
                  <a:gd name="connsiteX33" fmla="*/ 1294377 w 1567426"/>
                  <a:gd name="connsiteY33" fmla="*/ 1966138 h 2412226"/>
                  <a:gd name="connsiteX34" fmla="*/ 1567426 w 1567426"/>
                  <a:gd name="connsiteY34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95838 w 1567426"/>
                  <a:gd name="connsiteY16" fmla="*/ 278626 h 2412226"/>
                  <a:gd name="connsiteX17" fmla="*/ 338675 w 1567426"/>
                  <a:gd name="connsiteY17" fmla="*/ 270688 h 2412226"/>
                  <a:gd name="connsiteX18" fmla="*/ 424399 w 1567426"/>
                  <a:gd name="connsiteY18" fmla="*/ 364350 h 2412226"/>
                  <a:gd name="connsiteX19" fmla="*/ 572038 w 1567426"/>
                  <a:gd name="connsiteY19" fmla="*/ 250050 h 2412226"/>
                  <a:gd name="connsiteX20" fmla="*/ 278377 w 1567426"/>
                  <a:gd name="connsiteY20" fmla="*/ 56376 h 2412226"/>
                  <a:gd name="connsiteX21" fmla="*/ 552988 w 1567426"/>
                  <a:gd name="connsiteY21" fmla="*/ 97650 h 2412226"/>
                  <a:gd name="connsiteX22" fmla="*/ 272001 w 1567426"/>
                  <a:gd name="connsiteY22" fmla="*/ 3991 h 2412226"/>
                  <a:gd name="connsiteX23" fmla="*/ 446652 w 1567426"/>
                  <a:gd name="connsiteY23" fmla="*/ 24626 h 2412226"/>
                  <a:gd name="connsiteX24" fmla="*/ 640327 w 1567426"/>
                  <a:gd name="connsiteY24" fmla="*/ 134163 h 2412226"/>
                  <a:gd name="connsiteX25" fmla="*/ 868927 w 1567426"/>
                  <a:gd name="connsiteY25" fmla="*/ 759638 h 2412226"/>
                  <a:gd name="connsiteX26" fmla="*/ 1091177 w 1567426"/>
                  <a:gd name="connsiteY26" fmla="*/ 1318438 h 2412226"/>
                  <a:gd name="connsiteX27" fmla="*/ 1141977 w 1567426"/>
                  <a:gd name="connsiteY27" fmla="*/ 1337488 h 2412226"/>
                  <a:gd name="connsiteX28" fmla="*/ 1249901 w 1567426"/>
                  <a:gd name="connsiteY28" fmla="*/ 1369239 h 2412226"/>
                  <a:gd name="connsiteX29" fmla="*/ 1357877 w 1567426"/>
                  <a:gd name="connsiteY29" fmla="*/ 1426388 h 2412226"/>
                  <a:gd name="connsiteX30" fmla="*/ 1427700 w 1567426"/>
                  <a:gd name="connsiteY30" fmla="*/ 1566090 h 2412226"/>
                  <a:gd name="connsiteX31" fmla="*/ 1405502 w 1567426"/>
                  <a:gd name="connsiteY31" fmla="*/ 1759763 h 2412226"/>
                  <a:gd name="connsiteX32" fmla="*/ 1268950 w 1567426"/>
                  <a:gd name="connsiteY32" fmla="*/ 1839140 h 2412226"/>
                  <a:gd name="connsiteX33" fmla="*/ 1294377 w 1567426"/>
                  <a:gd name="connsiteY33" fmla="*/ 1966138 h 2412226"/>
                  <a:gd name="connsiteX34" fmla="*/ 1567426 w 1567426"/>
                  <a:gd name="connsiteY34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95838 w 1567426"/>
                  <a:gd name="connsiteY16" fmla="*/ 278626 h 2412226"/>
                  <a:gd name="connsiteX17" fmla="*/ 338675 w 1567426"/>
                  <a:gd name="connsiteY17" fmla="*/ 270688 h 2412226"/>
                  <a:gd name="connsiteX18" fmla="*/ 424399 w 1567426"/>
                  <a:gd name="connsiteY18" fmla="*/ 364350 h 2412226"/>
                  <a:gd name="connsiteX19" fmla="*/ 572038 w 1567426"/>
                  <a:gd name="connsiteY19" fmla="*/ 250050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95838 w 1567426"/>
                  <a:gd name="connsiteY16" fmla="*/ 278626 h 2412226"/>
                  <a:gd name="connsiteX17" fmla="*/ 338675 w 1567426"/>
                  <a:gd name="connsiteY17" fmla="*/ 270688 h 2412226"/>
                  <a:gd name="connsiteX18" fmla="*/ 424399 w 1567426"/>
                  <a:gd name="connsiteY18" fmla="*/ 364350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95838 w 1567426"/>
                  <a:gd name="connsiteY16" fmla="*/ 278626 h 2412226"/>
                  <a:gd name="connsiteX17" fmla="*/ 338675 w 1567426"/>
                  <a:gd name="connsiteY17" fmla="*/ 270688 h 2412226"/>
                  <a:gd name="connsiteX18" fmla="*/ 552987 w 1567426"/>
                  <a:gd name="connsiteY18" fmla="*/ 235763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86313 w 1567426"/>
                  <a:gd name="connsiteY16" fmla="*/ 188138 h 2412226"/>
                  <a:gd name="connsiteX17" fmla="*/ 338675 w 1567426"/>
                  <a:gd name="connsiteY17" fmla="*/ 270688 h 2412226"/>
                  <a:gd name="connsiteX18" fmla="*/ 552987 w 1567426"/>
                  <a:gd name="connsiteY18" fmla="*/ 235763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429161 w 1567426"/>
                  <a:gd name="connsiteY15" fmla="*/ 245287 h 2412226"/>
                  <a:gd name="connsiteX16" fmla="*/ 486313 w 1567426"/>
                  <a:gd name="connsiteY16" fmla="*/ 188138 h 2412226"/>
                  <a:gd name="connsiteX17" fmla="*/ 405350 w 1567426"/>
                  <a:gd name="connsiteY17" fmla="*/ 165913 h 2412226"/>
                  <a:gd name="connsiteX18" fmla="*/ 552987 w 1567426"/>
                  <a:gd name="connsiteY18" fmla="*/ 235763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348199 w 1567426"/>
                  <a:gd name="connsiteY15" fmla="*/ 154799 h 2412226"/>
                  <a:gd name="connsiteX16" fmla="*/ 486313 w 1567426"/>
                  <a:gd name="connsiteY16" fmla="*/ 188138 h 2412226"/>
                  <a:gd name="connsiteX17" fmla="*/ 405350 w 1567426"/>
                  <a:gd name="connsiteY17" fmla="*/ 165913 h 2412226"/>
                  <a:gd name="connsiteX18" fmla="*/ 552987 w 1567426"/>
                  <a:gd name="connsiteY18" fmla="*/ 235763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348199 w 1567426"/>
                  <a:gd name="connsiteY15" fmla="*/ 154799 h 2412226"/>
                  <a:gd name="connsiteX16" fmla="*/ 405350 w 1567426"/>
                  <a:gd name="connsiteY16" fmla="*/ 165913 h 2412226"/>
                  <a:gd name="connsiteX17" fmla="*/ 552987 w 1567426"/>
                  <a:gd name="connsiteY17" fmla="*/ 235763 h 2412226"/>
                  <a:gd name="connsiteX18" fmla="*/ 552988 w 1567426"/>
                  <a:gd name="connsiteY18" fmla="*/ 183375 h 2412226"/>
                  <a:gd name="connsiteX19" fmla="*/ 278377 w 1567426"/>
                  <a:gd name="connsiteY19" fmla="*/ 56376 h 2412226"/>
                  <a:gd name="connsiteX20" fmla="*/ 524412 w 1567426"/>
                  <a:gd name="connsiteY20" fmla="*/ 107174 h 2412226"/>
                  <a:gd name="connsiteX21" fmla="*/ 552988 w 1567426"/>
                  <a:gd name="connsiteY21" fmla="*/ 97650 h 2412226"/>
                  <a:gd name="connsiteX22" fmla="*/ 272001 w 1567426"/>
                  <a:gd name="connsiteY22" fmla="*/ 3991 h 2412226"/>
                  <a:gd name="connsiteX23" fmla="*/ 446652 w 1567426"/>
                  <a:gd name="connsiteY23" fmla="*/ 24626 h 2412226"/>
                  <a:gd name="connsiteX24" fmla="*/ 640327 w 1567426"/>
                  <a:gd name="connsiteY24" fmla="*/ 134163 h 2412226"/>
                  <a:gd name="connsiteX25" fmla="*/ 868927 w 1567426"/>
                  <a:gd name="connsiteY25" fmla="*/ 759638 h 2412226"/>
                  <a:gd name="connsiteX26" fmla="*/ 1091177 w 1567426"/>
                  <a:gd name="connsiteY26" fmla="*/ 1318438 h 2412226"/>
                  <a:gd name="connsiteX27" fmla="*/ 1141977 w 1567426"/>
                  <a:gd name="connsiteY27" fmla="*/ 1337488 h 2412226"/>
                  <a:gd name="connsiteX28" fmla="*/ 1249901 w 1567426"/>
                  <a:gd name="connsiteY28" fmla="*/ 1369239 h 2412226"/>
                  <a:gd name="connsiteX29" fmla="*/ 1357877 w 1567426"/>
                  <a:gd name="connsiteY29" fmla="*/ 1426388 h 2412226"/>
                  <a:gd name="connsiteX30" fmla="*/ 1427700 w 1567426"/>
                  <a:gd name="connsiteY30" fmla="*/ 1566090 h 2412226"/>
                  <a:gd name="connsiteX31" fmla="*/ 1405502 w 1567426"/>
                  <a:gd name="connsiteY31" fmla="*/ 1759763 h 2412226"/>
                  <a:gd name="connsiteX32" fmla="*/ 1268950 w 1567426"/>
                  <a:gd name="connsiteY32" fmla="*/ 1839140 h 2412226"/>
                  <a:gd name="connsiteX33" fmla="*/ 1294377 w 1567426"/>
                  <a:gd name="connsiteY33" fmla="*/ 1966138 h 2412226"/>
                  <a:gd name="connsiteX34" fmla="*/ 1567426 w 1567426"/>
                  <a:gd name="connsiteY34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348199 w 1567426"/>
                  <a:gd name="connsiteY15" fmla="*/ 154799 h 2412226"/>
                  <a:gd name="connsiteX16" fmla="*/ 405350 w 1567426"/>
                  <a:gd name="connsiteY16" fmla="*/ 165913 h 2412226"/>
                  <a:gd name="connsiteX17" fmla="*/ 429162 w 1567426"/>
                  <a:gd name="connsiteY17" fmla="*/ 178612 h 2412226"/>
                  <a:gd name="connsiteX18" fmla="*/ 552987 w 1567426"/>
                  <a:gd name="connsiteY18" fmla="*/ 235763 h 2412226"/>
                  <a:gd name="connsiteX19" fmla="*/ 552988 w 1567426"/>
                  <a:gd name="connsiteY19" fmla="*/ 183375 h 2412226"/>
                  <a:gd name="connsiteX20" fmla="*/ 278377 w 1567426"/>
                  <a:gd name="connsiteY20" fmla="*/ 56376 h 2412226"/>
                  <a:gd name="connsiteX21" fmla="*/ 524412 w 1567426"/>
                  <a:gd name="connsiteY21" fmla="*/ 107174 h 2412226"/>
                  <a:gd name="connsiteX22" fmla="*/ 552988 w 1567426"/>
                  <a:gd name="connsiteY22" fmla="*/ 97650 h 2412226"/>
                  <a:gd name="connsiteX23" fmla="*/ 272001 w 1567426"/>
                  <a:gd name="connsiteY23" fmla="*/ 3991 h 2412226"/>
                  <a:gd name="connsiteX24" fmla="*/ 446652 w 1567426"/>
                  <a:gd name="connsiteY24" fmla="*/ 24626 h 2412226"/>
                  <a:gd name="connsiteX25" fmla="*/ 640327 w 1567426"/>
                  <a:gd name="connsiteY25" fmla="*/ 134163 h 2412226"/>
                  <a:gd name="connsiteX26" fmla="*/ 868927 w 1567426"/>
                  <a:gd name="connsiteY26" fmla="*/ 759638 h 2412226"/>
                  <a:gd name="connsiteX27" fmla="*/ 1091177 w 1567426"/>
                  <a:gd name="connsiteY27" fmla="*/ 1318438 h 2412226"/>
                  <a:gd name="connsiteX28" fmla="*/ 1141977 w 1567426"/>
                  <a:gd name="connsiteY28" fmla="*/ 1337488 h 2412226"/>
                  <a:gd name="connsiteX29" fmla="*/ 1249901 w 1567426"/>
                  <a:gd name="connsiteY29" fmla="*/ 1369239 h 2412226"/>
                  <a:gd name="connsiteX30" fmla="*/ 1357877 w 1567426"/>
                  <a:gd name="connsiteY30" fmla="*/ 1426388 h 2412226"/>
                  <a:gd name="connsiteX31" fmla="*/ 1427700 w 1567426"/>
                  <a:gd name="connsiteY31" fmla="*/ 1566090 h 2412226"/>
                  <a:gd name="connsiteX32" fmla="*/ 1405502 w 1567426"/>
                  <a:gd name="connsiteY32" fmla="*/ 1759763 h 2412226"/>
                  <a:gd name="connsiteX33" fmla="*/ 1268950 w 1567426"/>
                  <a:gd name="connsiteY33" fmla="*/ 1839140 h 2412226"/>
                  <a:gd name="connsiteX34" fmla="*/ 1294377 w 1567426"/>
                  <a:gd name="connsiteY34" fmla="*/ 1966138 h 2412226"/>
                  <a:gd name="connsiteX35" fmla="*/ 1567426 w 1567426"/>
                  <a:gd name="connsiteY35" fmla="*/ 2412226 h 2412226"/>
                  <a:gd name="connsiteX0" fmla="*/ 1432489 w 1567426"/>
                  <a:gd name="connsiteY0" fmla="*/ 2407463 h 2412226"/>
                  <a:gd name="connsiteX1" fmla="*/ 1195952 w 1567426"/>
                  <a:gd name="connsiteY1" fmla="*/ 1982013 h 2412226"/>
                  <a:gd name="connsiteX2" fmla="*/ 1094352 w 1567426"/>
                  <a:gd name="connsiteY2" fmla="*/ 1899463 h 2412226"/>
                  <a:gd name="connsiteX3" fmla="*/ 627627 w 1567426"/>
                  <a:gd name="connsiteY3" fmla="*/ 1924863 h 2412226"/>
                  <a:gd name="connsiteX4" fmla="*/ 500627 w 1567426"/>
                  <a:gd name="connsiteY4" fmla="*/ 1569263 h 2412226"/>
                  <a:gd name="connsiteX5" fmla="*/ 767327 w 1567426"/>
                  <a:gd name="connsiteY5" fmla="*/ 1375588 h 2412226"/>
                  <a:gd name="connsiteX6" fmla="*/ 938750 w 1567426"/>
                  <a:gd name="connsiteY6" fmla="*/ 1343840 h 2412226"/>
                  <a:gd name="connsiteX7" fmla="*/ 957827 w 1567426"/>
                  <a:gd name="connsiteY7" fmla="*/ 1299388 h 2412226"/>
                  <a:gd name="connsiteX8" fmla="*/ 657762 w 1567426"/>
                  <a:gd name="connsiteY8" fmla="*/ 597713 h 2412226"/>
                  <a:gd name="connsiteX9" fmla="*/ 527614 w 1567426"/>
                  <a:gd name="connsiteY9" fmla="*/ 415150 h 2412226"/>
                  <a:gd name="connsiteX10" fmla="*/ 305337 w 1567426"/>
                  <a:gd name="connsiteY10" fmla="*/ 445313 h 2412226"/>
                  <a:gd name="connsiteX11" fmla="*/ 219613 w 1567426"/>
                  <a:gd name="connsiteY11" fmla="*/ 259575 h 2412226"/>
                  <a:gd name="connsiteX12" fmla="*/ 79940 w 1567426"/>
                  <a:gd name="connsiteY12" fmla="*/ 177026 h 2412226"/>
                  <a:gd name="connsiteX13" fmla="*/ 537 w 1567426"/>
                  <a:gd name="connsiteY13" fmla="*/ 26212 h 2412226"/>
                  <a:gd name="connsiteX14" fmla="*/ 67214 w 1567426"/>
                  <a:gd name="connsiteY14" fmla="*/ 30976 h 2412226"/>
                  <a:gd name="connsiteX15" fmla="*/ 348199 w 1567426"/>
                  <a:gd name="connsiteY15" fmla="*/ 154799 h 2412226"/>
                  <a:gd name="connsiteX16" fmla="*/ 429162 w 1567426"/>
                  <a:gd name="connsiteY16" fmla="*/ 178612 h 2412226"/>
                  <a:gd name="connsiteX17" fmla="*/ 552987 w 1567426"/>
                  <a:gd name="connsiteY17" fmla="*/ 235763 h 2412226"/>
                  <a:gd name="connsiteX18" fmla="*/ 552988 w 1567426"/>
                  <a:gd name="connsiteY18" fmla="*/ 183375 h 2412226"/>
                  <a:gd name="connsiteX19" fmla="*/ 278377 w 1567426"/>
                  <a:gd name="connsiteY19" fmla="*/ 56376 h 2412226"/>
                  <a:gd name="connsiteX20" fmla="*/ 524412 w 1567426"/>
                  <a:gd name="connsiteY20" fmla="*/ 107174 h 2412226"/>
                  <a:gd name="connsiteX21" fmla="*/ 552988 w 1567426"/>
                  <a:gd name="connsiteY21" fmla="*/ 97650 h 2412226"/>
                  <a:gd name="connsiteX22" fmla="*/ 272001 w 1567426"/>
                  <a:gd name="connsiteY22" fmla="*/ 3991 h 2412226"/>
                  <a:gd name="connsiteX23" fmla="*/ 446652 w 1567426"/>
                  <a:gd name="connsiteY23" fmla="*/ 24626 h 2412226"/>
                  <a:gd name="connsiteX24" fmla="*/ 640327 w 1567426"/>
                  <a:gd name="connsiteY24" fmla="*/ 134163 h 2412226"/>
                  <a:gd name="connsiteX25" fmla="*/ 868927 w 1567426"/>
                  <a:gd name="connsiteY25" fmla="*/ 759638 h 2412226"/>
                  <a:gd name="connsiteX26" fmla="*/ 1091177 w 1567426"/>
                  <a:gd name="connsiteY26" fmla="*/ 1318438 h 2412226"/>
                  <a:gd name="connsiteX27" fmla="*/ 1141977 w 1567426"/>
                  <a:gd name="connsiteY27" fmla="*/ 1337488 h 2412226"/>
                  <a:gd name="connsiteX28" fmla="*/ 1249901 w 1567426"/>
                  <a:gd name="connsiteY28" fmla="*/ 1369239 h 2412226"/>
                  <a:gd name="connsiteX29" fmla="*/ 1357877 w 1567426"/>
                  <a:gd name="connsiteY29" fmla="*/ 1426388 h 2412226"/>
                  <a:gd name="connsiteX30" fmla="*/ 1427700 w 1567426"/>
                  <a:gd name="connsiteY30" fmla="*/ 1566090 h 2412226"/>
                  <a:gd name="connsiteX31" fmla="*/ 1405502 w 1567426"/>
                  <a:gd name="connsiteY31" fmla="*/ 1759763 h 2412226"/>
                  <a:gd name="connsiteX32" fmla="*/ 1268950 w 1567426"/>
                  <a:gd name="connsiteY32" fmla="*/ 1839140 h 2412226"/>
                  <a:gd name="connsiteX33" fmla="*/ 1294377 w 1567426"/>
                  <a:gd name="connsiteY33" fmla="*/ 1966138 h 2412226"/>
                  <a:gd name="connsiteX34" fmla="*/ 1567426 w 1567426"/>
                  <a:gd name="connsiteY34" fmla="*/ 2412226 h 2412226"/>
                  <a:gd name="connsiteX0" fmla="*/ 1431954 w 1566891"/>
                  <a:gd name="connsiteY0" fmla="*/ 2407463 h 2412226"/>
                  <a:gd name="connsiteX1" fmla="*/ 1195417 w 1566891"/>
                  <a:gd name="connsiteY1" fmla="*/ 1982013 h 2412226"/>
                  <a:gd name="connsiteX2" fmla="*/ 1093817 w 1566891"/>
                  <a:gd name="connsiteY2" fmla="*/ 1899463 h 2412226"/>
                  <a:gd name="connsiteX3" fmla="*/ 627092 w 1566891"/>
                  <a:gd name="connsiteY3" fmla="*/ 1924863 h 2412226"/>
                  <a:gd name="connsiteX4" fmla="*/ 500092 w 1566891"/>
                  <a:gd name="connsiteY4" fmla="*/ 1569263 h 2412226"/>
                  <a:gd name="connsiteX5" fmla="*/ 766792 w 1566891"/>
                  <a:gd name="connsiteY5" fmla="*/ 1375588 h 2412226"/>
                  <a:gd name="connsiteX6" fmla="*/ 938215 w 1566891"/>
                  <a:gd name="connsiteY6" fmla="*/ 1343840 h 2412226"/>
                  <a:gd name="connsiteX7" fmla="*/ 957292 w 1566891"/>
                  <a:gd name="connsiteY7" fmla="*/ 1299388 h 2412226"/>
                  <a:gd name="connsiteX8" fmla="*/ 657227 w 1566891"/>
                  <a:gd name="connsiteY8" fmla="*/ 597713 h 2412226"/>
                  <a:gd name="connsiteX9" fmla="*/ 527079 w 1566891"/>
                  <a:gd name="connsiteY9" fmla="*/ 415150 h 2412226"/>
                  <a:gd name="connsiteX10" fmla="*/ 304802 w 1566891"/>
                  <a:gd name="connsiteY10" fmla="*/ 445313 h 2412226"/>
                  <a:gd name="connsiteX11" fmla="*/ 219078 w 1566891"/>
                  <a:gd name="connsiteY11" fmla="*/ 259575 h 2412226"/>
                  <a:gd name="connsiteX12" fmla="*/ 79405 w 1566891"/>
                  <a:gd name="connsiteY12" fmla="*/ 177026 h 2412226"/>
                  <a:gd name="connsiteX13" fmla="*/ 2 w 1566891"/>
                  <a:gd name="connsiteY13" fmla="*/ 26212 h 2412226"/>
                  <a:gd name="connsiteX14" fmla="*/ 285754 w 1566891"/>
                  <a:gd name="connsiteY14" fmla="*/ 197664 h 2412226"/>
                  <a:gd name="connsiteX15" fmla="*/ 347664 w 1566891"/>
                  <a:gd name="connsiteY15" fmla="*/ 154799 h 2412226"/>
                  <a:gd name="connsiteX16" fmla="*/ 428627 w 1566891"/>
                  <a:gd name="connsiteY16" fmla="*/ 178612 h 2412226"/>
                  <a:gd name="connsiteX17" fmla="*/ 552452 w 1566891"/>
                  <a:gd name="connsiteY17" fmla="*/ 235763 h 2412226"/>
                  <a:gd name="connsiteX18" fmla="*/ 552453 w 1566891"/>
                  <a:gd name="connsiteY18" fmla="*/ 183375 h 2412226"/>
                  <a:gd name="connsiteX19" fmla="*/ 277842 w 1566891"/>
                  <a:gd name="connsiteY19" fmla="*/ 56376 h 2412226"/>
                  <a:gd name="connsiteX20" fmla="*/ 523877 w 1566891"/>
                  <a:gd name="connsiteY20" fmla="*/ 107174 h 2412226"/>
                  <a:gd name="connsiteX21" fmla="*/ 552453 w 1566891"/>
                  <a:gd name="connsiteY21" fmla="*/ 97650 h 2412226"/>
                  <a:gd name="connsiteX22" fmla="*/ 271466 w 1566891"/>
                  <a:gd name="connsiteY22" fmla="*/ 3991 h 2412226"/>
                  <a:gd name="connsiteX23" fmla="*/ 446117 w 1566891"/>
                  <a:gd name="connsiteY23" fmla="*/ 24626 h 2412226"/>
                  <a:gd name="connsiteX24" fmla="*/ 639792 w 1566891"/>
                  <a:gd name="connsiteY24" fmla="*/ 134163 h 2412226"/>
                  <a:gd name="connsiteX25" fmla="*/ 868392 w 1566891"/>
                  <a:gd name="connsiteY25" fmla="*/ 759638 h 2412226"/>
                  <a:gd name="connsiteX26" fmla="*/ 1090642 w 1566891"/>
                  <a:gd name="connsiteY26" fmla="*/ 1318438 h 2412226"/>
                  <a:gd name="connsiteX27" fmla="*/ 1141442 w 1566891"/>
                  <a:gd name="connsiteY27" fmla="*/ 1337488 h 2412226"/>
                  <a:gd name="connsiteX28" fmla="*/ 1249366 w 1566891"/>
                  <a:gd name="connsiteY28" fmla="*/ 1369239 h 2412226"/>
                  <a:gd name="connsiteX29" fmla="*/ 1357342 w 1566891"/>
                  <a:gd name="connsiteY29" fmla="*/ 1426388 h 2412226"/>
                  <a:gd name="connsiteX30" fmla="*/ 1427165 w 1566891"/>
                  <a:gd name="connsiteY30" fmla="*/ 1566090 h 2412226"/>
                  <a:gd name="connsiteX31" fmla="*/ 1404967 w 1566891"/>
                  <a:gd name="connsiteY31" fmla="*/ 1759763 h 2412226"/>
                  <a:gd name="connsiteX32" fmla="*/ 1268415 w 1566891"/>
                  <a:gd name="connsiteY32" fmla="*/ 1839140 h 2412226"/>
                  <a:gd name="connsiteX33" fmla="*/ 1293842 w 1566891"/>
                  <a:gd name="connsiteY33" fmla="*/ 1966138 h 2412226"/>
                  <a:gd name="connsiteX34" fmla="*/ 1566891 w 1566891"/>
                  <a:gd name="connsiteY34" fmla="*/ 2412226 h 2412226"/>
                  <a:gd name="connsiteX0" fmla="*/ 1359596 w 1494533"/>
                  <a:gd name="connsiteY0" fmla="*/ 2407463 h 2412226"/>
                  <a:gd name="connsiteX1" fmla="*/ 1123059 w 1494533"/>
                  <a:gd name="connsiteY1" fmla="*/ 1982013 h 2412226"/>
                  <a:gd name="connsiteX2" fmla="*/ 1021459 w 1494533"/>
                  <a:gd name="connsiteY2" fmla="*/ 1899463 h 2412226"/>
                  <a:gd name="connsiteX3" fmla="*/ 554734 w 1494533"/>
                  <a:gd name="connsiteY3" fmla="*/ 1924863 h 2412226"/>
                  <a:gd name="connsiteX4" fmla="*/ 427734 w 1494533"/>
                  <a:gd name="connsiteY4" fmla="*/ 1569263 h 2412226"/>
                  <a:gd name="connsiteX5" fmla="*/ 694434 w 1494533"/>
                  <a:gd name="connsiteY5" fmla="*/ 1375588 h 2412226"/>
                  <a:gd name="connsiteX6" fmla="*/ 865857 w 1494533"/>
                  <a:gd name="connsiteY6" fmla="*/ 1343840 h 2412226"/>
                  <a:gd name="connsiteX7" fmla="*/ 884934 w 1494533"/>
                  <a:gd name="connsiteY7" fmla="*/ 1299388 h 2412226"/>
                  <a:gd name="connsiteX8" fmla="*/ 584869 w 1494533"/>
                  <a:gd name="connsiteY8" fmla="*/ 597713 h 2412226"/>
                  <a:gd name="connsiteX9" fmla="*/ 454721 w 1494533"/>
                  <a:gd name="connsiteY9" fmla="*/ 415150 h 2412226"/>
                  <a:gd name="connsiteX10" fmla="*/ 232444 w 1494533"/>
                  <a:gd name="connsiteY10" fmla="*/ 445313 h 2412226"/>
                  <a:gd name="connsiteX11" fmla="*/ 146720 w 1494533"/>
                  <a:gd name="connsiteY11" fmla="*/ 259575 h 2412226"/>
                  <a:gd name="connsiteX12" fmla="*/ 7047 w 1494533"/>
                  <a:gd name="connsiteY12" fmla="*/ 177026 h 2412226"/>
                  <a:gd name="connsiteX13" fmla="*/ 422944 w 1494533"/>
                  <a:gd name="connsiteY13" fmla="*/ 359587 h 2412226"/>
                  <a:gd name="connsiteX14" fmla="*/ 213396 w 1494533"/>
                  <a:gd name="connsiteY14" fmla="*/ 197664 h 2412226"/>
                  <a:gd name="connsiteX15" fmla="*/ 275306 w 1494533"/>
                  <a:gd name="connsiteY15" fmla="*/ 154799 h 2412226"/>
                  <a:gd name="connsiteX16" fmla="*/ 356269 w 1494533"/>
                  <a:gd name="connsiteY16" fmla="*/ 178612 h 2412226"/>
                  <a:gd name="connsiteX17" fmla="*/ 480094 w 1494533"/>
                  <a:gd name="connsiteY17" fmla="*/ 235763 h 2412226"/>
                  <a:gd name="connsiteX18" fmla="*/ 480095 w 1494533"/>
                  <a:gd name="connsiteY18" fmla="*/ 183375 h 2412226"/>
                  <a:gd name="connsiteX19" fmla="*/ 205484 w 1494533"/>
                  <a:gd name="connsiteY19" fmla="*/ 56376 h 2412226"/>
                  <a:gd name="connsiteX20" fmla="*/ 451519 w 1494533"/>
                  <a:gd name="connsiteY20" fmla="*/ 107174 h 2412226"/>
                  <a:gd name="connsiteX21" fmla="*/ 480095 w 1494533"/>
                  <a:gd name="connsiteY21" fmla="*/ 97650 h 2412226"/>
                  <a:gd name="connsiteX22" fmla="*/ 199108 w 1494533"/>
                  <a:gd name="connsiteY22" fmla="*/ 3991 h 2412226"/>
                  <a:gd name="connsiteX23" fmla="*/ 373759 w 1494533"/>
                  <a:gd name="connsiteY23" fmla="*/ 24626 h 2412226"/>
                  <a:gd name="connsiteX24" fmla="*/ 567434 w 1494533"/>
                  <a:gd name="connsiteY24" fmla="*/ 134163 h 2412226"/>
                  <a:gd name="connsiteX25" fmla="*/ 796034 w 1494533"/>
                  <a:gd name="connsiteY25" fmla="*/ 759638 h 2412226"/>
                  <a:gd name="connsiteX26" fmla="*/ 1018284 w 1494533"/>
                  <a:gd name="connsiteY26" fmla="*/ 1318438 h 2412226"/>
                  <a:gd name="connsiteX27" fmla="*/ 1069084 w 1494533"/>
                  <a:gd name="connsiteY27" fmla="*/ 1337488 h 2412226"/>
                  <a:gd name="connsiteX28" fmla="*/ 1177008 w 1494533"/>
                  <a:gd name="connsiteY28" fmla="*/ 1369239 h 2412226"/>
                  <a:gd name="connsiteX29" fmla="*/ 1284984 w 1494533"/>
                  <a:gd name="connsiteY29" fmla="*/ 1426388 h 2412226"/>
                  <a:gd name="connsiteX30" fmla="*/ 1354807 w 1494533"/>
                  <a:gd name="connsiteY30" fmla="*/ 1566090 h 2412226"/>
                  <a:gd name="connsiteX31" fmla="*/ 1332609 w 1494533"/>
                  <a:gd name="connsiteY31" fmla="*/ 1759763 h 2412226"/>
                  <a:gd name="connsiteX32" fmla="*/ 1196057 w 1494533"/>
                  <a:gd name="connsiteY32" fmla="*/ 1839140 h 2412226"/>
                  <a:gd name="connsiteX33" fmla="*/ 1221484 w 1494533"/>
                  <a:gd name="connsiteY33" fmla="*/ 1966138 h 2412226"/>
                  <a:gd name="connsiteX34" fmla="*/ 1494533 w 1494533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78477 w 1488141"/>
                  <a:gd name="connsiteY8" fmla="*/ 597713 h 2412226"/>
                  <a:gd name="connsiteX9" fmla="*/ 448329 w 1488141"/>
                  <a:gd name="connsiteY9" fmla="*/ 415150 h 2412226"/>
                  <a:gd name="connsiteX10" fmla="*/ 226052 w 1488141"/>
                  <a:gd name="connsiteY10" fmla="*/ 4453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78477 w 1488141"/>
                  <a:gd name="connsiteY8" fmla="*/ 597713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2765 w 1488141"/>
                  <a:gd name="connsiteY8" fmla="*/ 583426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2765 w 1488141"/>
                  <a:gd name="connsiteY8" fmla="*/ 583426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2765 w 1488141"/>
                  <a:gd name="connsiteY8" fmla="*/ 583426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7527 w 1488141"/>
                  <a:gd name="connsiteY8" fmla="*/ 573901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7527 w 1488141"/>
                  <a:gd name="connsiteY8" fmla="*/ 573901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7527 w 1488141"/>
                  <a:gd name="connsiteY8" fmla="*/ 573901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7527 w 1488141"/>
                  <a:gd name="connsiteY8" fmla="*/ 573901 h 2412226"/>
                  <a:gd name="connsiteX9" fmla="*/ 448329 w 1488141"/>
                  <a:gd name="connsiteY9" fmla="*/ 415150 h 2412226"/>
                  <a:gd name="connsiteX10" fmla="*/ 145090 w 1488141"/>
                  <a:gd name="connsiteY10" fmla="*/ 483413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3204 w 1488141"/>
                  <a:gd name="connsiteY0" fmla="*/ 2407463 h 2412226"/>
                  <a:gd name="connsiteX1" fmla="*/ 1116667 w 1488141"/>
                  <a:gd name="connsiteY1" fmla="*/ 1982013 h 2412226"/>
                  <a:gd name="connsiteX2" fmla="*/ 1015067 w 1488141"/>
                  <a:gd name="connsiteY2" fmla="*/ 1899463 h 2412226"/>
                  <a:gd name="connsiteX3" fmla="*/ 548342 w 1488141"/>
                  <a:gd name="connsiteY3" fmla="*/ 1924863 h 2412226"/>
                  <a:gd name="connsiteX4" fmla="*/ 421342 w 1488141"/>
                  <a:gd name="connsiteY4" fmla="*/ 1569263 h 2412226"/>
                  <a:gd name="connsiteX5" fmla="*/ 688042 w 1488141"/>
                  <a:gd name="connsiteY5" fmla="*/ 1375588 h 2412226"/>
                  <a:gd name="connsiteX6" fmla="*/ 859465 w 1488141"/>
                  <a:gd name="connsiteY6" fmla="*/ 1343840 h 2412226"/>
                  <a:gd name="connsiteX7" fmla="*/ 878542 w 1488141"/>
                  <a:gd name="connsiteY7" fmla="*/ 1299388 h 2412226"/>
                  <a:gd name="connsiteX8" fmla="*/ 597527 w 1488141"/>
                  <a:gd name="connsiteY8" fmla="*/ 573901 h 2412226"/>
                  <a:gd name="connsiteX9" fmla="*/ 448329 w 1488141"/>
                  <a:gd name="connsiteY9" fmla="*/ 415150 h 2412226"/>
                  <a:gd name="connsiteX10" fmla="*/ 73652 w 1488141"/>
                  <a:gd name="connsiteY10" fmla="*/ 431026 h 2412226"/>
                  <a:gd name="connsiteX11" fmla="*/ 311778 w 1488141"/>
                  <a:gd name="connsiteY11" fmla="*/ 378637 h 2412226"/>
                  <a:gd name="connsiteX12" fmla="*/ 655 w 1488141"/>
                  <a:gd name="connsiteY12" fmla="*/ 177026 h 2412226"/>
                  <a:gd name="connsiteX13" fmla="*/ 416552 w 1488141"/>
                  <a:gd name="connsiteY13" fmla="*/ 359587 h 2412226"/>
                  <a:gd name="connsiteX14" fmla="*/ 207004 w 1488141"/>
                  <a:gd name="connsiteY14" fmla="*/ 197664 h 2412226"/>
                  <a:gd name="connsiteX15" fmla="*/ 268914 w 1488141"/>
                  <a:gd name="connsiteY15" fmla="*/ 154799 h 2412226"/>
                  <a:gd name="connsiteX16" fmla="*/ 349877 w 1488141"/>
                  <a:gd name="connsiteY16" fmla="*/ 178612 h 2412226"/>
                  <a:gd name="connsiteX17" fmla="*/ 473702 w 1488141"/>
                  <a:gd name="connsiteY17" fmla="*/ 235763 h 2412226"/>
                  <a:gd name="connsiteX18" fmla="*/ 473703 w 1488141"/>
                  <a:gd name="connsiteY18" fmla="*/ 183375 h 2412226"/>
                  <a:gd name="connsiteX19" fmla="*/ 199092 w 1488141"/>
                  <a:gd name="connsiteY19" fmla="*/ 56376 h 2412226"/>
                  <a:gd name="connsiteX20" fmla="*/ 445127 w 1488141"/>
                  <a:gd name="connsiteY20" fmla="*/ 107174 h 2412226"/>
                  <a:gd name="connsiteX21" fmla="*/ 473703 w 1488141"/>
                  <a:gd name="connsiteY21" fmla="*/ 97650 h 2412226"/>
                  <a:gd name="connsiteX22" fmla="*/ 192716 w 1488141"/>
                  <a:gd name="connsiteY22" fmla="*/ 3991 h 2412226"/>
                  <a:gd name="connsiteX23" fmla="*/ 367367 w 1488141"/>
                  <a:gd name="connsiteY23" fmla="*/ 24626 h 2412226"/>
                  <a:gd name="connsiteX24" fmla="*/ 561042 w 1488141"/>
                  <a:gd name="connsiteY24" fmla="*/ 134163 h 2412226"/>
                  <a:gd name="connsiteX25" fmla="*/ 789642 w 1488141"/>
                  <a:gd name="connsiteY25" fmla="*/ 759638 h 2412226"/>
                  <a:gd name="connsiteX26" fmla="*/ 1011892 w 1488141"/>
                  <a:gd name="connsiteY26" fmla="*/ 1318438 h 2412226"/>
                  <a:gd name="connsiteX27" fmla="*/ 1062692 w 1488141"/>
                  <a:gd name="connsiteY27" fmla="*/ 1337488 h 2412226"/>
                  <a:gd name="connsiteX28" fmla="*/ 1170616 w 1488141"/>
                  <a:gd name="connsiteY28" fmla="*/ 1369239 h 2412226"/>
                  <a:gd name="connsiteX29" fmla="*/ 1278592 w 1488141"/>
                  <a:gd name="connsiteY29" fmla="*/ 1426388 h 2412226"/>
                  <a:gd name="connsiteX30" fmla="*/ 1348415 w 1488141"/>
                  <a:gd name="connsiteY30" fmla="*/ 1566090 h 2412226"/>
                  <a:gd name="connsiteX31" fmla="*/ 1326217 w 1488141"/>
                  <a:gd name="connsiteY31" fmla="*/ 1759763 h 2412226"/>
                  <a:gd name="connsiteX32" fmla="*/ 1189665 w 1488141"/>
                  <a:gd name="connsiteY32" fmla="*/ 1839140 h 2412226"/>
                  <a:gd name="connsiteX33" fmla="*/ 1215092 w 1488141"/>
                  <a:gd name="connsiteY33" fmla="*/ 1966138 h 2412226"/>
                  <a:gd name="connsiteX34" fmla="*/ 1488141 w 1488141"/>
                  <a:gd name="connsiteY34" fmla="*/ 2412226 h 2412226"/>
                  <a:gd name="connsiteX0" fmla="*/ 1352876 w 1487813"/>
                  <a:gd name="connsiteY0" fmla="*/ 2407463 h 2412226"/>
                  <a:gd name="connsiteX1" fmla="*/ 1116339 w 1487813"/>
                  <a:gd name="connsiteY1" fmla="*/ 1982013 h 2412226"/>
                  <a:gd name="connsiteX2" fmla="*/ 1014739 w 1487813"/>
                  <a:gd name="connsiteY2" fmla="*/ 1899463 h 2412226"/>
                  <a:gd name="connsiteX3" fmla="*/ 548014 w 1487813"/>
                  <a:gd name="connsiteY3" fmla="*/ 1924863 h 2412226"/>
                  <a:gd name="connsiteX4" fmla="*/ 421014 w 1487813"/>
                  <a:gd name="connsiteY4" fmla="*/ 1569263 h 2412226"/>
                  <a:gd name="connsiteX5" fmla="*/ 687714 w 1487813"/>
                  <a:gd name="connsiteY5" fmla="*/ 1375588 h 2412226"/>
                  <a:gd name="connsiteX6" fmla="*/ 859137 w 1487813"/>
                  <a:gd name="connsiteY6" fmla="*/ 1343840 h 2412226"/>
                  <a:gd name="connsiteX7" fmla="*/ 878214 w 1487813"/>
                  <a:gd name="connsiteY7" fmla="*/ 1299388 h 2412226"/>
                  <a:gd name="connsiteX8" fmla="*/ 597199 w 1487813"/>
                  <a:gd name="connsiteY8" fmla="*/ 573901 h 2412226"/>
                  <a:gd name="connsiteX9" fmla="*/ 448001 w 1487813"/>
                  <a:gd name="connsiteY9" fmla="*/ 415150 h 2412226"/>
                  <a:gd name="connsiteX10" fmla="*/ 73324 w 1487813"/>
                  <a:gd name="connsiteY10" fmla="*/ 431026 h 2412226"/>
                  <a:gd name="connsiteX11" fmla="*/ 340025 w 1487813"/>
                  <a:gd name="connsiteY11" fmla="*/ 364349 h 2412226"/>
                  <a:gd name="connsiteX12" fmla="*/ 327 w 1487813"/>
                  <a:gd name="connsiteY12" fmla="*/ 177026 h 2412226"/>
                  <a:gd name="connsiteX13" fmla="*/ 416224 w 1487813"/>
                  <a:gd name="connsiteY13" fmla="*/ 359587 h 2412226"/>
                  <a:gd name="connsiteX14" fmla="*/ 206676 w 1487813"/>
                  <a:gd name="connsiteY14" fmla="*/ 197664 h 2412226"/>
                  <a:gd name="connsiteX15" fmla="*/ 268586 w 1487813"/>
                  <a:gd name="connsiteY15" fmla="*/ 154799 h 2412226"/>
                  <a:gd name="connsiteX16" fmla="*/ 349549 w 1487813"/>
                  <a:gd name="connsiteY16" fmla="*/ 178612 h 2412226"/>
                  <a:gd name="connsiteX17" fmla="*/ 473374 w 1487813"/>
                  <a:gd name="connsiteY17" fmla="*/ 235763 h 2412226"/>
                  <a:gd name="connsiteX18" fmla="*/ 473375 w 1487813"/>
                  <a:gd name="connsiteY18" fmla="*/ 183375 h 2412226"/>
                  <a:gd name="connsiteX19" fmla="*/ 198764 w 1487813"/>
                  <a:gd name="connsiteY19" fmla="*/ 56376 h 2412226"/>
                  <a:gd name="connsiteX20" fmla="*/ 444799 w 1487813"/>
                  <a:gd name="connsiteY20" fmla="*/ 107174 h 2412226"/>
                  <a:gd name="connsiteX21" fmla="*/ 473375 w 1487813"/>
                  <a:gd name="connsiteY21" fmla="*/ 97650 h 2412226"/>
                  <a:gd name="connsiteX22" fmla="*/ 192388 w 1487813"/>
                  <a:gd name="connsiteY22" fmla="*/ 3991 h 2412226"/>
                  <a:gd name="connsiteX23" fmla="*/ 367039 w 1487813"/>
                  <a:gd name="connsiteY23" fmla="*/ 24626 h 2412226"/>
                  <a:gd name="connsiteX24" fmla="*/ 560714 w 1487813"/>
                  <a:gd name="connsiteY24" fmla="*/ 134163 h 2412226"/>
                  <a:gd name="connsiteX25" fmla="*/ 789314 w 1487813"/>
                  <a:gd name="connsiteY25" fmla="*/ 759638 h 2412226"/>
                  <a:gd name="connsiteX26" fmla="*/ 1011564 w 1487813"/>
                  <a:gd name="connsiteY26" fmla="*/ 1318438 h 2412226"/>
                  <a:gd name="connsiteX27" fmla="*/ 1062364 w 1487813"/>
                  <a:gd name="connsiteY27" fmla="*/ 1337488 h 2412226"/>
                  <a:gd name="connsiteX28" fmla="*/ 1170288 w 1487813"/>
                  <a:gd name="connsiteY28" fmla="*/ 1369239 h 2412226"/>
                  <a:gd name="connsiteX29" fmla="*/ 1278264 w 1487813"/>
                  <a:gd name="connsiteY29" fmla="*/ 1426388 h 2412226"/>
                  <a:gd name="connsiteX30" fmla="*/ 1348087 w 1487813"/>
                  <a:gd name="connsiteY30" fmla="*/ 1566090 h 2412226"/>
                  <a:gd name="connsiteX31" fmla="*/ 1325889 w 1487813"/>
                  <a:gd name="connsiteY31" fmla="*/ 1759763 h 2412226"/>
                  <a:gd name="connsiteX32" fmla="*/ 1189337 w 1487813"/>
                  <a:gd name="connsiteY32" fmla="*/ 1839140 h 2412226"/>
                  <a:gd name="connsiteX33" fmla="*/ 1214764 w 1487813"/>
                  <a:gd name="connsiteY33" fmla="*/ 1966138 h 2412226"/>
                  <a:gd name="connsiteX34" fmla="*/ 1487813 w 1487813"/>
                  <a:gd name="connsiteY34" fmla="*/ 2412226 h 2412226"/>
                  <a:gd name="connsiteX0" fmla="*/ 1352904 w 1487841"/>
                  <a:gd name="connsiteY0" fmla="*/ 2407463 h 2412226"/>
                  <a:gd name="connsiteX1" fmla="*/ 1116367 w 1487841"/>
                  <a:gd name="connsiteY1" fmla="*/ 1982013 h 2412226"/>
                  <a:gd name="connsiteX2" fmla="*/ 1014767 w 1487841"/>
                  <a:gd name="connsiteY2" fmla="*/ 1899463 h 2412226"/>
                  <a:gd name="connsiteX3" fmla="*/ 548042 w 1487841"/>
                  <a:gd name="connsiteY3" fmla="*/ 1924863 h 2412226"/>
                  <a:gd name="connsiteX4" fmla="*/ 421042 w 1487841"/>
                  <a:gd name="connsiteY4" fmla="*/ 1569263 h 2412226"/>
                  <a:gd name="connsiteX5" fmla="*/ 687742 w 1487841"/>
                  <a:gd name="connsiteY5" fmla="*/ 1375588 h 2412226"/>
                  <a:gd name="connsiteX6" fmla="*/ 859165 w 1487841"/>
                  <a:gd name="connsiteY6" fmla="*/ 1343840 h 2412226"/>
                  <a:gd name="connsiteX7" fmla="*/ 878242 w 1487841"/>
                  <a:gd name="connsiteY7" fmla="*/ 1299388 h 2412226"/>
                  <a:gd name="connsiteX8" fmla="*/ 597227 w 1487841"/>
                  <a:gd name="connsiteY8" fmla="*/ 573901 h 2412226"/>
                  <a:gd name="connsiteX9" fmla="*/ 448029 w 1487841"/>
                  <a:gd name="connsiteY9" fmla="*/ 415150 h 2412226"/>
                  <a:gd name="connsiteX10" fmla="*/ 73352 w 1487841"/>
                  <a:gd name="connsiteY10" fmla="*/ 431026 h 2412226"/>
                  <a:gd name="connsiteX11" fmla="*/ 30489 w 1487841"/>
                  <a:gd name="connsiteY11" fmla="*/ 388162 h 2412226"/>
                  <a:gd name="connsiteX12" fmla="*/ 340053 w 1487841"/>
                  <a:gd name="connsiteY12" fmla="*/ 364349 h 2412226"/>
                  <a:gd name="connsiteX13" fmla="*/ 355 w 1487841"/>
                  <a:gd name="connsiteY13" fmla="*/ 177026 h 2412226"/>
                  <a:gd name="connsiteX14" fmla="*/ 416252 w 1487841"/>
                  <a:gd name="connsiteY14" fmla="*/ 359587 h 2412226"/>
                  <a:gd name="connsiteX15" fmla="*/ 206704 w 1487841"/>
                  <a:gd name="connsiteY15" fmla="*/ 197664 h 2412226"/>
                  <a:gd name="connsiteX16" fmla="*/ 268614 w 1487841"/>
                  <a:gd name="connsiteY16" fmla="*/ 154799 h 2412226"/>
                  <a:gd name="connsiteX17" fmla="*/ 349577 w 1487841"/>
                  <a:gd name="connsiteY17" fmla="*/ 178612 h 2412226"/>
                  <a:gd name="connsiteX18" fmla="*/ 473402 w 1487841"/>
                  <a:gd name="connsiteY18" fmla="*/ 235763 h 2412226"/>
                  <a:gd name="connsiteX19" fmla="*/ 473403 w 1487841"/>
                  <a:gd name="connsiteY19" fmla="*/ 183375 h 2412226"/>
                  <a:gd name="connsiteX20" fmla="*/ 198792 w 1487841"/>
                  <a:gd name="connsiteY20" fmla="*/ 56376 h 2412226"/>
                  <a:gd name="connsiteX21" fmla="*/ 444827 w 1487841"/>
                  <a:gd name="connsiteY21" fmla="*/ 107174 h 2412226"/>
                  <a:gd name="connsiteX22" fmla="*/ 473403 w 1487841"/>
                  <a:gd name="connsiteY22" fmla="*/ 97650 h 2412226"/>
                  <a:gd name="connsiteX23" fmla="*/ 192416 w 1487841"/>
                  <a:gd name="connsiteY23" fmla="*/ 3991 h 2412226"/>
                  <a:gd name="connsiteX24" fmla="*/ 367067 w 1487841"/>
                  <a:gd name="connsiteY24" fmla="*/ 24626 h 2412226"/>
                  <a:gd name="connsiteX25" fmla="*/ 560742 w 1487841"/>
                  <a:gd name="connsiteY25" fmla="*/ 134163 h 2412226"/>
                  <a:gd name="connsiteX26" fmla="*/ 789342 w 1487841"/>
                  <a:gd name="connsiteY26" fmla="*/ 759638 h 2412226"/>
                  <a:gd name="connsiteX27" fmla="*/ 1011592 w 1487841"/>
                  <a:gd name="connsiteY27" fmla="*/ 1318438 h 2412226"/>
                  <a:gd name="connsiteX28" fmla="*/ 1062392 w 1487841"/>
                  <a:gd name="connsiteY28" fmla="*/ 1337488 h 2412226"/>
                  <a:gd name="connsiteX29" fmla="*/ 1170316 w 1487841"/>
                  <a:gd name="connsiteY29" fmla="*/ 1369239 h 2412226"/>
                  <a:gd name="connsiteX30" fmla="*/ 1278292 w 1487841"/>
                  <a:gd name="connsiteY30" fmla="*/ 1426388 h 2412226"/>
                  <a:gd name="connsiteX31" fmla="*/ 1348115 w 1487841"/>
                  <a:gd name="connsiteY31" fmla="*/ 1566090 h 2412226"/>
                  <a:gd name="connsiteX32" fmla="*/ 1325917 w 1487841"/>
                  <a:gd name="connsiteY32" fmla="*/ 1759763 h 2412226"/>
                  <a:gd name="connsiteX33" fmla="*/ 1189365 w 1487841"/>
                  <a:gd name="connsiteY33" fmla="*/ 1839140 h 2412226"/>
                  <a:gd name="connsiteX34" fmla="*/ 1214792 w 1487841"/>
                  <a:gd name="connsiteY34" fmla="*/ 1966138 h 2412226"/>
                  <a:gd name="connsiteX35" fmla="*/ 1487841 w 1487841"/>
                  <a:gd name="connsiteY35" fmla="*/ 2412226 h 2412226"/>
                  <a:gd name="connsiteX0" fmla="*/ 1352904 w 1487841"/>
                  <a:gd name="connsiteY0" fmla="*/ 2407463 h 2412226"/>
                  <a:gd name="connsiteX1" fmla="*/ 1116367 w 1487841"/>
                  <a:gd name="connsiteY1" fmla="*/ 1982013 h 2412226"/>
                  <a:gd name="connsiteX2" fmla="*/ 1014767 w 1487841"/>
                  <a:gd name="connsiteY2" fmla="*/ 1899463 h 2412226"/>
                  <a:gd name="connsiteX3" fmla="*/ 548042 w 1487841"/>
                  <a:gd name="connsiteY3" fmla="*/ 1924863 h 2412226"/>
                  <a:gd name="connsiteX4" fmla="*/ 421042 w 1487841"/>
                  <a:gd name="connsiteY4" fmla="*/ 1569263 h 2412226"/>
                  <a:gd name="connsiteX5" fmla="*/ 687742 w 1487841"/>
                  <a:gd name="connsiteY5" fmla="*/ 1375588 h 2412226"/>
                  <a:gd name="connsiteX6" fmla="*/ 859165 w 1487841"/>
                  <a:gd name="connsiteY6" fmla="*/ 1343840 h 2412226"/>
                  <a:gd name="connsiteX7" fmla="*/ 878242 w 1487841"/>
                  <a:gd name="connsiteY7" fmla="*/ 1299388 h 2412226"/>
                  <a:gd name="connsiteX8" fmla="*/ 597227 w 1487841"/>
                  <a:gd name="connsiteY8" fmla="*/ 573901 h 2412226"/>
                  <a:gd name="connsiteX9" fmla="*/ 448029 w 1487841"/>
                  <a:gd name="connsiteY9" fmla="*/ 415150 h 2412226"/>
                  <a:gd name="connsiteX10" fmla="*/ 192415 w 1487841"/>
                  <a:gd name="connsiteY10" fmla="*/ 416738 h 2412226"/>
                  <a:gd name="connsiteX11" fmla="*/ 30489 w 1487841"/>
                  <a:gd name="connsiteY11" fmla="*/ 388162 h 2412226"/>
                  <a:gd name="connsiteX12" fmla="*/ 340053 w 1487841"/>
                  <a:gd name="connsiteY12" fmla="*/ 364349 h 2412226"/>
                  <a:gd name="connsiteX13" fmla="*/ 355 w 1487841"/>
                  <a:gd name="connsiteY13" fmla="*/ 177026 h 2412226"/>
                  <a:gd name="connsiteX14" fmla="*/ 416252 w 1487841"/>
                  <a:gd name="connsiteY14" fmla="*/ 359587 h 2412226"/>
                  <a:gd name="connsiteX15" fmla="*/ 206704 w 1487841"/>
                  <a:gd name="connsiteY15" fmla="*/ 197664 h 2412226"/>
                  <a:gd name="connsiteX16" fmla="*/ 268614 w 1487841"/>
                  <a:gd name="connsiteY16" fmla="*/ 154799 h 2412226"/>
                  <a:gd name="connsiteX17" fmla="*/ 349577 w 1487841"/>
                  <a:gd name="connsiteY17" fmla="*/ 178612 h 2412226"/>
                  <a:gd name="connsiteX18" fmla="*/ 473402 w 1487841"/>
                  <a:gd name="connsiteY18" fmla="*/ 235763 h 2412226"/>
                  <a:gd name="connsiteX19" fmla="*/ 473403 w 1487841"/>
                  <a:gd name="connsiteY19" fmla="*/ 183375 h 2412226"/>
                  <a:gd name="connsiteX20" fmla="*/ 198792 w 1487841"/>
                  <a:gd name="connsiteY20" fmla="*/ 56376 h 2412226"/>
                  <a:gd name="connsiteX21" fmla="*/ 444827 w 1487841"/>
                  <a:gd name="connsiteY21" fmla="*/ 107174 h 2412226"/>
                  <a:gd name="connsiteX22" fmla="*/ 473403 w 1487841"/>
                  <a:gd name="connsiteY22" fmla="*/ 97650 h 2412226"/>
                  <a:gd name="connsiteX23" fmla="*/ 192416 w 1487841"/>
                  <a:gd name="connsiteY23" fmla="*/ 3991 h 2412226"/>
                  <a:gd name="connsiteX24" fmla="*/ 367067 w 1487841"/>
                  <a:gd name="connsiteY24" fmla="*/ 24626 h 2412226"/>
                  <a:gd name="connsiteX25" fmla="*/ 560742 w 1487841"/>
                  <a:gd name="connsiteY25" fmla="*/ 134163 h 2412226"/>
                  <a:gd name="connsiteX26" fmla="*/ 789342 w 1487841"/>
                  <a:gd name="connsiteY26" fmla="*/ 759638 h 2412226"/>
                  <a:gd name="connsiteX27" fmla="*/ 1011592 w 1487841"/>
                  <a:gd name="connsiteY27" fmla="*/ 1318438 h 2412226"/>
                  <a:gd name="connsiteX28" fmla="*/ 1062392 w 1487841"/>
                  <a:gd name="connsiteY28" fmla="*/ 1337488 h 2412226"/>
                  <a:gd name="connsiteX29" fmla="*/ 1170316 w 1487841"/>
                  <a:gd name="connsiteY29" fmla="*/ 1369239 h 2412226"/>
                  <a:gd name="connsiteX30" fmla="*/ 1278292 w 1487841"/>
                  <a:gd name="connsiteY30" fmla="*/ 1426388 h 2412226"/>
                  <a:gd name="connsiteX31" fmla="*/ 1348115 w 1487841"/>
                  <a:gd name="connsiteY31" fmla="*/ 1566090 h 2412226"/>
                  <a:gd name="connsiteX32" fmla="*/ 1325917 w 1487841"/>
                  <a:gd name="connsiteY32" fmla="*/ 1759763 h 2412226"/>
                  <a:gd name="connsiteX33" fmla="*/ 1189365 w 1487841"/>
                  <a:gd name="connsiteY33" fmla="*/ 1839140 h 2412226"/>
                  <a:gd name="connsiteX34" fmla="*/ 1214792 w 1487841"/>
                  <a:gd name="connsiteY34" fmla="*/ 1966138 h 2412226"/>
                  <a:gd name="connsiteX35" fmla="*/ 1487841 w 1487841"/>
                  <a:gd name="connsiteY35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02208 w 1492822"/>
                  <a:gd name="connsiteY8" fmla="*/ 573901 h 2412226"/>
                  <a:gd name="connsiteX9" fmla="*/ 453010 w 1492822"/>
                  <a:gd name="connsiteY9" fmla="*/ 415150 h 2412226"/>
                  <a:gd name="connsiteX10" fmla="*/ 197396 w 1492822"/>
                  <a:gd name="connsiteY10" fmla="*/ 416738 h 2412226"/>
                  <a:gd name="connsiteX11" fmla="*/ 35470 w 1492822"/>
                  <a:gd name="connsiteY11" fmla="*/ 388162 h 2412226"/>
                  <a:gd name="connsiteX12" fmla="*/ 25945 w 1492822"/>
                  <a:gd name="connsiteY12" fmla="*/ 402449 h 2412226"/>
                  <a:gd name="connsiteX13" fmla="*/ 345034 w 1492822"/>
                  <a:gd name="connsiteY13" fmla="*/ 364349 h 2412226"/>
                  <a:gd name="connsiteX14" fmla="*/ 5336 w 1492822"/>
                  <a:gd name="connsiteY14" fmla="*/ 177026 h 2412226"/>
                  <a:gd name="connsiteX15" fmla="*/ 421233 w 1492822"/>
                  <a:gd name="connsiteY15" fmla="*/ 359587 h 2412226"/>
                  <a:gd name="connsiteX16" fmla="*/ 211685 w 1492822"/>
                  <a:gd name="connsiteY16" fmla="*/ 197664 h 2412226"/>
                  <a:gd name="connsiteX17" fmla="*/ 273595 w 1492822"/>
                  <a:gd name="connsiteY17" fmla="*/ 154799 h 2412226"/>
                  <a:gd name="connsiteX18" fmla="*/ 354558 w 1492822"/>
                  <a:gd name="connsiteY18" fmla="*/ 178612 h 2412226"/>
                  <a:gd name="connsiteX19" fmla="*/ 478383 w 1492822"/>
                  <a:gd name="connsiteY19" fmla="*/ 235763 h 2412226"/>
                  <a:gd name="connsiteX20" fmla="*/ 478384 w 1492822"/>
                  <a:gd name="connsiteY20" fmla="*/ 183375 h 2412226"/>
                  <a:gd name="connsiteX21" fmla="*/ 203773 w 1492822"/>
                  <a:gd name="connsiteY21" fmla="*/ 56376 h 2412226"/>
                  <a:gd name="connsiteX22" fmla="*/ 449808 w 1492822"/>
                  <a:gd name="connsiteY22" fmla="*/ 107174 h 2412226"/>
                  <a:gd name="connsiteX23" fmla="*/ 478384 w 1492822"/>
                  <a:gd name="connsiteY23" fmla="*/ 97650 h 2412226"/>
                  <a:gd name="connsiteX24" fmla="*/ 197397 w 1492822"/>
                  <a:gd name="connsiteY24" fmla="*/ 3991 h 2412226"/>
                  <a:gd name="connsiteX25" fmla="*/ 372048 w 1492822"/>
                  <a:gd name="connsiteY25" fmla="*/ 24626 h 2412226"/>
                  <a:gd name="connsiteX26" fmla="*/ 565723 w 1492822"/>
                  <a:gd name="connsiteY26" fmla="*/ 134163 h 2412226"/>
                  <a:gd name="connsiteX27" fmla="*/ 794323 w 1492822"/>
                  <a:gd name="connsiteY27" fmla="*/ 759638 h 2412226"/>
                  <a:gd name="connsiteX28" fmla="*/ 1016573 w 1492822"/>
                  <a:gd name="connsiteY28" fmla="*/ 1318438 h 2412226"/>
                  <a:gd name="connsiteX29" fmla="*/ 1067373 w 1492822"/>
                  <a:gd name="connsiteY29" fmla="*/ 1337488 h 2412226"/>
                  <a:gd name="connsiteX30" fmla="*/ 1175297 w 1492822"/>
                  <a:gd name="connsiteY30" fmla="*/ 1369239 h 2412226"/>
                  <a:gd name="connsiteX31" fmla="*/ 1283273 w 1492822"/>
                  <a:gd name="connsiteY31" fmla="*/ 1426388 h 2412226"/>
                  <a:gd name="connsiteX32" fmla="*/ 1353096 w 1492822"/>
                  <a:gd name="connsiteY32" fmla="*/ 1566090 h 2412226"/>
                  <a:gd name="connsiteX33" fmla="*/ 1330898 w 1492822"/>
                  <a:gd name="connsiteY33" fmla="*/ 1759763 h 2412226"/>
                  <a:gd name="connsiteX34" fmla="*/ 1194346 w 1492822"/>
                  <a:gd name="connsiteY34" fmla="*/ 1839140 h 2412226"/>
                  <a:gd name="connsiteX35" fmla="*/ 1219773 w 1492822"/>
                  <a:gd name="connsiteY35" fmla="*/ 1966138 h 2412226"/>
                  <a:gd name="connsiteX36" fmla="*/ 1492822 w 1492822"/>
                  <a:gd name="connsiteY36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02208 w 1492822"/>
                  <a:gd name="connsiteY8" fmla="*/ 573901 h 2412226"/>
                  <a:gd name="connsiteX9" fmla="*/ 453010 w 1492822"/>
                  <a:gd name="connsiteY9" fmla="*/ 415150 h 2412226"/>
                  <a:gd name="connsiteX10" fmla="*/ 206921 w 1492822"/>
                  <a:gd name="connsiteY10" fmla="*/ 459600 h 2412226"/>
                  <a:gd name="connsiteX11" fmla="*/ 35470 w 1492822"/>
                  <a:gd name="connsiteY11" fmla="*/ 388162 h 2412226"/>
                  <a:gd name="connsiteX12" fmla="*/ 25945 w 1492822"/>
                  <a:gd name="connsiteY12" fmla="*/ 402449 h 2412226"/>
                  <a:gd name="connsiteX13" fmla="*/ 345034 w 1492822"/>
                  <a:gd name="connsiteY13" fmla="*/ 364349 h 2412226"/>
                  <a:gd name="connsiteX14" fmla="*/ 5336 w 1492822"/>
                  <a:gd name="connsiteY14" fmla="*/ 177026 h 2412226"/>
                  <a:gd name="connsiteX15" fmla="*/ 421233 w 1492822"/>
                  <a:gd name="connsiteY15" fmla="*/ 359587 h 2412226"/>
                  <a:gd name="connsiteX16" fmla="*/ 211685 w 1492822"/>
                  <a:gd name="connsiteY16" fmla="*/ 197664 h 2412226"/>
                  <a:gd name="connsiteX17" fmla="*/ 273595 w 1492822"/>
                  <a:gd name="connsiteY17" fmla="*/ 154799 h 2412226"/>
                  <a:gd name="connsiteX18" fmla="*/ 354558 w 1492822"/>
                  <a:gd name="connsiteY18" fmla="*/ 178612 h 2412226"/>
                  <a:gd name="connsiteX19" fmla="*/ 478383 w 1492822"/>
                  <a:gd name="connsiteY19" fmla="*/ 235763 h 2412226"/>
                  <a:gd name="connsiteX20" fmla="*/ 478384 w 1492822"/>
                  <a:gd name="connsiteY20" fmla="*/ 183375 h 2412226"/>
                  <a:gd name="connsiteX21" fmla="*/ 203773 w 1492822"/>
                  <a:gd name="connsiteY21" fmla="*/ 56376 h 2412226"/>
                  <a:gd name="connsiteX22" fmla="*/ 449808 w 1492822"/>
                  <a:gd name="connsiteY22" fmla="*/ 107174 h 2412226"/>
                  <a:gd name="connsiteX23" fmla="*/ 478384 w 1492822"/>
                  <a:gd name="connsiteY23" fmla="*/ 97650 h 2412226"/>
                  <a:gd name="connsiteX24" fmla="*/ 197397 w 1492822"/>
                  <a:gd name="connsiteY24" fmla="*/ 3991 h 2412226"/>
                  <a:gd name="connsiteX25" fmla="*/ 372048 w 1492822"/>
                  <a:gd name="connsiteY25" fmla="*/ 24626 h 2412226"/>
                  <a:gd name="connsiteX26" fmla="*/ 565723 w 1492822"/>
                  <a:gd name="connsiteY26" fmla="*/ 134163 h 2412226"/>
                  <a:gd name="connsiteX27" fmla="*/ 794323 w 1492822"/>
                  <a:gd name="connsiteY27" fmla="*/ 759638 h 2412226"/>
                  <a:gd name="connsiteX28" fmla="*/ 1016573 w 1492822"/>
                  <a:gd name="connsiteY28" fmla="*/ 1318438 h 2412226"/>
                  <a:gd name="connsiteX29" fmla="*/ 1067373 w 1492822"/>
                  <a:gd name="connsiteY29" fmla="*/ 1337488 h 2412226"/>
                  <a:gd name="connsiteX30" fmla="*/ 1175297 w 1492822"/>
                  <a:gd name="connsiteY30" fmla="*/ 1369239 h 2412226"/>
                  <a:gd name="connsiteX31" fmla="*/ 1283273 w 1492822"/>
                  <a:gd name="connsiteY31" fmla="*/ 1426388 h 2412226"/>
                  <a:gd name="connsiteX32" fmla="*/ 1353096 w 1492822"/>
                  <a:gd name="connsiteY32" fmla="*/ 1566090 h 2412226"/>
                  <a:gd name="connsiteX33" fmla="*/ 1330898 w 1492822"/>
                  <a:gd name="connsiteY33" fmla="*/ 1759763 h 2412226"/>
                  <a:gd name="connsiteX34" fmla="*/ 1194346 w 1492822"/>
                  <a:gd name="connsiteY34" fmla="*/ 1839140 h 2412226"/>
                  <a:gd name="connsiteX35" fmla="*/ 1219773 w 1492822"/>
                  <a:gd name="connsiteY35" fmla="*/ 1966138 h 2412226"/>
                  <a:gd name="connsiteX36" fmla="*/ 1492822 w 1492822"/>
                  <a:gd name="connsiteY36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02208 w 1492822"/>
                  <a:gd name="connsiteY8" fmla="*/ 573901 h 2412226"/>
                  <a:gd name="connsiteX9" fmla="*/ 473620 w 1492822"/>
                  <a:gd name="connsiteY9" fmla="*/ 388162 h 2412226"/>
                  <a:gd name="connsiteX10" fmla="*/ 453010 w 1492822"/>
                  <a:gd name="connsiteY10" fmla="*/ 415150 h 2412226"/>
                  <a:gd name="connsiteX11" fmla="*/ 206921 w 1492822"/>
                  <a:gd name="connsiteY11" fmla="*/ 459600 h 2412226"/>
                  <a:gd name="connsiteX12" fmla="*/ 35470 w 1492822"/>
                  <a:gd name="connsiteY12" fmla="*/ 388162 h 2412226"/>
                  <a:gd name="connsiteX13" fmla="*/ 25945 w 1492822"/>
                  <a:gd name="connsiteY13" fmla="*/ 402449 h 2412226"/>
                  <a:gd name="connsiteX14" fmla="*/ 345034 w 1492822"/>
                  <a:gd name="connsiteY14" fmla="*/ 364349 h 2412226"/>
                  <a:gd name="connsiteX15" fmla="*/ 5336 w 1492822"/>
                  <a:gd name="connsiteY15" fmla="*/ 177026 h 2412226"/>
                  <a:gd name="connsiteX16" fmla="*/ 421233 w 1492822"/>
                  <a:gd name="connsiteY16" fmla="*/ 359587 h 2412226"/>
                  <a:gd name="connsiteX17" fmla="*/ 211685 w 1492822"/>
                  <a:gd name="connsiteY17" fmla="*/ 197664 h 2412226"/>
                  <a:gd name="connsiteX18" fmla="*/ 273595 w 1492822"/>
                  <a:gd name="connsiteY18" fmla="*/ 154799 h 2412226"/>
                  <a:gd name="connsiteX19" fmla="*/ 354558 w 1492822"/>
                  <a:gd name="connsiteY19" fmla="*/ 178612 h 2412226"/>
                  <a:gd name="connsiteX20" fmla="*/ 478383 w 1492822"/>
                  <a:gd name="connsiteY20" fmla="*/ 235763 h 2412226"/>
                  <a:gd name="connsiteX21" fmla="*/ 478384 w 1492822"/>
                  <a:gd name="connsiteY21" fmla="*/ 183375 h 2412226"/>
                  <a:gd name="connsiteX22" fmla="*/ 203773 w 1492822"/>
                  <a:gd name="connsiteY22" fmla="*/ 56376 h 2412226"/>
                  <a:gd name="connsiteX23" fmla="*/ 449808 w 1492822"/>
                  <a:gd name="connsiteY23" fmla="*/ 107174 h 2412226"/>
                  <a:gd name="connsiteX24" fmla="*/ 478384 w 1492822"/>
                  <a:gd name="connsiteY24" fmla="*/ 97650 h 2412226"/>
                  <a:gd name="connsiteX25" fmla="*/ 197397 w 1492822"/>
                  <a:gd name="connsiteY25" fmla="*/ 3991 h 2412226"/>
                  <a:gd name="connsiteX26" fmla="*/ 372048 w 1492822"/>
                  <a:gd name="connsiteY26" fmla="*/ 24626 h 2412226"/>
                  <a:gd name="connsiteX27" fmla="*/ 565723 w 1492822"/>
                  <a:gd name="connsiteY27" fmla="*/ 134163 h 2412226"/>
                  <a:gd name="connsiteX28" fmla="*/ 794323 w 1492822"/>
                  <a:gd name="connsiteY28" fmla="*/ 759638 h 2412226"/>
                  <a:gd name="connsiteX29" fmla="*/ 1016573 w 1492822"/>
                  <a:gd name="connsiteY29" fmla="*/ 1318438 h 2412226"/>
                  <a:gd name="connsiteX30" fmla="*/ 1067373 w 1492822"/>
                  <a:gd name="connsiteY30" fmla="*/ 1337488 h 2412226"/>
                  <a:gd name="connsiteX31" fmla="*/ 1175297 w 1492822"/>
                  <a:gd name="connsiteY31" fmla="*/ 1369239 h 2412226"/>
                  <a:gd name="connsiteX32" fmla="*/ 1283273 w 1492822"/>
                  <a:gd name="connsiteY32" fmla="*/ 1426388 h 2412226"/>
                  <a:gd name="connsiteX33" fmla="*/ 1353096 w 1492822"/>
                  <a:gd name="connsiteY33" fmla="*/ 1566090 h 2412226"/>
                  <a:gd name="connsiteX34" fmla="*/ 1330898 w 1492822"/>
                  <a:gd name="connsiteY34" fmla="*/ 1759763 h 2412226"/>
                  <a:gd name="connsiteX35" fmla="*/ 1194346 w 1492822"/>
                  <a:gd name="connsiteY35" fmla="*/ 1839140 h 2412226"/>
                  <a:gd name="connsiteX36" fmla="*/ 1219773 w 1492822"/>
                  <a:gd name="connsiteY36" fmla="*/ 1966138 h 2412226"/>
                  <a:gd name="connsiteX37" fmla="*/ 1492822 w 1492822"/>
                  <a:gd name="connsiteY37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02208 w 1492822"/>
                  <a:gd name="connsiteY8" fmla="*/ 573901 h 2412226"/>
                  <a:gd name="connsiteX9" fmla="*/ 453010 w 1492822"/>
                  <a:gd name="connsiteY9" fmla="*/ 415150 h 2412226"/>
                  <a:gd name="connsiteX10" fmla="*/ 206921 w 1492822"/>
                  <a:gd name="connsiteY10" fmla="*/ 459600 h 2412226"/>
                  <a:gd name="connsiteX11" fmla="*/ 35470 w 1492822"/>
                  <a:gd name="connsiteY11" fmla="*/ 388162 h 2412226"/>
                  <a:gd name="connsiteX12" fmla="*/ 25945 w 1492822"/>
                  <a:gd name="connsiteY12" fmla="*/ 402449 h 2412226"/>
                  <a:gd name="connsiteX13" fmla="*/ 345034 w 1492822"/>
                  <a:gd name="connsiteY13" fmla="*/ 364349 h 2412226"/>
                  <a:gd name="connsiteX14" fmla="*/ 5336 w 1492822"/>
                  <a:gd name="connsiteY14" fmla="*/ 177026 h 2412226"/>
                  <a:gd name="connsiteX15" fmla="*/ 421233 w 1492822"/>
                  <a:gd name="connsiteY15" fmla="*/ 359587 h 2412226"/>
                  <a:gd name="connsiteX16" fmla="*/ 211685 w 1492822"/>
                  <a:gd name="connsiteY16" fmla="*/ 197664 h 2412226"/>
                  <a:gd name="connsiteX17" fmla="*/ 273595 w 1492822"/>
                  <a:gd name="connsiteY17" fmla="*/ 154799 h 2412226"/>
                  <a:gd name="connsiteX18" fmla="*/ 354558 w 1492822"/>
                  <a:gd name="connsiteY18" fmla="*/ 178612 h 2412226"/>
                  <a:gd name="connsiteX19" fmla="*/ 478383 w 1492822"/>
                  <a:gd name="connsiteY19" fmla="*/ 235763 h 2412226"/>
                  <a:gd name="connsiteX20" fmla="*/ 478384 w 1492822"/>
                  <a:gd name="connsiteY20" fmla="*/ 183375 h 2412226"/>
                  <a:gd name="connsiteX21" fmla="*/ 203773 w 1492822"/>
                  <a:gd name="connsiteY21" fmla="*/ 56376 h 2412226"/>
                  <a:gd name="connsiteX22" fmla="*/ 449808 w 1492822"/>
                  <a:gd name="connsiteY22" fmla="*/ 107174 h 2412226"/>
                  <a:gd name="connsiteX23" fmla="*/ 478384 w 1492822"/>
                  <a:gd name="connsiteY23" fmla="*/ 97650 h 2412226"/>
                  <a:gd name="connsiteX24" fmla="*/ 197397 w 1492822"/>
                  <a:gd name="connsiteY24" fmla="*/ 3991 h 2412226"/>
                  <a:gd name="connsiteX25" fmla="*/ 372048 w 1492822"/>
                  <a:gd name="connsiteY25" fmla="*/ 24626 h 2412226"/>
                  <a:gd name="connsiteX26" fmla="*/ 565723 w 1492822"/>
                  <a:gd name="connsiteY26" fmla="*/ 134163 h 2412226"/>
                  <a:gd name="connsiteX27" fmla="*/ 794323 w 1492822"/>
                  <a:gd name="connsiteY27" fmla="*/ 759638 h 2412226"/>
                  <a:gd name="connsiteX28" fmla="*/ 1016573 w 1492822"/>
                  <a:gd name="connsiteY28" fmla="*/ 1318438 h 2412226"/>
                  <a:gd name="connsiteX29" fmla="*/ 1067373 w 1492822"/>
                  <a:gd name="connsiteY29" fmla="*/ 1337488 h 2412226"/>
                  <a:gd name="connsiteX30" fmla="*/ 1175297 w 1492822"/>
                  <a:gd name="connsiteY30" fmla="*/ 1369239 h 2412226"/>
                  <a:gd name="connsiteX31" fmla="*/ 1283273 w 1492822"/>
                  <a:gd name="connsiteY31" fmla="*/ 1426388 h 2412226"/>
                  <a:gd name="connsiteX32" fmla="*/ 1353096 w 1492822"/>
                  <a:gd name="connsiteY32" fmla="*/ 1566090 h 2412226"/>
                  <a:gd name="connsiteX33" fmla="*/ 1330898 w 1492822"/>
                  <a:gd name="connsiteY33" fmla="*/ 1759763 h 2412226"/>
                  <a:gd name="connsiteX34" fmla="*/ 1194346 w 1492822"/>
                  <a:gd name="connsiteY34" fmla="*/ 1839140 h 2412226"/>
                  <a:gd name="connsiteX35" fmla="*/ 1219773 w 1492822"/>
                  <a:gd name="connsiteY35" fmla="*/ 1966138 h 2412226"/>
                  <a:gd name="connsiteX36" fmla="*/ 1492822 w 1492822"/>
                  <a:gd name="connsiteY36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02208 w 1492822"/>
                  <a:gd name="connsiteY8" fmla="*/ 573901 h 2412226"/>
                  <a:gd name="connsiteX9" fmla="*/ 495873 w 1492822"/>
                  <a:gd name="connsiteY9" fmla="*/ 386575 h 2412226"/>
                  <a:gd name="connsiteX10" fmla="*/ 206921 w 1492822"/>
                  <a:gd name="connsiteY10" fmla="*/ 459600 h 2412226"/>
                  <a:gd name="connsiteX11" fmla="*/ 35470 w 1492822"/>
                  <a:gd name="connsiteY11" fmla="*/ 388162 h 2412226"/>
                  <a:gd name="connsiteX12" fmla="*/ 25945 w 1492822"/>
                  <a:gd name="connsiteY12" fmla="*/ 402449 h 2412226"/>
                  <a:gd name="connsiteX13" fmla="*/ 345034 w 1492822"/>
                  <a:gd name="connsiteY13" fmla="*/ 364349 h 2412226"/>
                  <a:gd name="connsiteX14" fmla="*/ 5336 w 1492822"/>
                  <a:gd name="connsiteY14" fmla="*/ 177026 h 2412226"/>
                  <a:gd name="connsiteX15" fmla="*/ 421233 w 1492822"/>
                  <a:gd name="connsiteY15" fmla="*/ 359587 h 2412226"/>
                  <a:gd name="connsiteX16" fmla="*/ 211685 w 1492822"/>
                  <a:gd name="connsiteY16" fmla="*/ 197664 h 2412226"/>
                  <a:gd name="connsiteX17" fmla="*/ 273595 w 1492822"/>
                  <a:gd name="connsiteY17" fmla="*/ 154799 h 2412226"/>
                  <a:gd name="connsiteX18" fmla="*/ 354558 w 1492822"/>
                  <a:gd name="connsiteY18" fmla="*/ 178612 h 2412226"/>
                  <a:gd name="connsiteX19" fmla="*/ 478383 w 1492822"/>
                  <a:gd name="connsiteY19" fmla="*/ 235763 h 2412226"/>
                  <a:gd name="connsiteX20" fmla="*/ 478384 w 1492822"/>
                  <a:gd name="connsiteY20" fmla="*/ 183375 h 2412226"/>
                  <a:gd name="connsiteX21" fmla="*/ 203773 w 1492822"/>
                  <a:gd name="connsiteY21" fmla="*/ 56376 h 2412226"/>
                  <a:gd name="connsiteX22" fmla="*/ 449808 w 1492822"/>
                  <a:gd name="connsiteY22" fmla="*/ 107174 h 2412226"/>
                  <a:gd name="connsiteX23" fmla="*/ 478384 w 1492822"/>
                  <a:gd name="connsiteY23" fmla="*/ 97650 h 2412226"/>
                  <a:gd name="connsiteX24" fmla="*/ 197397 w 1492822"/>
                  <a:gd name="connsiteY24" fmla="*/ 3991 h 2412226"/>
                  <a:gd name="connsiteX25" fmla="*/ 372048 w 1492822"/>
                  <a:gd name="connsiteY25" fmla="*/ 24626 h 2412226"/>
                  <a:gd name="connsiteX26" fmla="*/ 565723 w 1492822"/>
                  <a:gd name="connsiteY26" fmla="*/ 134163 h 2412226"/>
                  <a:gd name="connsiteX27" fmla="*/ 794323 w 1492822"/>
                  <a:gd name="connsiteY27" fmla="*/ 759638 h 2412226"/>
                  <a:gd name="connsiteX28" fmla="*/ 1016573 w 1492822"/>
                  <a:gd name="connsiteY28" fmla="*/ 1318438 h 2412226"/>
                  <a:gd name="connsiteX29" fmla="*/ 1067373 w 1492822"/>
                  <a:gd name="connsiteY29" fmla="*/ 1337488 h 2412226"/>
                  <a:gd name="connsiteX30" fmla="*/ 1175297 w 1492822"/>
                  <a:gd name="connsiteY30" fmla="*/ 1369239 h 2412226"/>
                  <a:gd name="connsiteX31" fmla="*/ 1283273 w 1492822"/>
                  <a:gd name="connsiteY31" fmla="*/ 1426388 h 2412226"/>
                  <a:gd name="connsiteX32" fmla="*/ 1353096 w 1492822"/>
                  <a:gd name="connsiteY32" fmla="*/ 1566090 h 2412226"/>
                  <a:gd name="connsiteX33" fmla="*/ 1330898 w 1492822"/>
                  <a:gd name="connsiteY33" fmla="*/ 1759763 h 2412226"/>
                  <a:gd name="connsiteX34" fmla="*/ 1194346 w 1492822"/>
                  <a:gd name="connsiteY34" fmla="*/ 1839140 h 2412226"/>
                  <a:gd name="connsiteX35" fmla="*/ 1219773 w 1492822"/>
                  <a:gd name="connsiteY35" fmla="*/ 1966138 h 2412226"/>
                  <a:gd name="connsiteX36" fmla="*/ 1492822 w 1492822"/>
                  <a:gd name="connsiteY36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30783 w 1492822"/>
                  <a:gd name="connsiteY8" fmla="*/ 592951 h 2412226"/>
                  <a:gd name="connsiteX9" fmla="*/ 495873 w 1492822"/>
                  <a:gd name="connsiteY9" fmla="*/ 386575 h 2412226"/>
                  <a:gd name="connsiteX10" fmla="*/ 206921 w 1492822"/>
                  <a:gd name="connsiteY10" fmla="*/ 459600 h 2412226"/>
                  <a:gd name="connsiteX11" fmla="*/ 35470 w 1492822"/>
                  <a:gd name="connsiteY11" fmla="*/ 388162 h 2412226"/>
                  <a:gd name="connsiteX12" fmla="*/ 25945 w 1492822"/>
                  <a:gd name="connsiteY12" fmla="*/ 402449 h 2412226"/>
                  <a:gd name="connsiteX13" fmla="*/ 345034 w 1492822"/>
                  <a:gd name="connsiteY13" fmla="*/ 364349 h 2412226"/>
                  <a:gd name="connsiteX14" fmla="*/ 5336 w 1492822"/>
                  <a:gd name="connsiteY14" fmla="*/ 177026 h 2412226"/>
                  <a:gd name="connsiteX15" fmla="*/ 421233 w 1492822"/>
                  <a:gd name="connsiteY15" fmla="*/ 359587 h 2412226"/>
                  <a:gd name="connsiteX16" fmla="*/ 211685 w 1492822"/>
                  <a:gd name="connsiteY16" fmla="*/ 197664 h 2412226"/>
                  <a:gd name="connsiteX17" fmla="*/ 273595 w 1492822"/>
                  <a:gd name="connsiteY17" fmla="*/ 154799 h 2412226"/>
                  <a:gd name="connsiteX18" fmla="*/ 354558 w 1492822"/>
                  <a:gd name="connsiteY18" fmla="*/ 178612 h 2412226"/>
                  <a:gd name="connsiteX19" fmla="*/ 478383 w 1492822"/>
                  <a:gd name="connsiteY19" fmla="*/ 235763 h 2412226"/>
                  <a:gd name="connsiteX20" fmla="*/ 478384 w 1492822"/>
                  <a:gd name="connsiteY20" fmla="*/ 183375 h 2412226"/>
                  <a:gd name="connsiteX21" fmla="*/ 203773 w 1492822"/>
                  <a:gd name="connsiteY21" fmla="*/ 56376 h 2412226"/>
                  <a:gd name="connsiteX22" fmla="*/ 449808 w 1492822"/>
                  <a:gd name="connsiteY22" fmla="*/ 107174 h 2412226"/>
                  <a:gd name="connsiteX23" fmla="*/ 478384 w 1492822"/>
                  <a:gd name="connsiteY23" fmla="*/ 97650 h 2412226"/>
                  <a:gd name="connsiteX24" fmla="*/ 197397 w 1492822"/>
                  <a:gd name="connsiteY24" fmla="*/ 3991 h 2412226"/>
                  <a:gd name="connsiteX25" fmla="*/ 372048 w 1492822"/>
                  <a:gd name="connsiteY25" fmla="*/ 24626 h 2412226"/>
                  <a:gd name="connsiteX26" fmla="*/ 565723 w 1492822"/>
                  <a:gd name="connsiteY26" fmla="*/ 134163 h 2412226"/>
                  <a:gd name="connsiteX27" fmla="*/ 794323 w 1492822"/>
                  <a:gd name="connsiteY27" fmla="*/ 759638 h 2412226"/>
                  <a:gd name="connsiteX28" fmla="*/ 1016573 w 1492822"/>
                  <a:gd name="connsiteY28" fmla="*/ 1318438 h 2412226"/>
                  <a:gd name="connsiteX29" fmla="*/ 1067373 w 1492822"/>
                  <a:gd name="connsiteY29" fmla="*/ 1337488 h 2412226"/>
                  <a:gd name="connsiteX30" fmla="*/ 1175297 w 1492822"/>
                  <a:gd name="connsiteY30" fmla="*/ 1369239 h 2412226"/>
                  <a:gd name="connsiteX31" fmla="*/ 1283273 w 1492822"/>
                  <a:gd name="connsiteY31" fmla="*/ 1426388 h 2412226"/>
                  <a:gd name="connsiteX32" fmla="*/ 1353096 w 1492822"/>
                  <a:gd name="connsiteY32" fmla="*/ 1566090 h 2412226"/>
                  <a:gd name="connsiteX33" fmla="*/ 1330898 w 1492822"/>
                  <a:gd name="connsiteY33" fmla="*/ 1759763 h 2412226"/>
                  <a:gd name="connsiteX34" fmla="*/ 1194346 w 1492822"/>
                  <a:gd name="connsiteY34" fmla="*/ 1839140 h 2412226"/>
                  <a:gd name="connsiteX35" fmla="*/ 1219773 w 1492822"/>
                  <a:gd name="connsiteY35" fmla="*/ 1966138 h 2412226"/>
                  <a:gd name="connsiteX36" fmla="*/ 1492822 w 1492822"/>
                  <a:gd name="connsiteY36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30783 w 1492822"/>
                  <a:gd name="connsiteY8" fmla="*/ 592951 h 2412226"/>
                  <a:gd name="connsiteX9" fmla="*/ 495873 w 1492822"/>
                  <a:gd name="connsiteY9" fmla="*/ 386575 h 2412226"/>
                  <a:gd name="connsiteX10" fmla="*/ 406945 w 1492822"/>
                  <a:gd name="connsiteY10" fmla="*/ 416737 h 2412226"/>
                  <a:gd name="connsiteX11" fmla="*/ 206921 w 1492822"/>
                  <a:gd name="connsiteY11" fmla="*/ 459600 h 2412226"/>
                  <a:gd name="connsiteX12" fmla="*/ 35470 w 1492822"/>
                  <a:gd name="connsiteY12" fmla="*/ 388162 h 2412226"/>
                  <a:gd name="connsiteX13" fmla="*/ 25945 w 1492822"/>
                  <a:gd name="connsiteY13" fmla="*/ 402449 h 2412226"/>
                  <a:gd name="connsiteX14" fmla="*/ 345034 w 1492822"/>
                  <a:gd name="connsiteY14" fmla="*/ 364349 h 2412226"/>
                  <a:gd name="connsiteX15" fmla="*/ 5336 w 1492822"/>
                  <a:gd name="connsiteY15" fmla="*/ 177026 h 2412226"/>
                  <a:gd name="connsiteX16" fmla="*/ 421233 w 1492822"/>
                  <a:gd name="connsiteY16" fmla="*/ 359587 h 2412226"/>
                  <a:gd name="connsiteX17" fmla="*/ 211685 w 1492822"/>
                  <a:gd name="connsiteY17" fmla="*/ 197664 h 2412226"/>
                  <a:gd name="connsiteX18" fmla="*/ 273595 w 1492822"/>
                  <a:gd name="connsiteY18" fmla="*/ 154799 h 2412226"/>
                  <a:gd name="connsiteX19" fmla="*/ 354558 w 1492822"/>
                  <a:gd name="connsiteY19" fmla="*/ 178612 h 2412226"/>
                  <a:gd name="connsiteX20" fmla="*/ 478383 w 1492822"/>
                  <a:gd name="connsiteY20" fmla="*/ 235763 h 2412226"/>
                  <a:gd name="connsiteX21" fmla="*/ 478384 w 1492822"/>
                  <a:gd name="connsiteY21" fmla="*/ 183375 h 2412226"/>
                  <a:gd name="connsiteX22" fmla="*/ 203773 w 1492822"/>
                  <a:gd name="connsiteY22" fmla="*/ 56376 h 2412226"/>
                  <a:gd name="connsiteX23" fmla="*/ 449808 w 1492822"/>
                  <a:gd name="connsiteY23" fmla="*/ 107174 h 2412226"/>
                  <a:gd name="connsiteX24" fmla="*/ 478384 w 1492822"/>
                  <a:gd name="connsiteY24" fmla="*/ 97650 h 2412226"/>
                  <a:gd name="connsiteX25" fmla="*/ 197397 w 1492822"/>
                  <a:gd name="connsiteY25" fmla="*/ 3991 h 2412226"/>
                  <a:gd name="connsiteX26" fmla="*/ 372048 w 1492822"/>
                  <a:gd name="connsiteY26" fmla="*/ 24626 h 2412226"/>
                  <a:gd name="connsiteX27" fmla="*/ 565723 w 1492822"/>
                  <a:gd name="connsiteY27" fmla="*/ 134163 h 2412226"/>
                  <a:gd name="connsiteX28" fmla="*/ 794323 w 1492822"/>
                  <a:gd name="connsiteY28" fmla="*/ 759638 h 2412226"/>
                  <a:gd name="connsiteX29" fmla="*/ 1016573 w 1492822"/>
                  <a:gd name="connsiteY29" fmla="*/ 1318438 h 2412226"/>
                  <a:gd name="connsiteX30" fmla="*/ 1067373 w 1492822"/>
                  <a:gd name="connsiteY30" fmla="*/ 1337488 h 2412226"/>
                  <a:gd name="connsiteX31" fmla="*/ 1175297 w 1492822"/>
                  <a:gd name="connsiteY31" fmla="*/ 1369239 h 2412226"/>
                  <a:gd name="connsiteX32" fmla="*/ 1283273 w 1492822"/>
                  <a:gd name="connsiteY32" fmla="*/ 1426388 h 2412226"/>
                  <a:gd name="connsiteX33" fmla="*/ 1353096 w 1492822"/>
                  <a:gd name="connsiteY33" fmla="*/ 1566090 h 2412226"/>
                  <a:gd name="connsiteX34" fmla="*/ 1330898 w 1492822"/>
                  <a:gd name="connsiteY34" fmla="*/ 1759763 h 2412226"/>
                  <a:gd name="connsiteX35" fmla="*/ 1194346 w 1492822"/>
                  <a:gd name="connsiteY35" fmla="*/ 1839140 h 2412226"/>
                  <a:gd name="connsiteX36" fmla="*/ 1219773 w 1492822"/>
                  <a:gd name="connsiteY36" fmla="*/ 1966138 h 2412226"/>
                  <a:gd name="connsiteX37" fmla="*/ 1492822 w 1492822"/>
                  <a:gd name="connsiteY37" fmla="*/ 2412226 h 2412226"/>
                  <a:gd name="connsiteX0" fmla="*/ 1357885 w 1492822"/>
                  <a:gd name="connsiteY0" fmla="*/ 2407463 h 2412226"/>
                  <a:gd name="connsiteX1" fmla="*/ 1121348 w 1492822"/>
                  <a:gd name="connsiteY1" fmla="*/ 1982013 h 2412226"/>
                  <a:gd name="connsiteX2" fmla="*/ 1019748 w 1492822"/>
                  <a:gd name="connsiteY2" fmla="*/ 1899463 h 2412226"/>
                  <a:gd name="connsiteX3" fmla="*/ 553023 w 1492822"/>
                  <a:gd name="connsiteY3" fmla="*/ 1924863 h 2412226"/>
                  <a:gd name="connsiteX4" fmla="*/ 426023 w 1492822"/>
                  <a:gd name="connsiteY4" fmla="*/ 1569263 h 2412226"/>
                  <a:gd name="connsiteX5" fmla="*/ 692723 w 1492822"/>
                  <a:gd name="connsiteY5" fmla="*/ 1375588 h 2412226"/>
                  <a:gd name="connsiteX6" fmla="*/ 864146 w 1492822"/>
                  <a:gd name="connsiteY6" fmla="*/ 1343840 h 2412226"/>
                  <a:gd name="connsiteX7" fmla="*/ 883223 w 1492822"/>
                  <a:gd name="connsiteY7" fmla="*/ 1299388 h 2412226"/>
                  <a:gd name="connsiteX8" fmla="*/ 630783 w 1492822"/>
                  <a:gd name="connsiteY8" fmla="*/ 592951 h 2412226"/>
                  <a:gd name="connsiteX9" fmla="*/ 495873 w 1492822"/>
                  <a:gd name="connsiteY9" fmla="*/ 386575 h 2412226"/>
                  <a:gd name="connsiteX10" fmla="*/ 406945 w 1492822"/>
                  <a:gd name="connsiteY10" fmla="*/ 416737 h 2412226"/>
                  <a:gd name="connsiteX11" fmla="*/ 311696 w 1492822"/>
                  <a:gd name="connsiteY11" fmla="*/ 464362 h 2412226"/>
                  <a:gd name="connsiteX12" fmla="*/ 35470 w 1492822"/>
                  <a:gd name="connsiteY12" fmla="*/ 388162 h 2412226"/>
                  <a:gd name="connsiteX13" fmla="*/ 25945 w 1492822"/>
                  <a:gd name="connsiteY13" fmla="*/ 402449 h 2412226"/>
                  <a:gd name="connsiteX14" fmla="*/ 345034 w 1492822"/>
                  <a:gd name="connsiteY14" fmla="*/ 364349 h 2412226"/>
                  <a:gd name="connsiteX15" fmla="*/ 5336 w 1492822"/>
                  <a:gd name="connsiteY15" fmla="*/ 177026 h 2412226"/>
                  <a:gd name="connsiteX16" fmla="*/ 421233 w 1492822"/>
                  <a:gd name="connsiteY16" fmla="*/ 359587 h 2412226"/>
                  <a:gd name="connsiteX17" fmla="*/ 211685 w 1492822"/>
                  <a:gd name="connsiteY17" fmla="*/ 197664 h 2412226"/>
                  <a:gd name="connsiteX18" fmla="*/ 273595 w 1492822"/>
                  <a:gd name="connsiteY18" fmla="*/ 154799 h 2412226"/>
                  <a:gd name="connsiteX19" fmla="*/ 354558 w 1492822"/>
                  <a:gd name="connsiteY19" fmla="*/ 178612 h 2412226"/>
                  <a:gd name="connsiteX20" fmla="*/ 478383 w 1492822"/>
                  <a:gd name="connsiteY20" fmla="*/ 235763 h 2412226"/>
                  <a:gd name="connsiteX21" fmla="*/ 478384 w 1492822"/>
                  <a:gd name="connsiteY21" fmla="*/ 183375 h 2412226"/>
                  <a:gd name="connsiteX22" fmla="*/ 203773 w 1492822"/>
                  <a:gd name="connsiteY22" fmla="*/ 56376 h 2412226"/>
                  <a:gd name="connsiteX23" fmla="*/ 449808 w 1492822"/>
                  <a:gd name="connsiteY23" fmla="*/ 107174 h 2412226"/>
                  <a:gd name="connsiteX24" fmla="*/ 478384 w 1492822"/>
                  <a:gd name="connsiteY24" fmla="*/ 97650 h 2412226"/>
                  <a:gd name="connsiteX25" fmla="*/ 197397 w 1492822"/>
                  <a:gd name="connsiteY25" fmla="*/ 3991 h 2412226"/>
                  <a:gd name="connsiteX26" fmla="*/ 372048 w 1492822"/>
                  <a:gd name="connsiteY26" fmla="*/ 24626 h 2412226"/>
                  <a:gd name="connsiteX27" fmla="*/ 565723 w 1492822"/>
                  <a:gd name="connsiteY27" fmla="*/ 134163 h 2412226"/>
                  <a:gd name="connsiteX28" fmla="*/ 794323 w 1492822"/>
                  <a:gd name="connsiteY28" fmla="*/ 759638 h 2412226"/>
                  <a:gd name="connsiteX29" fmla="*/ 1016573 w 1492822"/>
                  <a:gd name="connsiteY29" fmla="*/ 1318438 h 2412226"/>
                  <a:gd name="connsiteX30" fmla="*/ 1067373 w 1492822"/>
                  <a:gd name="connsiteY30" fmla="*/ 1337488 h 2412226"/>
                  <a:gd name="connsiteX31" fmla="*/ 1175297 w 1492822"/>
                  <a:gd name="connsiteY31" fmla="*/ 1369239 h 2412226"/>
                  <a:gd name="connsiteX32" fmla="*/ 1283273 w 1492822"/>
                  <a:gd name="connsiteY32" fmla="*/ 1426388 h 2412226"/>
                  <a:gd name="connsiteX33" fmla="*/ 1353096 w 1492822"/>
                  <a:gd name="connsiteY33" fmla="*/ 1566090 h 2412226"/>
                  <a:gd name="connsiteX34" fmla="*/ 1330898 w 1492822"/>
                  <a:gd name="connsiteY34" fmla="*/ 1759763 h 2412226"/>
                  <a:gd name="connsiteX35" fmla="*/ 1194346 w 1492822"/>
                  <a:gd name="connsiteY35" fmla="*/ 1839140 h 2412226"/>
                  <a:gd name="connsiteX36" fmla="*/ 1219773 w 1492822"/>
                  <a:gd name="connsiteY36" fmla="*/ 1966138 h 2412226"/>
                  <a:gd name="connsiteX37" fmla="*/ 1492822 w 1492822"/>
                  <a:gd name="connsiteY37" fmla="*/ 2412226 h 2412226"/>
                  <a:gd name="connsiteX0" fmla="*/ 1370379 w 1505316"/>
                  <a:gd name="connsiteY0" fmla="*/ 2407463 h 2412226"/>
                  <a:gd name="connsiteX1" fmla="*/ 1133842 w 1505316"/>
                  <a:gd name="connsiteY1" fmla="*/ 1982013 h 2412226"/>
                  <a:gd name="connsiteX2" fmla="*/ 1032242 w 1505316"/>
                  <a:gd name="connsiteY2" fmla="*/ 1899463 h 2412226"/>
                  <a:gd name="connsiteX3" fmla="*/ 565517 w 1505316"/>
                  <a:gd name="connsiteY3" fmla="*/ 1924863 h 2412226"/>
                  <a:gd name="connsiteX4" fmla="*/ 438517 w 1505316"/>
                  <a:gd name="connsiteY4" fmla="*/ 1569263 h 2412226"/>
                  <a:gd name="connsiteX5" fmla="*/ 705217 w 1505316"/>
                  <a:gd name="connsiteY5" fmla="*/ 1375588 h 2412226"/>
                  <a:gd name="connsiteX6" fmla="*/ 876640 w 1505316"/>
                  <a:gd name="connsiteY6" fmla="*/ 1343840 h 2412226"/>
                  <a:gd name="connsiteX7" fmla="*/ 895717 w 1505316"/>
                  <a:gd name="connsiteY7" fmla="*/ 1299388 h 2412226"/>
                  <a:gd name="connsiteX8" fmla="*/ 643277 w 1505316"/>
                  <a:gd name="connsiteY8" fmla="*/ 592951 h 2412226"/>
                  <a:gd name="connsiteX9" fmla="*/ 508367 w 1505316"/>
                  <a:gd name="connsiteY9" fmla="*/ 386575 h 2412226"/>
                  <a:gd name="connsiteX10" fmla="*/ 419439 w 1505316"/>
                  <a:gd name="connsiteY10" fmla="*/ 416737 h 2412226"/>
                  <a:gd name="connsiteX11" fmla="*/ 47964 w 1505316"/>
                  <a:gd name="connsiteY11" fmla="*/ 388162 h 2412226"/>
                  <a:gd name="connsiteX12" fmla="*/ 38439 w 1505316"/>
                  <a:gd name="connsiteY12" fmla="*/ 402449 h 2412226"/>
                  <a:gd name="connsiteX13" fmla="*/ 357528 w 1505316"/>
                  <a:gd name="connsiteY13" fmla="*/ 364349 h 2412226"/>
                  <a:gd name="connsiteX14" fmla="*/ 17830 w 1505316"/>
                  <a:gd name="connsiteY14" fmla="*/ 177026 h 2412226"/>
                  <a:gd name="connsiteX15" fmla="*/ 433727 w 1505316"/>
                  <a:gd name="connsiteY15" fmla="*/ 359587 h 2412226"/>
                  <a:gd name="connsiteX16" fmla="*/ 224179 w 1505316"/>
                  <a:gd name="connsiteY16" fmla="*/ 197664 h 2412226"/>
                  <a:gd name="connsiteX17" fmla="*/ 286089 w 1505316"/>
                  <a:gd name="connsiteY17" fmla="*/ 154799 h 2412226"/>
                  <a:gd name="connsiteX18" fmla="*/ 367052 w 1505316"/>
                  <a:gd name="connsiteY18" fmla="*/ 178612 h 2412226"/>
                  <a:gd name="connsiteX19" fmla="*/ 490877 w 1505316"/>
                  <a:gd name="connsiteY19" fmla="*/ 235763 h 2412226"/>
                  <a:gd name="connsiteX20" fmla="*/ 490878 w 1505316"/>
                  <a:gd name="connsiteY20" fmla="*/ 183375 h 2412226"/>
                  <a:gd name="connsiteX21" fmla="*/ 216267 w 1505316"/>
                  <a:gd name="connsiteY21" fmla="*/ 56376 h 2412226"/>
                  <a:gd name="connsiteX22" fmla="*/ 462302 w 1505316"/>
                  <a:gd name="connsiteY22" fmla="*/ 107174 h 2412226"/>
                  <a:gd name="connsiteX23" fmla="*/ 490878 w 1505316"/>
                  <a:gd name="connsiteY23" fmla="*/ 97650 h 2412226"/>
                  <a:gd name="connsiteX24" fmla="*/ 209891 w 1505316"/>
                  <a:gd name="connsiteY24" fmla="*/ 3991 h 2412226"/>
                  <a:gd name="connsiteX25" fmla="*/ 384542 w 1505316"/>
                  <a:gd name="connsiteY25" fmla="*/ 24626 h 2412226"/>
                  <a:gd name="connsiteX26" fmla="*/ 578217 w 1505316"/>
                  <a:gd name="connsiteY26" fmla="*/ 134163 h 2412226"/>
                  <a:gd name="connsiteX27" fmla="*/ 806817 w 1505316"/>
                  <a:gd name="connsiteY27" fmla="*/ 759638 h 2412226"/>
                  <a:gd name="connsiteX28" fmla="*/ 1029067 w 1505316"/>
                  <a:gd name="connsiteY28" fmla="*/ 1318438 h 2412226"/>
                  <a:gd name="connsiteX29" fmla="*/ 1079867 w 1505316"/>
                  <a:gd name="connsiteY29" fmla="*/ 1337488 h 2412226"/>
                  <a:gd name="connsiteX30" fmla="*/ 1187791 w 1505316"/>
                  <a:gd name="connsiteY30" fmla="*/ 1369239 h 2412226"/>
                  <a:gd name="connsiteX31" fmla="*/ 1295767 w 1505316"/>
                  <a:gd name="connsiteY31" fmla="*/ 1426388 h 2412226"/>
                  <a:gd name="connsiteX32" fmla="*/ 1365590 w 1505316"/>
                  <a:gd name="connsiteY32" fmla="*/ 1566090 h 2412226"/>
                  <a:gd name="connsiteX33" fmla="*/ 1343392 w 1505316"/>
                  <a:gd name="connsiteY33" fmla="*/ 1759763 h 2412226"/>
                  <a:gd name="connsiteX34" fmla="*/ 1206840 w 1505316"/>
                  <a:gd name="connsiteY34" fmla="*/ 1839140 h 2412226"/>
                  <a:gd name="connsiteX35" fmla="*/ 1232267 w 1505316"/>
                  <a:gd name="connsiteY35" fmla="*/ 1966138 h 2412226"/>
                  <a:gd name="connsiteX36" fmla="*/ 1505316 w 1505316"/>
                  <a:gd name="connsiteY36" fmla="*/ 2412226 h 2412226"/>
                  <a:gd name="connsiteX0" fmla="*/ 1352892 w 1487829"/>
                  <a:gd name="connsiteY0" fmla="*/ 2407463 h 2412226"/>
                  <a:gd name="connsiteX1" fmla="*/ 1116355 w 1487829"/>
                  <a:gd name="connsiteY1" fmla="*/ 1982013 h 2412226"/>
                  <a:gd name="connsiteX2" fmla="*/ 1014755 w 1487829"/>
                  <a:gd name="connsiteY2" fmla="*/ 1899463 h 2412226"/>
                  <a:gd name="connsiteX3" fmla="*/ 548030 w 1487829"/>
                  <a:gd name="connsiteY3" fmla="*/ 1924863 h 2412226"/>
                  <a:gd name="connsiteX4" fmla="*/ 421030 w 1487829"/>
                  <a:gd name="connsiteY4" fmla="*/ 1569263 h 2412226"/>
                  <a:gd name="connsiteX5" fmla="*/ 687730 w 1487829"/>
                  <a:gd name="connsiteY5" fmla="*/ 1375588 h 2412226"/>
                  <a:gd name="connsiteX6" fmla="*/ 859153 w 1487829"/>
                  <a:gd name="connsiteY6" fmla="*/ 1343840 h 2412226"/>
                  <a:gd name="connsiteX7" fmla="*/ 878230 w 1487829"/>
                  <a:gd name="connsiteY7" fmla="*/ 1299388 h 2412226"/>
                  <a:gd name="connsiteX8" fmla="*/ 625790 w 1487829"/>
                  <a:gd name="connsiteY8" fmla="*/ 592951 h 2412226"/>
                  <a:gd name="connsiteX9" fmla="*/ 490880 w 1487829"/>
                  <a:gd name="connsiteY9" fmla="*/ 386575 h 2412226"/>
                  <a:gd name="connsiteX10" fmla="*/ 401952 w 1487829"/>
                  <a:gd name="connsiteY10" fmla="*/ 416737 h 2412226"/>
                  <a:gd name="connsiteX11" fmla="*/ 30477 w 1487829"/>
                  <a:gd name="connsiteY11" fmla="*/ 388162 h 2412226"/>
                  <a:gd name="connsiteX12" fmla="*/ 144777 w 1487829"/>
                  <a:gd name="connsiteY12" fmla="*/ 378637 h 2412226"/>
                  <a:gd name="connsiteX13" fmla="*/ 340041 w 1487829"/>
                  <a:gd name="connsiteY13" fmla="*/ 364349 h 2412226"/>
                  <a:gd name="connsiteX14" fmla="*/ 343 w 1487829"/>
                  <a:gd name="connsiteY14" fmla="*/ 177026 h 2412226"/>
                  <a:gd name="connsiteX15" fmla="*/ 416240 w 1487829"/>
                  <a:gd name="connsiteY15" fmla="*/ 359587 h 2412226"/>
                  <a:gd name="connsiteX16" fmla="*/ 206692 w 1487829"/>
                  <a:gd name="connsiteY16" fmla="*/ 197664 h 2412226"/>
                  <a:gd name="connsiteX17" fmla="*/ 268602 w 1487829"/>
                  <a:gd name="connsiteY17" fmla="*/ 154799 h 2412226"/>
                  <a:gd name="connsiteX18" fmla="*/ 349565 w 1487829"/>
                  <a:gd name="connsiteY18" fmla="*/ 178612 h 2412226"/>
                  <a:gd name="connsiteX19" fmla="*/ 473390 w 1487829"/>
                  <a:gd name="connsiteY19" fmla="*/ 235763 h 2412226"/>
                  <a:gd name="connsiteX20" fmla="*/ 473391 w 1487829"/>
                  <a:gd name="connsiteY20" fmla="*/ 183375 h 2412226"/>
                  <a:gd name="connsiteX21" fmla="*/ 198780 w 1487829"/>
                  <a:gd name="connsiteY21" fmla="*/ 56376 h 2412226"/>
                  <a:gd name="connsiteX22" fmla="*/ 444815 w 1487829"/>
                  <a:gd name="connsiteY22" fmla="*/ 107174 h 2412226"/>
                  <a:gd name="connsiteX23" fmla="*/ 473391 w 1487829"/>
                  <a:gd name="connsiteY23" fmla="*/ 97650 h 2412226"/>
                  <a:gd name="connsiteX24" fmla="*/ 192404 w 1487829"/>
                  <a:gd name="connsiteY24" fmla="*/ 3991 h 2412226"/>
                  <a:gd name="connsiteX25" fmla="*/ 367055 w 1487829"/>
                  <a:gd name="connsiteY25" fmla="*/ 24626 h 2412226"/>
                  <a:gd name="connsiteX26" fmla="*/ 560730 w 1487829"/>
                  <a:gd name="connsiteY26" fmla="*/ 134163 h 2412226"/>
                  <a:gd name="connsiteX27" fmla="*/ 789330 w 1487829"/>
                  <a:gd name="connsiteY27" fmla="*/ 759638 h 2412226"/>
                  <a:gd name="connsiteX28" fmla="*/ 1011580 w 1487829"/>
                  <a:gd name="connsiteY28" fmla="*/ 1318438 h 2412226"/>
                  <a:gd name="connsiteX29" fmla="*/ 1062380 w 1487829"/>
                  <a:gd name="connsiteY29" fmla="*/ 1337488 h 2412226"/>
                  <a:gd name="connsiteX30" fmla="*/ 1170304 w 1487829"/>
                  <a:gd name="connsiteY30" fmla="*/ 1369239 h 2412226"/>
                  <a:gd name="connsiteX31" fmla="*/ 1278280 w 1487829"/>
                  <a:gd name="connsiteY31" fmla="*/ 1426388 h 2412226"/>
                  <a:gd name="connsiteX32" fmla="*/ 1348103 w 1487829"/>
                  <a:gd name="connsiteY32" fmla="*/ 1566090 h 2412226"/>
                  <a:gd name="connsiteX33" fmla="*/ 1325905 w 1487829"/>
                  <a:gd name="connsiteY33" fmla="*/ 1759763 h 2412226"/>
                  <a:gd name="connsiteX34" fmla="*/ 1189353 w 1487829"/>
                  <a:gd name="connsiteY34" fmla="*/ 1839140 h 2412226"/>
                  <a:gd name="connsiteX35" fmla="*/ 1214780 w 1487829"/>
                  <a:gd name="connsiteY35" fmla="*/ 1966138 h 2412226"/>
                  <a:gd name="connsiteX36" fmla="*/ 1487829 w 1487829"/>
                  <a:gd name="connsiteY36" fmla="*/ 2412226 h 2412226"/>
                  <a:gd name="connsiteX0" fmla="*/ 1352892 w 1487829"/>
                  <a:gd name="connsiteY0" fmla="*/ 2407463 h 2412226"/>
                  <a:gd name="connsiteX1" fmla="*/ 1116355 w 1487829"/>
                  <a:gd name="connsiteY1" fmla="*/ 1982013 h 2412226"/>
                  <a:gd name="connsiteX2" fmla="*/ 1014755 w 1487829"/>
                  <a:gd name="connsiteY2" fmla="*/ 1899463 h 2412226"/>
                  <a:gd name="connsiteX3" fmla="*/ 548030 w 1487829"/>
                  <a:gd name="connsiteY3" fmla="*/ 1924863 h 2412226"/>
                  <a:gd name="connsiteX4" fmla="*/ 421030 w 1487829"/>
                  <a:gd name="connsiteY4" fmla="*/ 1569263 h 2412226"/>
                  <a:gd name="connsiteX5" fmla="*/ 687730 w 1487829"/>
                  <a:gd name="connsiteY5" fmla="*/ 1375588 h 2412226"/>
                  <a:gd name="connsiteX6" fmla="*/ 859153 w 1487829"/>
                  <a:gd name="connsiteY6" fmla="*/ 1343840 h 2412226"/>
                  <a:gd name="connsiteX7" fmla="*/ 878230 w 1487829"/>
                  <a:gd name="connsiteY7" fmla="*/ 1299388 h 2412226"/>
                  <a:gd name="connsiteX8" fmla="*/ 625790 w 1487829"/>
                  <a:gd name="connsiteY8" fmla="*/ 592951 h 2412226"/>
                  <a:gd name="connsiteX9" fmla="*/ 490880 w 1487829"/>
                  <a:gd name="connsiteY9" fmla="*/ 386575 h 2412226"/>
                  <a:gd name="connsiteX10" fmla="*/ 401952 w 1487829"/>
                  <a:gd name="connsiteY10" fmla="*/ 416737 h 2412226"/>
                  <a:gd name="connsiteX11" fmla="*/ 149539 w 1487829"/>
                  <a:gd name="connsiteY11" fmla="*/ 450075 h 2412226"/>
                  <a:gd name="connsiteX12" fmla="*/ 144777 w 1487829"/>
                  <a:gd name="connsiteY12" fmla="*/ 378637 h 2412226"/>
                  <a:gd name="connsiteX13" fmla="*/ 340041 w 1487829"/>
                  <a:gd name="connsiteY13" fmla="*/ 364349 h 2412226"/>
                  <a:gd name="connsiteX14" fmla="*/ 343 w 1487829"/>
                  <a:gd name="connsiteY14" fmla="*/ 177026 h 2412226"/>
                  <a:gd name="connsiteX15" fmla="*/ 416240 w 1487829"/>
                  <a:gd name="connsiteY15" fmla="*/ 359587 h 2412226"/>
                  <a:gd name="connsiteX16" fmla="*/ 206692 w 1487829"/>
                  <a:gd name="connsiteY16" fmla="*/ 197664 h 2412226"/>
                  <a:gd name="connsiteX17" fmla="*/ 268602 w 1487829"/>
                  <a:gd name="connsiteY17" fmla="*/ 154799 h 2412226"/>
                  <a:gd name="connsiteX18" fmla="*/ 349565 w 1487829"/>
                  <a:gd name="connsiteY18" fmla="*/ 178612 h 2412226"/>
                  <a:gd name="connsiteX19" fmla="*/ 473390 w 1487829"/>
                  <a:gd name="connsiteY19" fmla="*/ 235763 h 2412226"/>
                  <a:gd name="connsiteX20" fmla="*/ 473391 w 1487829"/>
                  <a:gd name="connsiteY20" fmla="*/ 183375 h 2412226"/>
                  <a:gd name="connsiteX21" fmla="*/ 198780 w 1487829"/>
                  <a:gd name="connsiteY21" fmla="*/ 56376 h 2412226"/>
                  <a:gd name="connsiteX22" fmla="*/ 444815 w 1487829"/>
                  <a:gd name="connsiteY22" fmla="*/ 107174 h 2412226"/>
                  <a:gd name="connsiteX23" fmla="*/ 473391 w 1487829"/>
                  <a:gd name="connsiteY23" fmla="*/ 97650 h 2412226"/>
                  <a:gd name="connsiteX24" fmla="*/ 192404 w 1487829"/>
                  <a:gd name="connsiteY24" fmla="*/ 3991 h 2412226"/>
                  <a:gd name="connsiteX25" fmla="*/ 367055 w 1487829"/>
                  <a:gd name="connsiteY25" fmla="*/ 24626 h 2412226"/>
                  <a:gd name="connsiteX26" fmla="*/ 560730 w 1487829"/>
                  <a:gd name="connsiteY26" fmla="*/ 134163 h 2412226"/>
                  <a:gd name="connsiteX27" fmla="*/ 789330 w 1487829"/>
                  <a:gd name="connsiteY27" fmla="*/ 759638 h 2412226"/>
                  <a:gd name="connsiteX28" fmla="*/ 1011580 w 1487829"/>
                  <a:gd name="connsiteY28" fmla="*/ 1318438 h 2412226"/>
                  <a:gd name="connsiteX29" fmla="*/ 1062380 w 1487829"/>
                  <a:gd name="connsiteY29" fmla="*/ 1337488 h 2412226"/>
                  <a:gd name="connsiteX30" fmla="*/ 1170304 w 1487829"/>
                  <a:gd name="connsiteY30" fmla="*/ 1369239 h 2412226"/>
                  <a:gd name="connsiteX31" fmla="*/ 1278280 w 1487829"/>
                  <a:gd name="connsiteY31" fmla="*/ 1426388 h 2412226"/>
                  <a:gd name="connsiteX32" fmla="*/ 1348103 w 1487829"/>
                  <a:gd name="connsiteY32" fmla="*/ 1566090 h 2412226"/>
                  <a:gd name="connsiteX33" fmla="*/ 1325905 w 1487829"/>
                  <a:gd name="connsiteY33" fmla="*/ 1759763 h 2412226"/>
                  <a:gd name="connsiteX34" fmla="*/ 1189353 w 1487829"/>
                  <a:gd name="connsiteY34" fmla="*/ 1839140 h 2412226"/>
                  <a:gd name="connsiteX35" fmla="*/ 1214780 w 1487829"/>
                  <a:gd name="connsiteY35" fmla="*/ 1966138 h 2412226"/>
                  <a:gd name="connsiteX36" fmla="*/ 1487829 w 1487829"/>
                  <a:gd name="connsiteY36" fmla="*/ 2412226 h 2412226"/>
                  <a:gd name="connsiteX0" fmla="*/ 1352892 w 1487829"/>
                  <a:gd name="connsiteY0" fmla="*/ 2407463 h 2412226"/>
                  <a:gd name="connsiteX1" fmla="*/ 1116355 w 1487829"/>
                  <a:gd name="connsiteY1" fmla="*/ 1982013 h 2412226"/>
                  <a:gd name="connsiteX2" fmla="*/ 1014755 w 1487829"/>
                  <a:gd name="connsiteY2" fmla="*/ 1899463 h 2412226"/>
                  <a:gd name="connsiteX3" fmla="*/ 548030 w 1487829"/>
                  <a:gd name="connsiteY3" fmla="*/ 1924863 h 2412226"/>
                  <a:gd name="connsiteX4" fmla="*/ 421030 w 1487829"/>
                  <a:gd name="connsiteY4" fmla="*/ 1569263 h 2412226"/>
                  <a:gd name="connsiteX5" fmla="*/ 687730 w 1487829"/>
                  <a:gd name="connsiteY5" fmla="*/ 1375588 h 2412226"/>
                  <a:gd name="connsiteX6" fmla="*/ 859153 w 1487829"/>
                  <a:gd name="connsiteY6" fmla="*/ 1343840 h 2412226"/>
                  <a:gd name="connsiteX7" fmla="*/ 878230 w 1487829"/>
                  <a:gd name="connsiteY7" fmla="*/ 1299388 h 2412226"/>
                  <a:gd name="connsiteX8" fmla="*/ 625790 w 1487829"/>
                  <a:gd name="connsiteY8" fmla="*/ 592951 h 2412226"/>
                  <a:gd name="connsiteX9" fmla="*/ 490880 w 1487829"/>
                  <a:gd name="connsiteY9" fmla="*/ 386575 h 2412226"/>
                  <a:gd name="connsiteX10" fmla="*/ 401952 w 1487829"/>
                  <a:gd name="connsiteY10" fmla="*/ 416737 h 2412226"/>
                  <a:gd name="connsiteX11" fmla="*/ 40001 w 1487829"/>
                  <a:gd name="connsiteY11" fmla="*/ 421500 h 2412226"/>
                  <a:gd name="connsiteX12" fmla="*/ 144777 w 1487829"/>
                  <a:gd name="connsiteY12" fmla="*/ 378637 h 2412226"/>
                  <a:gd name="connsiteX13" fmla="*/ 340041 w 1487829"/>
                  <a:gd name="connsiteY13" fmla="*/ 364349 h 2412226"/>
                  <a:gd name="connsiteX14" fmla="*/ 343 w 1487829"/>
                  <a:gd name="connsiteY14" fmla="*/ 177026 h 2412226"/>
                  <a:gd name="connsiteX15" fmla="*/ 416240 w 1487829"/>
                  <a:gd name="connsiteY15" fmla="*/ 359587 h 2412226"/>
                  <a:gd name="connsiteX16" fmla="*/ 206692 w 1487829"/>
                  <a:gd name="connsiteY16" fmla="*/ 197664 h 2412226"/>
                  <a:gd name="connsiteX17" fmla="*/ 268602 w 1487829"/>
                  <a:gd name="connsiteY17" fmla="*/ 154799 h 2412226"/>
                  <a:gd name="connsiteX18" fmla="*/ 349565 w 1487829"/>
                  <a:gd name="connsiteY18" fmla="*/ 178612 h 2412226"/>
                  <a:gd name="connsiteX19" fmla="*/ 473390 w 1487829"/>
                  <a:gd name="connsiteY19" fmla="*/ 235763 h 2412226"/>
                  <a:gd name="connsiteX20" fmla="*/ 473391 w 1487829"/>
                  <a:gd name="connsiteY20" fmla="*/ 183375 h 2412226"/>
                  <a:gd name="connsiteX21" fmla="*/ 198780 w 1487829"/>
                  <a:gd name="connsiteY21" fmla="*/ 56376 h 2412226"/>
                  <a:gd name="connsiteX22" fmla="*/ 444815 w 1487829"/>
                  <a:gd name="connsiteY22" fmla="*/ 107174 h 2412226"/>
                  <a:gd name="connsiteX23" fmla="*/ 473391 w 1487829"/>
                  <a:gd name="connsiteY23" fmla="*/ 97650 h 2412226"/>
                  <a:gd name="connsiteX24" fmla="*/ 192404 w 1487829"/>
                  <a:gd name="connsiteY24" fmla="*/ 3991 h 2412226"/>
                  <a:gd name="connsiteX25" fmla="*/ 367055 w 1487829"/>
                  <a:gd name="connsiteY25" fmla="*/ 24626 h 2412226"/>
                  <a:gd name="connsiteX26" fmla="*/ 560730 w 1487829"/>
                  <a:gd name="connsiteY26" fmla="*/ 134163 h 2412226"/>
                  <a:gd name="connsiteX27" fmla="*/ 789330 w 1487829"/>
                  <a:gd name="connsiteY27" fmla="*/ 759638 h 2412226"/>
                  <a:gd name="connsiteX28" fmla="*/ 1011580 w 1487829"/>
                  <a:gd name="connsiteY28" fmla="*/ 1318438 h 2412226"/>
                  <a:gd name="connsiteX29" fmla="*/ 1062380 w 1487829"/>
                  <a:gd name="connsiteY29" fmla="*/ 1337488 h 2412226"/>
                  <a:gd name="connsiteX30" fmla="*/ 1170304 w 1487829"/>
                  <a:gd name="connsiteY30" fmla="*/ 1369239 h 2412226"/>
                  <a:gd name="connsiteX31" fmla="*/ 1278280 w 1487829"/>
                  <a:gd name="connsiteY31" fmla="*/ 1426388 h 2412226"/>
                  <a:gd name="connsiteX32" fmla="*/ 1348103 w 1487829"/>
                  <a:gd name="connsiteY32" fmla="*/ 1566090 h 2412226"/>
                  <a:gd name="connsiteX33" fmla="*/ 1325905 w 1487829"/>
                  <a:gd name="connsiteY33" fmla="*/ 1759763 h 2412226"/>
                  <a:gd name="connsiteX34" fmla="*/ 1189353 w 1487829"/>
                  <a:gd name="connsiteY34" fmla="*/ 1839140 h 2412226"/>
                  <a:gd name="connsiteX35" fmla="*/ 1214780 w 1487829"/>
                  <a:gd name="connsiteY35" fmla="*/ 1966138 h 2412226"/>
                  <a:gd name="connsiteX36" fmla="*/ 1487829 w 1487829"/>
                  <a:gd name="connsiteY36" fmla="*/ 2412226 h 2412226"/>
                  <a:gd name="connsiteX0" fmla="*/ 1352892 w 1487829"/>
                  <a:gd name="connsiteY0" fmla="*/ 2407463 h 2412226"/>
                  <a:gd name="connsiteX1" fmla="*/ 1116355 w 1487829"/>
                  <a:gd name="connsiteY1" fmla="*/ 1982013 h 2412226"/>
                  <a:gd name="connsiteX2" fmla="*/ 1014755 w 1487829"/>
                  <a:gd name="connsiteY2" fmla="*/ 1899463 h 2412226"/>
                  <a:gd name="connsiteX3" fmla="*/ 548030 w 1487829"/>
                  <a:gd name="connsiteY3" fmla="*/ 1924863 h 2412226"/>
                  <a:gd name="connsiteX4" fmla="*/ 421030 w 1487829"/>
                  <a:gd name="connsiteY4" fmla="*/ 1569263 h 2412226"/>
                  <a:gd name="connsiteX5" fmla="*/ 687730 w 1487829"/>
                  <a:gd name="connsiteY5" fmla="*/ 1375588 h 2412226"/>
                  <a:gd name="connsiteX6" fmla="*/ 859153 w 1487829"/>
                  <a:gd name="connsiteY6" fmla="*/ 1343840 h 2412226"/>
                  <a:gd name="connsiteX7" fmla="*/ 878230 w 1487829"/>
                  <a:gd name="connsiteY7" fmla="*/ 1299388 h 2412226"/>
                  <a:gd name="connsiteX8" fmla="*/ 625790 w 1487829"/>
                  <a:gd name="connsiteY8" fmla="*/ 592951 h 2412226"/>
                  <a:gd name="connsiteX9" fmla="*/ 490880 w 1487829"/>
                  <a:gd name="connsiteY9" fmla="*/ 386575 h 2412226"/>
                  <a:gd name="connsiteX10" fmla="*/ 401952 w 1487829"/>
                  <a:gd name="connsiteY10" fmla="*/ 416737 h 2412226"/>
                  <a:gd name="connsiteX11" fmla="*/ 40001 w 1487829"/>
                  <a:gd name="connsiteY11" fmla="*/ 421500 h 2412226"/>
                  <a:gd name="connsiteX12" fmla="*/ 144777 w 1487829"/>
                  <a:gd name="connsiteY12" fmla="*/ 378637 h 2412226"/>
                  <a:gd name="connsiteX13" fmla="*/ 340041 w 1487829"/>
                  <a:gd name="connsiteY13" fmla="*/ 364349 h 2412226"/>
                  <a:gd name="connsiteX14" fmla="*/ 343 w 1487829"/>
                  <a:gd name="connsiteY14" fmla="*/ 177026 h 2412226"/>
                  <a:gd name="connsiteX15" fmla="*/ 416240 w 1487829"/>
                  <a:gd name="connsiteY15" fmla="*/ 307199 h 2412226"/>
                  <a:gd name="connsiteX16" fmla="*/ 206692 w 1487829"/>
                  <a:gd name="connsiteY16" fmla="*/ 197664 h 2412226"/>
                  <a:gd name="connsiteX17" fmla="*/ 268602 w 1487829"/>
                  <a:gd name="connsiteY17" fmla="*/ 154799 h 2412226"/>
                  <a:gd name="connsiteX18" fmla="*/ 349565 w 1487829"/>
                  <a:gd name="connsiteY18" fmla="*/ 178612 h 2412226"/>
                  <a:gd name="connsiteX19" fmla="*/ 473390 w 1487829"/>
                  <a:gd name="connsiteY19" fmla="*/ 235763 h 2412226"/>
                  <a:gd name="connsiteX20" fmla="*/ 473391 w 1487829"/>
                  <a:gd name="connsiteY20" fmla="*/ 183375 h 2412226"/>
                  <a:gd name="connsiteX21" fmla="*/ 198780 w 1487829"/>
                  <a:gd name="connsiteY21" fmla="*/ 56376 h 2412226"/>
                  <a:gd name="connsiteX22" fmla="*/ 444815 w 1487829"/>
                  <a:gd name="connsiteY22" fmla="*/ 107174 h 2412226"/>
                  <a:gd name="connsiteX23" fmla="*/ 473391 w 1487829"/>
                  <a:gd name="connsiteY23" fmla="*/ 97650 h 2412226"/>
                  <a:gd name="connsiteX24" fmla="*/ 192404 w 1487829"/>
                  <a:gd name="connsiteY24" fmla="*/ 3991 h 2412226"/>
                  <a:gd name="connsiteX25" fmla="*/ 367055 w 1487829"/>
                  <a:gd name="connsiteY25" fmla="*/ 24626 h 2412226"/>
                  <a:gd name="connsiteX26" fmla="*/ 560730 w 1487829"/>
                  <a:gd name="connsiteY26" fmla="*/ 134163 h 2412226"/>
                  <a:gd name="connsiteX27" fmla="*/ 789330 w 1487829"/>
                  <a:gd name="connsiteY27" fmla="*/ 759638 h 2412226"/>
                  <a:gd name="connsiteX28" fmla="*/ 1011580 w 1487829"/>
                  <a:gd name="connsiteY28" fmla="*/ 1318438 h 2412226"/>
                  <a:gd name="connsiteX29" fmla="*/ 1062380 w 1487829"/>
                  <a:gd name="connsiteY29" fmla="*/ 1337488 h 2412226"/>
                  <a:gd name="connsiteX30" fmla="*/ 1170304 w 1487829"/>
                  <a:gd name="connsiteY30" fmla="*/ 1369239 h 2412226"/>
                  <a:gd name="connsiteX31" fmla="*/ 1278280 w 1487829"/>
                  <a:gd name="connsiteY31" fmla="*/ 1426388 h 2412226"/>
                  <a:gd name="connsiteX32" fmla="*/ 1348103 w 1487829"/>
                  <a:gd name="connsiteY32" fmla="*/ 1566090 h 2412226"/>
                  <a:gd name="connsiteX33" fmla="*/ 1325905 w 1487829"/>
                  <a:gd name="connsiteY33" fmla="*/ 1759763 h 2412226"/>
                  <a:gd name="connsiteX34" fmla="*/ 1189353 w 1487829"/>
                  <a:gd name="connsiteY34" fmla="*/ 1839140 h 2412226"/>
                  <a:gd name="connsiteX35" fmla="*/ 1214780 w 1487829"/>
                  <a:gd name="connsiteY35" fmla="*/ 1966138 h 2412226"/>
                  <a:gd name="connsiteX36" fmla="*/ 1487829 w 1487829"/>
                  <a:gd name="connsiteY36" fmla="*/ 2412226 h 2412226"/>
                  <a:gd name="connsiteX0" fmla="*/ 1331341 w 1466278"/>
                  <a:gd name="connsiteY0" fmla="*/ 2407463 h 2412226"/>
                  <a:gd name="connsiteX1" fmla="*/ 1094804 w 1466278"/>
                  <a:gd name="connsiteY1" fmla="*/ 1982013 h 2412226"/>
                  <a:gd name="connsiteX2" fmla="*/ 993204 w 1466278"/>
                  <a:gd name="connsiteY2" fmla="*/ 1899463 h 2412226"/>
                  <a:gd name="connsiteX3" fmla="*/ 526479 w 1466278"/>
                  <a:gd name="connsiteY3" fmla="*/ 1924863 h 2412226"/>
                  <a:gd name="connsiteX4" fmla="*/ 399479 w 1466278"/>
                  <a:gd name="connsiteY4" fmla="*/ 1569263 h 2412226"/>
                  <a:gd name="connsiteX5" fmla="*/ 666179 w 1466278"/>
                  <a:gd name="connsiteY5" fmla="*/ 1375588 h 2412226"/>
                  <a:gd name="connsiteX6" fmla="*/ 837602 w 1466278"/>
                  <a:gd name="connsiteY6" fmla="*/ 1343840 h 2412226"/>
                  <a:gd name="connsiteX7" fmla="*/ 856679 w 1466278"/>
                  <a:gd name="connsiteY7" fmla="*/ 1299388 h 2412226"/>
                  <a:gd name="connsiteX8" fmla="*/ 604239 w 1466278"/>
                  <a:gd name="connsiteY8" fmla="*/ 592951 h 2412226"/>
                  <a:gd name="connsiteX9" fmla="*/ 469329 w 1466278"/>
                  <a:gd name="connsiteY9" fmla="*/ 386575 h 2412226"/>
                  <a:gd name="connsiteX10" fmla="*/ 380401 w 1466278"/>
                  <a:gd name="connsiteY10" fmla="*/ 416737 h 2412226"/>
                  <a:gd name="connsiteX11" fmla="*/ 18450 w 1466278"/>
                  <a:gd name="connsiteY11" fmla="*/ 421500 h 2412226"/>
                  <a:gd name="connsiteX12" fmla="*/ 123226 w 1466278"/>
                  <a:gd name="connsiteY12" fmla="*/ 378637 h 2412226"/>
                  <a:gd name="connsiteX13" fmla="*/ 318490 w 1466278"/>
                  <a:gd name="connsiteY13" fmla="*/ 364349 h 2412226"/>
                  <a:gd name="connsiteX14" fmla="*/ 7367 w 1466278"/>
                  <a:gd name="connsiteY14" fmla="*/ 310376 h 2412226"/>
                  <a:gd name="connsiteX15" fmla="*/ 394689 w 1466278"/>
                  <a:gd name="connsiteY15" fmla="*/ 307199 h 2412226"/>
                  <a:gd name="connsiteX16" fmla="*/ 185141 w 1466278"/>
                  <a:gd name="connsiteY16" fmla="*/ 197664 h 2412226"/>
                  <a:gd name="connsiteX17" fmla="*/ 247051 w 1466278"/>
                  <a:gd name="connsiteY17" fmla="*/ 154799 h 2412226"/>
                  <a:gd name="connsiteX18" fmla="*/ 328014 w 1466278"/>
                  <a:gd name="connsiteY18" fmla="*/ 178612 h 2412226"/>
                  <a:gd name="connsiteX19" fmla="*/ 451839 w 1466278"/>
                  <a:gd name="connsiteY19" fmla="*/ 235763 h 2412226"/>
                  <a:gd name="connsiteX20" fmla="*/ 451840 w 1466278"/>
                  <a:gd name="connsiteY20" fmla="*/ 183375 h 2412226"/>
                  <a:gd name="connsiteX21" fmla="*/ 177229 w 1466278"/>
                  <a:gd name="connsiteY21" fmla="*/ 56376 h 2412226"/>
                  <a:gd name="connsiteX22" fmla="*/ 423264 w 1466278"/>
                  <a:gd name="connsiteY22" fmla="*/ 107174 h 2412226"/>
                  <a:gd name="connsiteX23" fmla="*/ 451840 w 1466278"/>
                  <a:gd name="connsiteY23" fmla="*/ 97650 h 2412226"/>
                  <a:gd name="connsiteX24" fmla="*/ 170853 w 1466278"/>
                  <a:gd name="connsiteY24" fmla="*/ 3991 h 2412226"/>
                  <a:gd name="connsiteX25" fmla="*/ 345504 w 1466278"/>
                  <a:gd name="connsiteY25" fmla="*/ 24626 h 2412226"/>
                  <a:gd name="connsiteX26" fmla="*/ 539179 w 1466278"/>
                  <a:gd name="connsiteY26" fmla="*/ 134163 h 2412226"/>
                  <a:gd name="connsiteX27" fmla="*/ 767779 w 1466278"/>
                  <a:gd name="connsiteY27" fmla="*/ 759638 h 2412226"/>
                  <a:gd name="connsiteX28" fmla="*/ 990029 w 1466278"/>
                  <a:gd name="connsiteY28" fmla="*/ 1318438 h 2412226"/>
                  <a:gd name="connsiteX29" fmla="*/ 1040829 w 1466278"/>
                  <a:gd name="connsiteY29" fmla="*/ 1337488 h 2412226"/>
                  <a:gd name="connsiteX30" fmla="*/ 1148753 w 1466278"/>
                  <a:gd name="connsiteY30" fmla="*/ 1369239 h 2412226"/>
                  <a:gd name="connsiteX31" fmla="*/ 1256729 w 1466278"/>
                  <a:gd name="connsiteY31" fmla="*/ 1426388 h 2412226"/>
                  <a:gd name="connsiteX32" fmla="*/ 1326552 w 1466278"/>
                  <a:gd name="connsiteY32" fmla="*/ 1566090 h 2412226"/>
                  <a:gd name="connsiteX33" fmla="*/ 1304354 w 1466278"/>
                  <a:gd name="connsiteY33" fmla="*/ 1759763 h 2412226"/>
                  <a:gd name="connsiteX34" fmla="*/ 1167802 w 1466278"/>
                  <a:gd name="connsiteY34" fmla="*/ 1839140 h 2412226"/>
                  <a:gd name="connsiteX35" fmla="*/ 1193229 w 1466278"/>
                  <a:gd name="connsiteY35" fmla="*/ 1966138 h 2412226"/>
                  <a:gd name="connsiteX36" fmla="*/ 1466278 w 1466278"/>
                  <a:gd name="connsiteY36" fmla="*/ 2412226 h 2412226"/>
                  <a:gd name="connsiteX0" fmla="*/ 1331341 w 1466278"/>
                  <a:gd name="connsiteY0" fmla="*/ 2407463 h 2412226"/>
                  <a:gd name="connsiteX1" fmla="*/ 1094804 w 1466278"/>
                  <a:gd name="connsiteY1" fmla="*/ 1982013 h 2412226"/>
                  <a:gd name="connsiteX2" fmla="*/ 993204 w 1466278"/>
                  <a:gd name="connsiteY2" fmla="*/ 1899463 h 2412226"/>
                  <a:gd name="connsiteX3" fmla="*/ 526479 w 1466278"/>
                  <a:gd name="connsiteY3" fmla="*/ 1924863 h 2412226"/>
                  <a:gd name="connsiteX4" fmla="*/ 399479 w 1466278"/>
                  <a:gd name="connsiteY4" fmla="*/ 1569263 h 2412226"/>
                  <a:gd name="connsiteX5" fmla="*/ 666179 w 1466278"/>
                  <a:gd name="connsiteY5" fmla="*/ 1375588 h 2412226"/>
                  <a:gd name="connsiteX6" fmla="*/ 837602 w 1466278"/>
                  <a:gd name="connsiteY6" fmla="*/ 1343840 h 2412226"/>
                  <a:gd name="connsiteX7" fmla="*/ 856679 w 1466278"/>
                  <a:gd name="connsiteY7" fmla="*/ 1299388 h 2412226"/>
                  <a:gd name="connsiteX8" fmla="*/ 604239 w 1466278"/>
                  <a:gd name="connsiteY8" fmla="*/ 592951 h 2412226"/>
                  <a:gd name="connsiteX9" fmla="*/ 469329 w 1466278"/>
                  <a:gd name="connsiteY9" fmla="*/ 386575 h 2412226"/>
                  <a:gd name="connsiteX10" fmla="*/ 380401 w 1466278"/>
                  <a:gd name="connsiteY10" fmla="*/ 416737 h 2412226"/>
                  <a:gd name="connsiteX11" fmla="*/ 18450 w 1466278"/>
                  <a:gd name="connsiteY11" fmla="*/ 421500 h 2412226"/>
                  <a:gd name="connsiteX12" fmla="*/ 123226 w 1466278"/>
                  <a:gd name="connsiteY12" fmla="*/ 378637 h 2412226"/>
                  <a:gd name="connsiteX13" fmla="*/ 399453 w 1466278"/>
                  <a:gd name="connsiteY13" fmla="*/ 359587 h 2412226"/>
                  <a:gd name="connsiteX14" fmla="*/ 7367 w 1466278"/>
                  <a:gd name="connsiteY14" fmla="*/ 310376 h 2412226"/>
                  <a:gd name="connsiteX15" fmla="*/ 394689 w 1466278"/>
                  <a:gd name="connsiteY15" fmla="*/ 307199 h 2412226"/>
                  <a:gd name="connsiteX16" fmla="*/ 185141 w 1466278"/>
                  <a:gd name="connsiteY16" fmla="*/ 197664 h 2412226"/>
                  <a:gd name="connsiteX17" fmla="*/ 247051 w 1466278"/>
                  <a:gd name="connsiteY17" fmla="*/ 154799 h 2412226"/>
                  <a:gd name="connsiteX18" fmla="*/ 328014 w 1466278"/>
                  <a:gd name="connsiteY18" fmla="*/ 178612 h 2412226"/>
                  <a:gd name="connsiteX19" fmla="*/ 451839 w 1466278"/>
                  <a:gd name="connsiteY19" fmla="*/ 235763 h 2412226"/>
                  <a:gd name="connsiteX20" fmla="*/ 451840 w 1466278"/>
                  <a:gd name="connsiteY20" fmla="*/ 183375 h 2412226"/>
                  <a:gd name="connsiteX21" fmla="*/ 177229 w 1466278"/>
                  <a:gd name="connsiteY21" fmla="*/ 56376 h 2412226"/>
                  <a:gd name="connsiteX22" fmla="*/ 423264 w 1466278"/>
                  <a:gd name="connsiteY22" fmla="*/ 107174 h 2412226"/>
                  <a:gd name="connsiteX23" fmla="*/ 451840 w 1466278"/>
                  <a:gd name="connsiteY23" fmla="*/ 97650 h 2412226"/>
                  <a:gd name="connsiteX24" fmla="*/ 170853 w 1466278"/>
                  <a:gd name="connsiteY24" fmla="*/ 3991 h 2412226"/>
                  <a:gd name="connsiteX25" fmla="*/ 345504 w 1466278"/>
                  <a:gd name="connsiteY25" fmla="*/ 24626 h 2412226"/>
                  <a:gd name="connsiteX26" fmla="*/ 539179 w 1466278"/>
                  <a:gd name="connsiteY26" fmla="*/ 134163 h 2412226"/>
                  <a:gd name="connsiteX27" fmla="*/ 767779 w 1466278"/>
                  <a:gd name="connsiteY27" fmla="*/ 759638 h 2412226"/>
                  <a:gd name="connsiteX28" fmla="*/ 990029 w 1466278"/>
                  <a:gd name="connsiteY28" fmla="*/ 1318438 h 2412226"/>
                  <a:gd name="connsiteX29" fmla="*/ 1040829 w 1466278"/>
                  <a:gd name="connsiteY29" fmla="*/ 1337488 h 2412226"/>
                  <a:gd name="connsiteX30" fmla="*/ 1148753 w 1466278"/>
                  <a:gd name="connsiteY30" fmla="*/ 1369239 h 2412226"/>
                  <a:gd name="connsiteX31" fmla="*/ 1256729 w 1466278"/>
                  <a:gd name="connsiteY31" fmla="*/ 1426388 h 2412226"/>
                  <a:gd name="connsiteX32" fmla="*/ 1326552 w 1466278"/>
                  <a:gd name="connsiteY32" fmla="*/ 1566090 h 2412226"/>
                  <a:gd name="connsiteX33" fmla="*/ 1304354 w 1466278"/>
                  <a:gd name="connsiteY33" fmla="*/ 1759763 h 2412226"/>
                  <a:gd name="connsiteX34" fmla="*/ 1167802 w 1466278"/>
                  <a:gd name="connsiteY34" fmla="*/ 1839140 h 2412226"/>
                  <a:gd name="connsiteX35" fmla="*/ 1193229 w 1466278"/>
                  <a:gd name="connsiteY35" fmla="*/ 1966138 h 2412226"/>
                  <a:gd name="connsiteX36" fmla="*/ 1466278 w 1466278"/>
                  <a:gd name="connsiteY36" fmla="*/ 2412226 h 2412226"/>
                  <a:gd name="connsiteX0" fmla="*/ 1324039 w 1458976"/>
                  <a:gd name="connsiteY0" fmla="*/ 2407463 h 2412226"/>
                  <a:gd name="connsiteX1" fmla="*/ 1087502 w 1458976"/>
                  <a:gd name="connsiteY1" fmla="*/ 1982013 h 2412226"/>
                  <a:gd name="connsiteX2" fmla="*/ 985902 w 1458976"/>
                  <a:gd name="connsiteY2" fmla="*/ 1899463 h 2412226"/>
                  <a:gd name="connsiteX3" fmla="*/ 519177 w 1458976"/>
                  <a:gd name="connsiteY3" fmla="*/ 1924863 h 2412226"/>
                  <a:gd name="connsiteX4" fmla="*/ 392177 w 1458976"/>
                  <a:gd name="connsiteY4" fmla="*/ 1569263 h 2412226"/>
                  <a:gd name="connsiteX5" fmla="*/ 658877 w 1458976"/>
                  <a:gd name="connsiteY5" fmla="*/ 1375588 h 2412226"/>
                  <a:gd name="connsiteX6" fmla="*/ 830300 w 1458976"/>
                  <a:gd name="connsiteY6" fmla="*/ 1343840 h 2412226"/>
                  <a:gd name="connsiteX7" fmla="*/ 849377 w 1458976"/>
                  <a:gd name="connsiteY7" fmla="*/ 1299388 h 2412226"/>
                  <a:gd name="connsiteX8" fmla="*/ 596937 w 1458976"/>
                  <a:gd name="connsiteY8" fmla="*/ 592951 h 2412226"/>
                  <a:gd name="connsiteX9" fmla="*/ 462027 w 1458976"/>
                  <a:gd name="connsiteY9" fmla="*/ 386575 h 2412226"/>
                  <a:gd name="connsiteX10" fmla="*/ 373099 w 1458976"/>
                  <a:gd name="connsiteY10" fmla="*/ 416737 h 2412226"/>
                  <a:gd name="connsiteX11" fmla="*/ 11148 w 1458976"/>
                  <a:gd name="connsiteY11" fmla="*/ 421500 h 2412226"/>
                  <a:gd name="connsiteX12" fmla="*/ 225462 w 1458976"/>
                  <a:gd name="connsiteY12" fmla="*/ 383400 h 2412226"/>
                  <a:gd name="connsiteX13" fmla="*/ 392151 w 1458976"/>
                  <a:gd name="connsiteY13" fmla="*/ 359587 h 2412226"/>
                  <a:gd name="connsiteX14" fmla="*/ 65 w 1458976"/>
                  <a:gd name="connsiteY14" fmla="*/ 310376 h 2412226"/>
                  <a:gd name="connsiteX15" fmla="*/ 387387 w 1458976"/>
                  <a:gd name="connsiteY15" fmla="*/ 307199 h 2412226"/>
                  <a:gd name="connsiteX16" fmla="*/ 177839 w 1458976"/>
                  <a:gd name="connsiteY16" fmla="*/ 197664 h 2412226"/>
                  <a:gd name="connsiteX17" fmla="*/ 239749 w 1458976"/>
                  <a:gd name="connsiteY17" fmla="*/ 154799 h 2412226"/>
                  <a:gd name="connsiteX18" fmla="*/ 320712 w 1458976"/>
                  <a:gd name="connsiteY18" fmla="*/ 178612 h 2412226"/>
                  <a:gd name="connsiteX19" fmla="*/ 444537 w 1458976"/>
                  <a:gd name="connsiteY19" fmla="*/ 235763 h 2412226"/>
                  <a:gd name="connsiteX20" fmla="*/ 444538 w 1458976"/>
                  <a:gd name="connsiteY20" fmla="*/ 183375 h 2412226"/>
                  <a:gd name="connsiteX21" fmla="*/ 169927 w 1458976"/>
                  <a:gd name="connsiteY21" fmla="*/ 56376 h 2412226"/>
                  <a:gd name="connsiteX22" fmla="*/ 415962 w 1458976"/>
                  <a:gd name="connsiteY22" fmla="*/ 107174 h 2412226"/>
                  <a:gd name="connsiteX23" fmla="*/ 444538 w 1458976"/>
                  <a:gd name="connsiteY23" fmla="*/ 97650 h 2412226"/>
                  <a:gd name="connsiteX24" fmla="*/ 163551 w 1458976"/>
                  <a:gd name="connsiteY24" fmla="*/ 3991 h 2412226"/>
                  <a:gd name="connsiteX25" fmla="*/ 338202 w 1458976"/>
                  <a:gd name="connsiteY25" fmla="*/ 24626 h 2412226"/>
                  <a:gd name="connsiteX26" fmla="*/ 531877 w 1458976"/>
                  <a:gd name="connsiteY26" fmla="*/ 134163 h 2412226"/>
                  <a:gd name="connsiteX27" fmla="*/ 760477 w 1458976"/>
                  <a:gd name="connsiteY27" fmla="*/ 759638 h 2412226"/>
                  <a:gd name="connsiteX28" fmla="*/ 982727 w 1458976"/>
                  <a:gd name="connsiteY28" fmla="*/ 1318438 h 2412226"/>
                  <a:gd name="connsiteX29" fmla="*/ 1033527 w 1458976"/>
                  <a:gd name="connsiteY29" fmla="*/ 1337488 h 2412226"/>
                  <a:gd name="connsiteX30" fmla="*/ 1141451 w 1458976"/>
                  <a:gd name="connsiteY30" fmla="*/ 1369239 h 2412226"/>
                  <a:gd name="connsiteX31" fmla="*/ 1249427 w 1458976"/>
                  <a:gd name="connsiteY31" fmla="*/ 1426388 h 2412226"/>
                  <a:gd name="connsiteX32" fmla="*/ 1319250 w 1458976"/>
                  <a:gd name="connsiteY32" fmla="*/ 1566090 h 2412226"/>
                  <a:gd name="connsiteX33" fmla="*/ 1297052 w 1458976"/>
                  <a:gd name="connsiteY33" fmla="*/ 1759763 h 2412226"/>
                  <a:gd name="connsiteX34" fmla="*/ 1160500 w 1458976"/>
                  <a:gd name="connsiteY34" fmla="*/ 1839140 h 2412226"/>
                  <a:gd name="connsiteX35" fmla="*/ 1185927 w 1458976"/>
                  <a:gd name="connsiteY35" fmla="*/ 1966138 h 2412226"/>
                  <a:gd name="connsiteX36" fmla="*/ 1458976 w 1458976"/>
                  <a:gd name="connsiteY36" fmla="*/ 2412226 h 2412226"/>
                  <a:gd name="connsiteX0" fmla="*/ 1323976 w 1458913"/>
                  <a:gd name="connsiteY0" fmla="*/ 2407463 h 2412226"/>
                  <a:gd name="connsiteX1" fmla="*/ 1087439 w 1458913"/>
                  <a:gd name="connsiteY1" fmla="*/ 1982013 h 2412226"/>
                  <a:gd name="connsiteX2" fmla="*/ 985839 w 1458913"/>
                  <a:gd name="connsiteY2" fmla="*/ 1899463 h 2412226"/>
                  <a:gd name="connsiteX3" fmla="*/ 519114 w 1458913"/>
                  <a:gd name="connsiteY3" fmla="*/ 1924863 h 2412226"/>
                  <a:gd name="connsiteX4" fmla="*/ 392114 w 1458913"/>
                  <a:gd name="connsiteY4" fmla="*/ 1569263 h 2412226"/>
                  <a:gd name="connsiteX5" fmla="*/ 658814 w 1458913"/>
                  <a:gd name="connsiteY5" fmla="*/ 1375588 h 2412226"/>
                  <a:gd name="connsiteX6" fmla="*/ 830237 w 1458913"/>
                  <a:gd name="connsiteY6" fmla="*/ 1343840 h 2412226"/>
                  <a:gd name="connsiteX7" fmla="*/ 849314 w 1458913"/>
                  <a:gd name="connsiteY7" fmla="*/ 1299388 h 2412226"/>
                  <a:gd name="connsiteX8" fmla="*/ 596874 w 1458913"/>
                  <a:gd name="connsiteY8" fmla="*/ 592951 h 2412226"/>
                  <a:gd name="connsiteX9" fmla="*/ 461964 w 1458913"/>
                  <a:gd name="connsiteY9" fmla="*/ 386575 h 2412226"/>
                  <a:gd name="connsiteX10" fmla="*/ 373036 w 1458913"/>
                  <a:gd name="connsiteY10" fmla="*/ 416737 h 2412226"/>
                  <a:gd name="connsiteX11" fmla="*/ 72998 w 1458913"/>
                  <a:gd name="connsiteY11" fmla="*/ 411975 h 2412226"/>
                  <a:gd name="connsiteX12" fmla="*/ 225399 w 1458913"/>
                  <a:gd name="connsiteY12" fmla="*/ 383400 h 2412226"/>
                  <a:gd name="connsiteX13" fmla="*/ 392088 w 1458913"/>
                  <a:gd name="connsiteY13" fmla="*/ 359587 h 2412226"/>
                  <a:gd name="connsiteX14" fmla="*/ 2 w 1458913"/>
                  <a:gd name="connsiteY14" fmla="*/ 310376 h 2412226"/>
                  <a:gd name="connsiteX15" fmla="*/ 387324 w 1458913"/>
                  <a:gd name="connsiteY15" fmla="*/ 307199 h 2412226"/>
                  <a:gd name="connsiteX16" fmla="*/ 177776 w 1458913"/>
                  <a:gd name="connsiteY16" fmla="*/ 197664 h 2412226"/>
                  <a:gd name="connsiteX17" fmla="*/ 239686 w 1458913"/>
                  <a:gd name="connsiteY17" fmla="*/ 154799 h 2412226"/>
                  <a:gd name="connsiteX18" fmla="*/ 320649 w 1458913"/>
                  <a:gd name="connsiteY18" fmla="*/ 178612 h 2412226"/>
                  <a:gd name="connsiteX19" fmla="*/ 444474 w 1458913"/>
                  <a:gd name="connsiteY19" fmla="*/ 235763 h 2412226"/>
                  <a:gd name="connsiteX20" fmla="*/ 444475 w 1458913"/>
                  <a:gd name="connsiteY20" fmla="*/ 183375 h 2412226"/>
                  <a:gd name="connsiteX21" fmla="*/ 169864 w 1458913"/>
                  <a:gd name="connsiteY21" fmla="*/ 56376 h 2412226"/>
                  <a:gd name="connsiteX22" fmla="*/ 415899 w 1458913"/>
                  <a:gd name="connsiteY22" fmla="*/ 107174 h 2412226"/>
                  <a:gd name="connsiteX23" fmla="*/ 444475 w 1458913"/>
                  <a:gd name="connsiteY23" fmla="*/ 97650 h 2412226"/>
                  <a:gd name="connsiteX24" fmla="*/ 163488 w 1458913"/>
                  <a:gd name="connsiteY24" fmla="*/ 3991 h 2412226"/>
                  <a:gd name="connsiteX25" fmla="*/ 338139 w 1458913"/>
                  <a:gd name="connsiteY25" fmla="*/ 24626 h 2412226"/>
                  <a:gd name="connsiteX26" fmla="*/ 531814 w 1458913"/>
                  <a:gd name="connsiteY26" fmla="*/ 134163 h 2412226"/>
                  <a:gd name="connsiteX27" fmla="*/ 760414 w 1458913"/>
                  <a:gd name="connsiteY27" fmla="*/ 759638 h 2412226"/>
                  <a:gd name="connsiteX28" fmla="*/ 982664 w 1458913"/>
                  <a:gd name="connsiteY28" fmla="*/ 1318438 h 2412226"/>
                  <a:gd name="connsiteX29" fmla="*/ 1033464 w 1458913"/>
                  <a:gd name="connsiteY29" fmla="*/ 1337488 h 2412226"/>
                  <a:gd name="connsiteX30" fmla="*/ 1141388 w 1458913"/>
                  <a:gd name="connsiteY30" fmla="*/ 1369239 h 2412226"/>
                  <a:gd name="connsiteX31" fmla="*/ 1249364 w 1458913"/>
                  <a:gd name="connsiteY31" fmla="*/ 1426388 h 2412226"/>
                  <a:gd name="connsiteX32" fmla="*/ 1319187 w 1458913"/>
                  <a:gd name="connsiteY32" fmla="*/ 1566090 h 2412226"/>
                  <a:gd name="connsiteX33" fmla="*/ 1296989 w 1458913"/>
                  <a:gd name="connsiteY33" fmla="*/ 1759763 h 2412226"/>
                  <a:gd name="connsiteX34" fmla="*/ 1160437 w 1458913"/>
                  <a:gd name="connsiteY34" fmla="*/ 1839140 h 2412226"/>
                  <a:gd name="connsiteX35" fmla="*/ 1185864 w 1458913"/>
                  <a:gd name="connsiteY35" fmla="*/ 1966138 h 2412226"/>
                  <a:gd name="connsiteX36" fmla="*/ 1458913 w 1458913"/>
                  <a:gd name="connsiteY36" fmla="*/ 2412226 h 2412226"/>
                  <a:gd name="connsiteX0" fmla="*/ 1323976 w 1458913"/>
                  <a:gd name="connsiteY0" fmla="*/ 2407463 h 2412226"/>
                  <a:gd name="connsiteX1" fmla="*/ 1087439 w 1458913"/>
                  <a:gd name="connsiteY1" fmla="*/ 1982013 h 2412226"/>
                  <a:gd name="connsiteX2" fmla="*/ 985839 w 1458913"/>
                  <a:gd name="connsiteY2" fmla="*/ 1899463 h 2412226"/>
                  <a:gd name="connsiteX3" fmla="*/ 519114 w 1458913"/>
                  <a:gd name="connsiteY3" fmla="*/ 1924863 h 2412226"/>
                  <a:gd name="connsiteX4" fmla="*/ 392114 w 1458913"/>
                  <a:gd name="connsiteY4" fmla="*/ 1569263 h 2412226"/>
                  <a:gd name="connsiteX5" fmla="*/ 658814 w 1458913"/>
                  <a:gd name="connsiteY5" fmla="*/ 1375588 h 2412226"/>
                  <a:gd name="connsiteX6" fmla="*/ 830237 w 1458913"/>
                  <a:gd name="connsiteY6" fmla="*/ 1343840 h 2412226"/>
                  <a:gd name="connsiteX7" fmla="*/ 849314 w 1458913"/>
                  <a:gd name="connsiteY7" fmla="*/ 1299388 h 2412226"/>
                  <a:gd name="connsiteX8" fmla="*/ 596874 w 1458913"/>
                  <a:gd name="connsiteY8" fmla="*/ 592951 h 2412226"/>
                  <a:gd name="connsiteX9" fmla="*/ 461964 w 1458913"/>
                  <a:gd name="connsiteY9" fmla="*/ 386575 h 2412226"/>
                  <a:gd name="connsiteX10" fmla="*/ 325411 w 1458913"/>
                  <a:gd name="connsiteY10" fmla="*/ 416737 h 2412226"/>
                  <a:gd name="connsiteX11" fmla="*/ 72998 w 1458913"/>
                  <a:gd name="connsiteY11" fmla="*/ 411975 h 2412226"/>
                  <a:gd name="connsiteX12" fmla="*/ 225399 w 1458913"/>
                  <a:gd name="connsiteY12" fmla="*/ 383400 h 2412226"/>
                  <a:gd name="connsiteX13" fmla="*/ 392088 w 1458913"/>
                  <a:gd name="connsiteY13" fmla="*/ 359587 h 2412226"/>
                  <a:gd name="connsiteX14" fmla="*/ 2 w 1458913"/>
                  <a:gd name="connsiteY14" fmla="*/ 310376 h 2412226"/>
                  <a:gd name="connsiteX15" fmla="*/ 387324 w 1458913"/>
                  <a:gd name="connsiteY15" fmla="*/ 307199 h 2412226"/>
                  <a:gd name="connsiteX16" fmla="*/ 177776 w 1458913"/>
                  <a:gd name="connsiteY16" fmla="*/ 197664 h 2412226"/>
                  <a:gd name="connsiteX17" fmla="*/ 239686 w 1458913"/>
                  <a:gd name="connsiteY17" fmla="*/ 154799 h 2412226"/>
                  <a:gd name="connsiteX18" fmla="*/ 320649 w 1458913"/>
                  <a:gd name="connsiteY18" fmla="*/ 178612 h 2412226"/>
                  <a:gd name="connsiteX19" fmla="*/ 444474 w 1458913"/>
                  <a:gd name="connsiteY19" fmla="*/ 235763 h 2412226"/>
                  <a:gd name="connsiteX20" fmla="*/ 444475 w 1458913"/>
                  <a:gd name="connsiteY20" fmla="*/ 183375 h 2412226"/>
                  <a:gd name="connsiteX21" fmla="*/ 169864 w 1458913"/>
                  <a:gd name="connsiteY21" fmla="*/ 56376 h 2412226"/>
                  <a:gd name="connsiteX22" fmla="*/ 415899 w 1458913"/>
                  <a:gd name="connsiteY22" fmla="*/ 107174 h 2412226"/>
                  <a:gd name="connsiteX23" fmla="*/ 444475 w 1458913"/>
                  <a:gd name="connsiteY23" fmla="*/ 97650 h 2412226"/>
                  <a:gd name="connsiteX24" fmla="*/ 163488 w 1458913"/>
                  <a:gd name="connsiteY24" fmla="*/ 3991 h 2412226"/>
                  <a:gd name="connsiteX25" fmla="*/ 338139 w 1458913"/>
                  <a:gd name="connsiteY25" fmla="*/ 24626 h 2412226"/>
                  <a:gd name="connsiteX26" fmla="*/ 531814 w 1458913"/>
                  <a:gd name="connsiteY26" fmla="*/ 134163 h 2412226"/>
                  <a:gd name="connsiteX27" fmla="*/ 760414 w 1458913"/>
                  <a:gd name="connsiteY27" fmla="*/ 759638 h 2412226"/>
                  <a:gd name="connsiteX28" fmla="*/ 982664 w 1458913"/>
                  <a:gd name="connsiteY28" fmla="*/ 1318438 h 2412226"/>
                  <a:gd name="connsiteX29" fmla="*/ 1033464 w 1458913"/>
                  <a:gd name="connsiteY29" fmla="*/ 1337488 h 2412226"/>
                  <a:gd name="connsiteX30" fmla="*/ 1141388 w 1458913"/>
                  <a:gd name="connsiteY30" fmla="*/ 1369239 h 2412226"/>
                  <a:gd name="connsiteX31" fmla="*/ 1249364 w 1458913"/>
                  <a:gd name="connsiteY31" fmla="*/ 1426388 h 2412226"/>
                  <a:gd name="connsiteX32" fmla="*/ 1319187 w 1458913"/>
                  <a:gd name="connsiteY32" fmla="*/ 1566090 h 2412226"/>
                  <a:gd name="connsiteX33" fmla="*/ 1296989 w 1458913"/>
                  <a:gd name="connsiteY33" fmla="*/ 1759763 h 2412226"/>
                  <a:gd name="connsiteX34" fmla="*/ 1160437 w 1458913"/>
                  <a:gd name="connsiteY34" fmla="*/ 1839140 h 2412226"/>
                  <a:gd name="connsiteX35" fmla="*/ 1185864 w 1458913"/>
                  <a:gd name="connsiteY35" fmla="*/ 1966138 h 2412226"/>
                  <a:gd name="connsiteX36" fmla="*/ 1458913 w 1458913"/>
                  <a:gd name="connsiteY36" fmla="*/ 2412226 h 2412226"/>
                  <a:gd name="connsiteX0" fmla="*/ 1323976 w 1458913"/>
                  <a:gd name="connsiteY0" fmla="*/ 2407463 h 2412226"/>
                  <a:gd name="connsiteX1" fmla="*/ 1087439 w 1458913"/>
                  <a:gd name="connsiteY1" fmla="*/ 1982013 h 2412226"/>
                  <a:gd name="connsiteX2" fmla="*/ 985839 w 1458913"/>
                  <a:gd name="connsiteY2" fmla="*/ 1899463 h 2412226"/>
                  <a:gd name="connsiteX3" fmla="*/ 519114 w 1458913"/>
                  <a:gd name="connsiteY3" fmla="*/ 1924863 h 2412226"/>
                  <a:gd name="connsiteX4" fmla="*/ 392114 w 1458913"/>
                  <a:gd name="connsiteY4" fmla="*/ 1569263 h 2412226"/>
                  <a:gd name="connsiteX5" fmla="*/ 658814 w 1458913"/>
                  <a:gd name="connsiteY5" fmla="*/ 1375588 h 2412226"/>
                  <a:gd name="connsiteX6" fmla="*/ 830237 w 1458913"/>
                  <a:gd name="connsiteY6" fmla="*/ 1343840 h 2412226"/>
                  <a:gd name="connsiteX7" fmla="*/ 849314 w 1458913"/>
                  <a:gd name="connsiteY7" fmla="*/ 1299388 h 2412226"/>
                  <a:gd name="connsiteX8" fmla="*/ 596874 w 1458913"/>
                  <a:gd name="connsiteY8" fmla="*/ 592951 h 2412226"/>
                  <a:gd name="connsiteX9" fmla="*/ 461964 w 1458913"/>
                  <a:gd name="connsiteY9" fmla="*/ 386575 h 2412226"/>
                  <a:gd name="connsiteX10" fmla="*/ 325411 w 1458913"/>
                  <a:gd name="connsiteY10" fmla="*/ 416737 h 2412226"/>
                  <a:gd name="connsiteX11" fmla="*/ 72998 w 1458913"/>
                  <a:gd name="connsiteY11" fmla="*/ 411975 h 2412226"/>
                  <a:gd name="connsiteX12" fmla="*/ 225399 w 1458913"/>
                  <a:gd name="connsiteY12" fmla="*/ 383400 h 2412226"/>
                  <a:gd name="connsiteX13" fmla="*/ 392088 w 1458913"/>
                  <a:gd name="connsiteY13" fmla="*/ 345299 h 2412226"/>
                  <a:gd name="connsiteX14" fmla="*/ 2 w 1458913"/>
                  <a:gd name="connsiteY14" fmla="*/ 310376 h 2412226"/>
                  <a:gd name="connsiteX15" fmla="*/ 387324 w 1458913"/>
                  <a:gd name="connsiteY15" fmla="*/ 307199 h 2412226"/>
                  <a:gd name="connsiteX16" fmla="*/ 177776 w 1458913"/>
                  <a:gd name="connsiteY16" fmla="*/ 197664 h 2412226"/>
                  <a:gd name="connsiteX17" fmla="*/ 239686 w 1458913"/>
                  <a:gd name="connsiteY17" fmla="*/ 154799 h 2412226"/>
                  <a:gd name="connsiteX18" fmla="*/ 320649 w 1458913"/>
                  <a:gd name="connsiteY18" fmla="*/ 178612 h 2412226"/>
                  <a:gd name="connsiteX19" fmla="*/ 444474 w 1458913"/>
                  <a:gd name="connsiteY19" fmla="*/ 235763 h 2412226"/>
                  <a:gd name="connsiteX20" fmla="*/ 444475 w 1458913"/>
                  <a:gd name="connsiteY20" fmla="*/ 183375 h 2412226"/>
                  <a:gd name="connsiteX21" fmla="*/ 169864 w 1458913"/>
                  <a:gd name="connsiteY21" fmla="*/ 56376 h 2412226"/>
                  <a:gd name="connsiteX22" fmla="*/ 415899 w 1458913"/>
                  <a:gd name="connsiteY22" fmla="*/ 107174 h 2412226"/>
                  <a:gd name="connsiteX23" fmla="*/ 444475 w 1458913"/>
                  <a:gd name="connsiteY23" fmla="*/ 97650 h 2412226"/>
                  <a:gd name="connsiteX24" fmla="*/ 163488 w 1458913"/>
                  <a:gd name="connsiteY24" fmla="*/ 3991 h 2412226"/>
                  <a:gd name="connsiteX25" fmla="*/ 338139 w 1458913"/>
                  <a:gd name="connsiteY25" fmla="*/ 24626 h 2412226"/>
                  <a:gd name="connsiteX26" fmla="*/ 531814 w 1458913"/>
                  <a:gd name="connsiteY26" fmla="*/ 134163 h 2412226"/>
                  <a:gd name="connsiteX27" fmla="*/ 760414 w 1458913"/>
                  <a:gd name="connsiteY27" fmla="*/ 759638 h 2412226"/>
                  <a:gd name="connsiteX28" fmla="*/ 982664 w 1458913"/>
                  <a:gd name="connsiteY28" fmla="*/ 1318438 h 2412226"/>
                  <a:gd name="connsiteX29" fmla="*/ 1033464 w 1458913"/>
                  <a:gd name="connsiteY29" fmla="*/ 1337488 h 2412226"/>
                  <a:gd name="connsiteX30" fmla="*/ 1141388 w 1458913"/>
                  <a:gd name="connsiteY30" fmla="*/ 1369239 h 2412226"/>
                  <a:gd name="connsiteX31" fmla="*/ 1249364 w 1458913"/>
                  <a:gd name="connsiteY31" fmla="*/ 1426388 h 2412226"/>
                  <a:gd name="connsiteX32" fmla="*/ 1319187 w 1458913"/>
                  <a:gd name="connsiteY32" fmla="*/ 1566090 h 2412226"/>
                  <a:gd name="connsiteX33" fmla="*/ 1296989 w 1458913"/>
                  <a:gd name="connsiteY33" fmla="*/ 1759763 h 2412226"/>
                  <a:gd name="connsiteX34" fmla="*/ 1160437 w 1458913"/>
                  <a:gd name="connsiteY34" fmla="*/ 1839140 h 2412226"/>
                  <a:gd name="connsiteX35" fmla="*/ 1185864 w 1458913"/>
                  <a:gd name="connsiteY35" fmla="*/ 1966138 h 2412226"/>
                  <a:gd name="connsiteX36" fmla="*/ 1458913 w 1458913"/>
                  <a:gd name="connsiteY36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177778 w 1458915"/>
                  <a:gd name="connsiteY16" fmla="*/ 197664 h 2412226"/>
                  <a:gd name="connsiteX17" fmla="*/ 239688 w 1458915"/>
                  <a:gd name="connsiteY17" fmla="*/ 154799 h 2412226"/>
                  <a:gd name="connsiteX18" fmla="*/ 320651 w 1458915"/>
                  <a:gd name="connsiteY18" fmla="*/ 178612 h 2412226"/>
                  <a:gd name="connsiteX19" fmla="*/ 444476 w 1458915"/>
                  <a:gd name="connsiteY19" fmla="*/ 235763 h 2412226"/>
                  <a:gd name="connsiteX20" fmla="*/ 444477 w 1458915"/>
                  <a:gd name="connsiteY20" fmla="*/ 183375 h 2412226"/>
                  <a:gd name="connsiteX21" fmla="*/ 169866 w 1458915"/>
                  <a:gd name="connsiteY21" fmla="*/ 56376 h 2412226"/>
                  <a:gd name="connsiteX22" fmla="*/ 415901 w 1458915"/>
                  <a:gd name="connsiteY22" fmla="*/ 107174 h 2412226"/>
                  <a:gd name="connsiteX23" fmla="*/ 444477 w 1458915"/>
                  <a:gd name="connsiteY23" fmla="*/ 97650 h 2412226"/>
                  <a:gd name="connsiteX24" fmla="*/ 163490 w 1458915"/>
                  <a:gd name="connsiteY24" fmla="*/ 3991 h 2412226"/>
                  <a:gd name="connsiteX25" fmla="*/ 338141 w 1458915"/>
                  <a:gd name="connsiteY25" fmla="*/ 24626 h 2412226"/>
                  <a:gd name="connsiteX26" fmla="*/ 531816 w 1458915"/>
                  <a:gd name="connsiteY26" fmla="*/ 134163 h 2412226"/>
                  <a:gd name="connsiteX27" fmla="*/ 760416 w 1458915"/>
                  <a:gd name="connsiteY27" fmla="*/ 759638 h 2412226"/>
                  <a:gd name="connsiteX28" fmla="*/ 982666 w 1458915"/>
                  <a:gd name="connsiteY28" fmla="*/ 1318438 h 2412226"/>
                  <a:gd name="connsiteX29" fmla="*/ 1033466 w 1458915"/>
                  <a:gd name="connsiteY29" fmla="*/ 1337488 h 2412226"/>
                  <a:gd name="connsiteX30" fmla="*/ 1141390 w 1458915"/>
                  <a:gd name="connsiteY30" fmla="*/ 1369239 h 2412226"/>
                  <a:gd name="connsiteX31" fmla="*/ 1249366 w 1458915"/>
                  <a:gd name="connsiteY31" fmla="*/ 1426388 h 2412226"/>
                  <a:gd name="connsiteX32" fmla="*/ 1319189 w 1458915"/>
                  <a:gd name="connsiteY32" fmla="*/ 1566090 h 2412226"/>
                  <a:gd name="connsiteX33" fmla="*/ 1296991 w 1458915"/>
                  <a:gd name="connsiteY33" fmla="*/ 1759763 h 2412226"/>
                  <a:gd name="connsiteX34" fmla="*/ 1160439 w 1458915"/>
                  <a:gd name="connsiteY34" fmla="*/ 1839140 h 2412226"/>
                  <a:gd name="connsiteX35" fmla="*/ 1185866 w 1458915"/>
                  <a:gd name="connsiteY35" fmla="*/ 1966138 h 2412226"/>
                  <a:gd name="connsiteX36" fmla="*/ 1458915 w 1458915"/>
                  <a:gd name="connsiteY36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30141 w 1458915"/>
                  <a:gd name="connsiteY16" fmla="*/ 211952 h 2412226"/>
                  <a:gd name="connsiteX17" fmla="*/ 239688 w 1458915"/>
                  <a:gd name="connsiteY17" fmla="*/ 154799 h 2412226"/>
                  <a:gd name="connsiteX18" fmla="*/ 320651 w 1458915"/>
                  <a:gd name="connsiteY18" fmla="*/ 178612 h 2412226"/>
                  <a:gd name="connsiteX19" fmla="*/ 444476 w 1458915"/>
                  <a:gd name="connsiteY19" fmla="*/ 235763 h 2412226"/>
                  <a:gd name="connsiteX20" fmla="*/ 444477 w 1458915"/>
                  <a:gd name="connsiteY20" fmla="*/ 183375 h 2412226"/>
                  <a:gd name="connsiteX21" fmla="*/ 169866 w 1458915"/>
                  <a:gd name="connsiteY21" fmla="*/ 56376 h 2412226"/>
                  <a:gd name="connsiteX22" fmla="*/ 415901 w 1458915"/>
                  <a:gd name="connsiteY22" fmla="*/ 107174 h 2412226"/>
                  <a:gd name="connsiteX23" fmla="*/ 444477 w 1458915"/>
                  <a:gd name="connsiteY23" fmla="*/ 97650 h 2412226"/>
                  <a:gd name="connsiteX24" fmla="*/ 163490 w 1458915"/>
                  <a:gd name="connsiteY24" fmla="*/ 3991 h 2412226"/>
                  <a:gd name="connsiteX25" fmla="*/ 338141 w 1458915"/>
                  <a:gd name="connsiteY25" fmla="*/ 24626 h 2412226"/>
                  <a:gd name="connsiteX26" fmla="*/ 531816 w 1458915"/>
                  <a:gd name="connsiteY26" fmla="*/ 134163 h 2412226"/>
                  <a:gd name="connsiteX27" fmla="*/ 760416 w 1458915"/>
                  <a:gd name="connsiteY27" fmla="*/ 759638 h 2412226"/>
                  <a:gd name="connsiteX28" fmla="*/ 982666 w 1458915"/>
                  <a:gd name="connsiteY28" fmla="*/ 1318438 h 2412226"/>
                  <a:gd name="connsiteX29" fmla="*/ 1033466 w 1458915"/>
                  <a:gd name="connsiteY29" fmla="*/ 1337488 h 2412226"/>
                  <a:gd name="connsiteX30" fmla="*/ 1141390 w 1458915"/>
                  <a:gd name="connsiteY30" fmla="*/ 1369239 h 2412226"/>
                  <a:gd name="connsiteX31" fmla="*/ 1249366 w 1458915"/>
                  <a:gd name="connsiteY31" fmla="*/ 1426388 h 2412226"/>
                  <a:gd name="connsiteX32" fmla="*/ 1319189 w 1458915"/>
                  <a:gd name="connsiteY32" fmla="*/ 1566090 h 2412226"/>
                  <a:gd name="connsiteX33" fmla="*/ 1296991 w 1458915"/>
                  <a:gd name="connsiteY33" fmla="*/ 1759763 h 2412226"/>
                  <a:gd name="connsiteX34" fmla="*/ 1160439 w 1458915"/>
                  <a:gd name="connsiteY34" fmla="*/ 1839140 h 2412226"/>
                  <a:gd name="connsiteX35" fmla="*/ 1185866 w 1458915"/>
                  <a:gd name="connsiteY35" fmla="*/ 1966138 h 2412226"/>
                  <a:gd name="connsiteX36" fmla="*/ 1458915 w 1458915"/>
                  <a:gd name="connsiteY36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30141 w 1458915"/>
                  <a:gd name="connsiteY16" fmla="*/ 211952 h 2412226"/>
                  <a:gd name="connsiteX17" fmla="*/ 277788 w 1458915"/>
                  <a:gd name="connsiteY17" fmla="*/ 192899 h 2412226"/>
                  <a:gd name="connsiteX18" fmla="*/ 320651 w 1458915"/>
                  <a:gd name="connsiteY18" fmla="*/ 178612 h 2412226"/>
                  <a:gd name="connsiteX19" fmla="*/ 444476 w 1458915"/>
                  <a:gd name="connsiteY19" fmla="*/ 235763 h 2412226"/>
                  <a:gd name="connsiteX20" fmla="*/ 444477 w 1458915"/>
                  <a:gd name="connsiteY20" fmla="*/ 183375 h 2412226"/>
                  <a:gd name="connsiteX21" fmla="*/ 169866 w 1458915"/>
                  <a:gd name="connsiteY21" fmla="*/ 56376 h 2412226"/>
                  <a:gd name="connsiteX22" fmla="*/ 415901 w 1458915"/>
                  <a:gd name="connsiteY22" fmla="*/ 107174 h 2412226"/>
                  <a:gd name="connsiteX23" fmla="*/ 444477 w 1458915"/>
                  <a:gd name="connsiteY23" fmla="*/ 97650 h 2412226"/>
                  <a:gd name="connsiteX24" fmla="*/ 163490 w 1458915"/>
                  <a:gd name="connsiteY24" fmla="*/ 3991 h 2412226"/>
                  <a:gd name="connsiteX25" fmla="*/ 338141 w 1458915"/>
                  <a:gd name="connsiteY25" fmla="*/ 24626 h 2412226"/>
                  <a:gd name="connsiteX26" fmla="*/ 531816 w 1458915"/>
                  <a:gd name="connsiteY26" fmla="*/ 134163 h 2412226"/>
                  <a:gd name="connsiteX27" fmla="*/ 760416 w 1458915"/>
                  <a:gd name="connsiteY27" fmla="*/ 759638 h 2412226"/>
                  <a:gd name="connsiteX28" fmla="*/ 982666 w 1458915"/>
                  <a:gd name="connsiteY28" fmla="*/ 1318438 h 2412226"/>
                  <a:gd name="connsiteX29" fmla="*/ 1033466 w 1458915"/>
                  <a:gd name="connsiteY29" fmla="*/ 1337488 h 2412226"/>
                  <a:gd name="connsiteX30" fmla="*/ 1141390 w 1458915"/>
                  <a:gd name="connsiteY30" fmla="*/ 1369239 h 2412226"/>
                  <a:gd name="connsiteX31" fmla="*/ 1249366 w 1458915"/>
                  <a:gd name="connsiteY31" fmla="*/ 1426388 h 2412226"/>
                  <a:gd name="connsiteX32" fmla="*/ 1319189 w 1458915"/>
                  <a:gd name="connsiteY32" fmla="*/ 1566090 h 2412226"/>
                  <a:gd name="connsiteX33" fmla="*/ 1296991 w 1458915"/>
                  <a:gd name="connsiteY33" fmla="*/ 1759763 h 2412226"/>
                  <a:gd name="connsiteX34" fmla="*/ 1160439 w 1458915"/>
                  <a:gd name="connsiteY34" fmla="*/ 1839140 h 2412226"/>
                  <a:gd name="connsiteX35" fmla="*/ 1185866 w 1458915"/>
                  <a:gd name="connsiteY35" fmla="*/ 1966138 h 2412226"/>
                  <a:gd name="connsiteX36" fmla="*/ 1458915 w 1458915"/>
                  <a:gd name="connsiteY36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30141 w 1458915"/>
                  <a:gd name="connsiteY16" fmla="*/ 211952 h 2412226"/>
                  <a:gd name="connsiteX17" fmla="*/ 277788 w 1458915"/>
                  <a:gd name="connsiteY17" fmla="*/ 192899 h 2412226"/>
                  <a:gd name="connsiteX18" fmla="*/ 344463 w 1458915"/>
                  <a:gd name="connsiteY18" fmla="*/ 202425 h 2412226"/>
                  <a:gd name="connsiteX19" fmla="*/ 444476 w 1458915"/>
                  <a:gd name="connsiteY19" fmla="*/ 235763 h 2412226"/>
                  <a:gd name="connsiteX20" fmla="*/ 444477 w 1458915"/>
                  <a:gd name="connsiteY20" fmla="*/ 183375 h 2412226"/>
                  <a:gd name="connsiteX21" fmla="*/ 169866 w 1458915"/>
                  <a:gd name="connsiteY21" fmla="*/ 56376 h 2412226"/>
                  <a:gd name="connsiteX22" fmla="*/ 415901 w 1458915"/>
                  <a:gd name="connsiteY22" fmla="*/ 107174 h 2412226"/>
                  <a:gd name="connsiteX23" fmla="*/ 444477 w 1458915"/>
                  <a:gd name="connsiteY23" fmla="*/ 97650 h 2412226"/>
                  <a:gd name="connsiteX24" fmla="*/ 163490 w 1458915"/>
                  <a:gd name="connsiteY24" fmla="*/ 3991 h 2412226"/>
                  <a:gd name="connsiteX25" fmla="*/ 338141 w 1458915"/>
                  <a:gd name="connsiteY25" fmla="*/ 24626 h 2412226"/>
                  <a:gd name="connsiteX26" fmla="*/ 531816 w 1458915"/>
                  <a:gd name="connsiteY26" fmla="*/ 134163 h 2412226"/>
                  <a:gd name="connsiteX27" fmla="*/ 760416 w 1458915"/>
                  <a:gd name="connsiteY27" fmla="*/ 759638 h 2412226"/>
                  <a:gd name="connsiteX28" fmla="*/ 982666 w 1458915"/>
                  <a:gd name="connsiteY28" fmla="*/ 1318438 h 2412226"/>
                  <a:gd name="connsiteX29" fmla="*/ 1033466 w 1458915"/>
                  <a:gd name="connsiteY29" fmla="*/ 1337488 h 2412226"/>
                  <a:gd name="connsiteX30" fmla="*/ 1141390 w 1458915"/>
                  <a:gd name="connsiteY30" fmla="*/ 1369239 h 2412226"/>
                  <a:gd name="connsiteX31" fmla="*/ 1249366 w 1458915"/>
                  <a:gd name="connsiteY31" fmla="*/ 1426388 h 2412226"/>
                  <a:gd name="connsiteX32" fmla="*/ 1319189 w 1458915"/>
                  <a:gd name="connsiteY32" fmla="*/ 1566090 h 2412226"/>
                  <a:gd name="connsiteX33" fmla="*/ 1296991 w 1458915"/>
                  <a:gd name="connsiteY33" fmla="*/ 1759763 h 2412226"/>
                  <a:gd name="connsiteX34" fmla="*/ 1160439 w 1458915"/>
                  <a:gd name="connsiteY34" fmla="*/ 1839140 h 2412226"/>
                  <a:gd name="connsiteX35" fmla="*/ 1185866 w 1458915"/>
                  <a:gd name="connsiteY35" fmla="*/ 1966138 h 2412226"/>
                  <a:gd name="connsiteX36" fmla="*/ 1458915 w 1458915"/>
                  <a:gd name="connsiteY36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30141 w 1458915"/>
                  <a:gd name="connsiteY16" fmla="*/ 211952 h 2412226"/>
                  <a:gd name="connsiteX17" fmla="*/ 344463 w 1458915"/>
                  <a:gd name="connsiteY17" fmla="*/ 202425 h 2412226"/>
                  <a:gd name="connsiteX18" fmla="*/ 444476 w 1458915"/>
                  <a:gd name="connsiteY18" fmla="*/ 235763 h 2412226"/>
                  <a:gd name="connsiteX19" fmla="*/ 444477 w 1458915"/>
                  <a:gd name="connsiteY19" fmla="*/ 183375 h 2412226"/>
                  <a:gd name="connsiteX20" fmla="*/ 169866 w 1458915"/>
                  <a:gd name="connsiteY20" fmla="*/ 56376 h 2412226"/>
                  <a:gd name="connsiteX21" fmla="*/ 415901 w 1458915"/>
                  <a:gd name="connsiteY21" fmla="*/ 107174 h 2412226"/>
                  <a:gd name="connsiteX22" fmla="*/ 444477 w 1458915"/>
                  <a:gd name="connsiteY22" fmla="*/ 97650 h 2412226"/>
                  <a:gd name="connsiteX23" fmla="*/ 163490 w 1458915"/>
                  <a:gd name="connsiteY23" fmla="*/ 3991 h 2412226"/>
                  <a:gd name="connsiteX24" fmla="*/ 338141 w 1458915"/>
                  <a:gd name="connsiteY24" fmla="*/ 24626 h 2412226"/>
                  <a:gd name="connsiteX25" fmla="*/ 531816 w 1458915"/>
                  <a:gd name="connsiteY25" fmla="*/ 134163 h 2412226"/>
                  <a:gd name="connsiteX26" fmla="*/ 760416 w 1458915"/>
                  <a:gd name="connsiteY26" fmla="*/ 759638 h 2412226"/>
                  <a:gd name="connsiteX27" fmla="*/ 982666 w 1458915"/>
                  <a:gd name="connsiteY27" fmla="*/ 1318438 h 2412226"/>
                  <a:gd name="connsiteX28" fmla="*/ 1033466 w 1458915"/>
                  <a:gd name="connsiteY28" fmla="*/ 1337488 h 2412226"/>
                  <a:gd name="connsiteX29" fmla="*/ 1141390 w 1458915"/>
                  <a:gd name="connsiteY29" fmla="*/ 1369239 h 2412226"/>
                  <a:gd name="connsiteX30" fmla="*/ 1249366 w 1458915"/>
                  <a:gd name="connsiteY30" fmla="*/ 1426388 h 2412226"/>
                  <a:gd name="connsiteX31" fmla="*/ 1319189 w 1458915"/>
                  <a:gd name="connsiteY31" fmla="*/ 1566090 h 2412226"/>
                  <a:gd name="connsiteX32" fmla="*/ 1296991 w 1458915"/>
                  <a:gd name="connsiteY32" fmla="*/ 1759763 h 2412226"/>
                  <a:gd name="connsiteX33" fmla="*/ 1160439 w 1458915"/>
                  <a:gd name="connsiteY33" fmla="*/ 1839140 h 2412226"/>
                  <a:gd name="connsiteX34" fmla="*/ 1185866 w 1458915"/>
                  <a:gd name="connsiteY34" fmla="*/ 1966138 h 2412226"/>
                  <a:gd name="connsiteX35" fmla="*/ 1458915 w 1458915"/>
                  <a:gd name="connsiteY35" fmla="*/ 2412226 h 2412226"/>
                  <a:gd name="connsiteX0" fmla="*/ 1323978 w 1458915"/>
                  <a:gd name="connsiteY0" fmla="*/ 2407463 h 2412226"/>
                  <a:gd name="connsiteX1" fmla="*/ 1087441 w 1458915"/>
                  <a:gd name="connsiteY1" fmla="*/ 1982013 h 2412226"/>
                  <a:gd name="connsiteX2" fmla="*/ 985841 w 1458915"/>
                  <a:gd name="connsiteY2" fmla="*/ 1899463 h 2412226"/>
                  <a:gd name="connsiteX3" fmla="*/ 519116 w 1458915"/>
                  <a:gd name="connsiteY3" fmla="*/ 1924863 h 2412226"/>
                  <a:gd name="connsiteX4" fmla="*/ 392116 w 1458915"/>
                  <a:gd name="connsiteY4" fmla="*/ 1569263 h 2412226"/>
                  <a:gd name="connsiteX5" fmla="*/ 658816 w 1458915"/>
                  <a:gd name="connsiteY5" fmla="*/ 1375588 h 2412226"/>
                  <a:gd name="connsiteX6" fmla="*/ 830239 w 1458915"/>
                  <a:gd name="connsiteY6" fmla="*/ 1343840 h 2412226"/>
                  <a:gd name="connsiteX7" fmla="*/ 849316 w 1458915"/>
                  <a:gd name="connsiteY7" fmla="*/ 1299388 h 2412226"/>
                  <a:gd name="connsiteX8" fmla="*/ 596876 w 1458915"/>
                  <a:gd name="connsiteY8" fmla="*/ 592951 h 2412226"/>
                  <a:gd name="connsiteX9" fmla="*/ 461966 w 1458915"/>
                  <a:gd name="connsiteY9" fmla="*/ 386575 h 2412226"/>
                  <a:gd name="connsiteX10" fmla="*/ 325413 w 1458915"/>
                  <a:gd name="connsiteY10" fmla="*/ 416737 h 2412226"/>
                  <a:gd name="connsiteX11" fmla="*/ 73000 w 1458915"/>
                  <a:gd name="connsiteY11" fmla="*/ 411975 h 2412226"/>
                  <a:gd name="connsiteX12" fmla="*/ 225401 w 1458915"/>
                  <a:gd name="connsiteY12" fmla="*/ 383400 h 2412226"/>
                  <a:gd name="connsiteX13" fmla="*/ 392090 w 1458915"/>
                  <a:gd name="connsiteY13" fmla="*/ 345299 h 2412226"/>
                  <a:gd name="connsiteX14" fmla="*/ 4 w 1458915"/>
                  <a:gd name="connsiteY14" fmla="*/ 310376 h 2412226"/>
                  <a:gd name="connsiteX15" fmla="*/ 382563 w 1458915"/>
                  <a:gd name="connsiteY15" fmla="*/ 288149 h 2412226"/>
                  <a:gd name="connsiteX16" fmla="*/ 30141 w 1458915"/>
                  <a:gd name="connsiteY16" fmla="*/ 211952 h 2412226"/>
                  <a:gd name="connsiteX17" fmla="*/ 301601 w 1458915"/>
                  <a:gd name="connsiteY17" fmla="*/ 202425 h 2412226"/>
                  <a:gd name="connsiteX18" fmla="*/ 444476 w 1458915"/>
                  <a:gd name="connsiteY18" fmla="*/ 235763 h 2412226"/>
                  <a:gd name="connsiteX19" fmla="*/ 444477 w 1458915"/>
                  <a:gd name="connsiteY19" fmla="*/ 183375 h 2412226"/>
                  <a:gd name="connsiteX20" fmla="*/ 169866 w 1458915"/>
                  <a:gd name="connsiteY20" fmla="*/ 56376 h 2412226"/>
                  <a:gd name="connsiteX21" fmla="*/ 415901 w 1458915"/>
                  <a:gd name="connsiteY21" fmla="*/ 107174 h 2412226"/>
                  <a:gd name="connsiteX22" fmla="*/ 444477 w 1458915"/>
                  <a:gd name="connsiteY22" fmla="*/ 97650 h 2412226"/>
                  <a:gd name="connsiteX23" fmla="*/ 163490 w 1458915"/>
                  <a:gd name="connsiteY23" fmla="*/ 3991 h 2412226"/>
                  <a:gd name="connsiteX24" fmla="*/ 338141 w 1458915"/>
                  <a:gd name="connsiteY24" fmla="*/ 24626 h 2412226"/>
                  <a:gd name="connsiteX25" fmla="*/ 531816 w 1458915"/>
                  <a:gd name="connsiteY25" fmla="*/ 134163 h 2412226"/>
                  <a:gd name="connsiteX26" fmla="*/ 760416 w 1458915"/>
                  <a:gd name="connsiteY26" fmla="*/ 759638 h 2412226"/>
                  <a:gd name="connsiteX27" fmla="*/ 982666 w 1458915"/>
                  <a:gd name="connsiteY27" fmla="*/ 1318438 h 2412226"/>
                  <a:gd name="connsiteX28" fmla="*/ 1033466 w 1458915"/>
                  <a:gd name="connsiteY28" fmla="*/ 1337488 h 2412226"/>
                  <a:gd name="connsiteX29" fmla="*/ 1141390 w 1458915"/>
                  <a:gd name="connsiteY29" fmla="*/ 1369239 h 2412226"/>
                  <a:gd name="connsiteX30" fmla="*/ 1249366 w 1458915"/>
                  <a:gd name="connsiteY30" fmla="*/ 1426388 h 2412226"/>
                  <a:gd name="connsiteX31" fmla="*/ 1319189 w 1458915"/>
                  <a:gd name="connsiteY31" fmla="*/ 1566090 h 2412226"/>
                  <a:gd name="connsiteX32" fmla="*/ 1296991 w 1458915"/>
                  <a:gd name="connsiteY32" fmla="*/ 1759763 h 2412226"/>
                  <a:gd name="connsiteX33" fmla="*/ 1160439 w 1458915"/>
                  <a:gd name="connsiteY33" fmla="*/ 1839140 h 2412226"/>
                  <a:gd name="connsiteX34" fmla="*/ 1185866 w 1458915"/>
                  <a:gd name="connsiteY34" fmla="*/ 1966138 h 2412226"/>
                  <a:gd name="connsiteX35" fmla="*/ 1458915 w 1458915"/>
                  <a:gd name="connsiteY35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444478 w 1458916"/>
                  <a:gd name="connsiteY20" fmla="*/ 183375 h 2412226"/>
                  <a:gd name="connsiteX21" fmla="*/ 169867 w 1458916"/>
                  <a:gd name="connsiteY21" fmla="*/ 56376 h 2412226"/>
                  <a:gd name="connsiteX22" fmla="*/ 415902 w 1458916"/>
                  <a:gd name="connsiteY22" fmla="*/ 107174 h 2412226"/>
                  <a:gd name="connsiteX23" fmla="*/ 444478 w 1458916"/>
                  <a:gd name="connsiteY23" fmla="*/ 97650 h 2412226"/>
                  <a:gd name="connsiteX24" fmla="*/ 163491 w 1458916"/>
                  <a:gd name="connsiteY24" fmla="*/ 3991 h 2412226"/>
                  <a:gd name="connsiteX25" fmla="*/ 338142 w 1458916"/>
                  <a:gd name="connsiteY25" fmla="*/ 24626 h 2412226"/>
                  <a:gd name="connsiteX26" fmla="*/ 531817 w 1458916"/>
                  <a:gd name="connsiteY26" fmla="*/ 134163 h 2412226"/>
                  <a:gd name="connsiteX27" fmla="*/ 760417 w 1458916"/>
                  <a:gd name="connsiteY27" fmla="*/ 759638 h 2412226"/>
                  <a:gd name="connsiteX28" fmla="*/ 982667 w 1458916"/>
                  <a:gd name="connsiteY28" fmla="*/ 1318438 h 2412226"/>
                  <a:gd name="connsiteX29" fmla="*/ 1033467 w 1458916"/>
                  <a:gd name="connsiteY29" fmla="*/ 1337488 h 2412226"/>
                  <a:gd name="connsiteX30" fmla="*/ 1141391 w 1458916"/>
                  <a:gd name="connsiteY30" fmla="*/ 1369239 h 2412226"/>
                  <a:gd name="connsiteX31" fmla="*/ 1249367 w 1458916"/>
                  <a:gd name="connsiteY31" fmla="*/ 1426388 h 2412226"/>
                  <a:gd name="connsiteX32" fmla="*/ 1319190 w 1458916"/>
                  <a:gd name="connsiteY32" fmla="*/ 1566090 h 2412226"/>
                  <a:gd name="connsiteX33" fmla="*/ 1296992 w 1458916"/>
                  <a:gd name="connsiteY33" fmla="*/ 1759763 h 2412226"/>
                  <a:gd name="connsiteX34" fmla="*/ 1160440 w 1458916"/>
                  <a:gd name="connsiteY34" fmla="*/ 1839140 h 2412226"/>
                  <a:gd name="connsiteX35" fmla="*/ 1185867 w 1458916"/>
                  <a:gd name="connsiteY35" fmla="*/ 1966138 h 2412226"/>
                  <a:gd name="connsiteX36" fmla="*/ 1458916 w 1458916"/>
                  <a:gd name="connsiteY36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3515 w 1458916"/>
                  <a:gd name="connsiteY20" fmla="*/ 164325 h 2412226"/>
                  <a:gd name="connsiteX21" fmla="*/ 169867 w 1458916"/>
                  <a:gd name="connsiteY21" fmla="*/ 56376 h 2412226"/>
                  <a:gd name="connsiteX22" fmla="*/ 415902 w 1458916"/>
                  <a:gd name="connsiteY22" fmla="*/ 107174 h 2412226"/>
                  <a:gd name="connsiteX23" fmla="*/ 444478 w 1458916"/>
                  <a:gd name="connsiteY23" fmla="*/ 97650 h 2412226"/>
                  <a:gd name="connsiteX24" fmla="*/ 163491 w 1458916"/>
                  <a:gd name="connsiteY24" fmla="*/ 3991 h 2412226"/>
                  <a:gd name="connsiteX25" fmla="*/ 338142 w 1458916"/>
                  <a:gd name="connsiteY25" fmla="*/ 24626 h 2412226"/>
                  <a:gd name="connsiteX26" fmla="*/ 531817 w 1458916"/>
                  <a:gd name="connsiteY26" fmla="*/ 134163 h 2412226"/>
                  <a:gd name="connsiteX27" fmla="*/ 760417 w 1458916"/>
                  <a:gd name="connsiteY27" fmla="*/ 759638 h 2412226"/>
                  <a:gd name="connsiteX28" fmla="*/ 982667 w 1458916"/>
                  <a:gd name="connsiteY28" fmla="*/ 1318438 h 2412226"/>
                  <a:gd name="connsiteX29" fmla="*/ 1033467 w 1458916"/>
                  <a:gd name="connsiteY29" fmla="*/ 1337488 h 2412226"/>
                  <a:gd name="connsiteX30" fmla="*/ 1141391 w 1458916"/>
                  <a:gd name="connsiteY30" fmla="*/ 1369239 h 2412226"/>
                  <a:gd name="connsiteX31" fmla="*/ 1249367 w 1458916"/>
                  <a:gd name="connsiteY31" fmla="*/ 1426388 h 2412226"/>
                  <a:gd name="connsiteX32" fmla="*/ 1319190 w 1458916"/>
                  <a:gd name="connsiteY32" fmla="*/ 1566090 h 2412226"/>
                  <a:gd name="connsiteX33" fmla="*/ 1296992 w 1458916"/>
                  <a:gd name="connsiteY33" fmla="*/ 1759763 h 2412226"/>
                  <a:gd name="connsiteX34" fmla="*/ 1160440 w 1458916"/>
                  <a:gd name="connsiteY34" fmla="*/ 1839140 h 2412226"/>
                  <a:gd name="connsiteX35" fmla="*/ 1185867 w 1458916"/>
                  <a:gd name="connsiteY35" fmla="*/ 1966138 h 2412226"/>
                  <a:gd name="connsiteX36" fmla="*/ 1458916 w 1458916"/>
                  <a:gd name="connsiteY36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3515 w 1458916"/>
                  <a:gd name="connsiteY20" fmla="*/ 164325 h 2412226"/>
                  <a:gd name="connsiteX21" fmla="*/ 301601 w 1458916"/>
                  <a:gd name="connsiteY21" fmla="*/ 130987 h 2412226"/>
                  <a:gd name="connsiteX22" fmla="*/ 169867 w 1458916"/>
                  <a:gd name="connsiteY22" fmla="*/ 56376 h 2412226"/>
                  <a:gd name="connsiteX23" fmla="*/ 415902 w 1458916"/>
                  <a:gd name="connsiteY23" fmla="*/ 107174 h 2412226"/>
                  <a:gd name="connsiteX24" fmla="*/ 444478 w 1458916"/>
                  <a:gd name="connsiteY24" fmla="*/ 97650 h 2412226"/>
                  <a:gd name="connsiteX25" fmla="*/ 163491 w 1458916"/>
                  <a:gd name="connsiteY25" fmla="*/ 3991 h 2412226"/>
                  <a:gd name="connsiteX26" fmla="*/ 338142 w 1458916"/>
                  <a:gd name="connsiteY26" fmla="*/ 24626 h 2412226"/>
                  <a:gd name="connsiteX27" fmla="*/ 531817 w 1458916"/>
                  <a:gd name="connsiteY27" fmla="*/ 134163 h 2412226"/>
                  <a:gd name="connsiteX28" fmla="*/ 760417 w 1458916"/>
                  <a:gd name="connsiteY28" fmla="*/ 759638 h 2412226"/>
                  <a:gd name="connsiteX29" fmla="*/ 982667 w 1458916"/>
                  <a:gd name="connsiteY29" fmla="*/ 1318438 h 2412226"/>
                  <a:gd name="connsiteX30" fmla="*/ 1033467 w 1458916"/>
                  <a:gd name="connsiteY30" fmla="*/ 1337488 h 2412226"/>
                  <a:gd name="connsiteX31" fmla="*/ 1141391 w 1458916"/>
                  <a:gd name="connsiteY31" fmla="*/ 1369239 h 2412226"/>
                  <a:gd name="connsiteX32" fmla="*/ 1249367 w 1458916"/>
                  <a:gd name="connsiteY32" fmla="*/ 1426388 h 2412226"/>
                  <a:gd name="connsiteX33" fmla="*/ 1319190 w 1458916"/>
                  <a:gd name="connsiteY33" fmla="*/ 1566090 h 2412226"/>
                  <a:gd name="connsiteX34" fmla="*/ 1296992 w 1458916"/>
                  <a:gd name="connsiteY34" fmla="*/ 1759763 h 2412226"/>
                  <a:gd name="connsiteX35" fmla="*/ 1160440 w 1458916"/>
                  <a:gd name="connsiteY35" fmla="*/ 1839140 h 2412226"/>
                  <a:gd name="connsiteX36" fmla="*/ 1185867 w 1458916"/>
                  <a:gd name="connsiteY36" fmla="*/ 1966138 h 2412226"/>
                  <a:gd name="connsiteX37" fmla="*/ 1458916 w 1458916"/>
                  <a:gd name="connsiteY37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3515 w 1458916"/>
                  <a:gd name="connsiteY20" fmla="*/ 164325 h 2412226"/>
                  <a:gd name="connsiteX21" fmla="*/ 301601 w 1458916"/>
                  <a:gd name="connsiteY21" fmla="*/ 130987 h 2412226"/>
                  <a:gd name="connsiteX22" fmla="*/ 30138 w 1458916"/>
                  <a:gd name="connsiteY22" fmla="*/ 88124 h 2412226"/>
                  <a:gd name="connsiteX23" fmla="*/ 169867 w 1458916"/>
                  <a:gd name="connsiteY23" fmla="*/ 56376 h 2412226"/>
                  <a:gd name="connsiteX24" fmla="*/ 415902 w 1458916"/>
                  <a:gd name="connsiteY24" fmla="*/ 107174 h 2412226"/>
                  <a:gd name="connsiteX25" fmla="*/ 444478 w 1458916"/>
                  <a:gd name="connsiteY25" fmla="*/ 97650 h 2412226"/>
                  <a:gd name="connsiteX26" fmla="*/ 163491 w 1458916"/>
                  <a:gd name="connsiteY26" fmla="*/ 3991 h 2412226"/>
                  <a:gd name="connsiteX27" fmla="*/ 338142 w 1458916"/>
                  <a:gd name="connsiteY27" fmla="*/ 24626 h 2412226"/>
                  <a:gd name="connsiteX28" fmla="*/ 531817 w 1458916"/>
                  <a:gd name="connsiteY28" fmla="*/ 134163 h 2412226"/>
                  <a:gd name="connsiteX29" fmla="*/ 760417 w 1458916"/>
                  <a:gd name="connsiteY29" fmla="*/ 759638 h 2412226"/>
                  <a:gd name="connsiteX30" fmla="*/ 982667 w 1458916"/>
                  <a:gd name="connsiteY30" fmla="*/ 1318438 h 2412226"/>
                  <a:gd name="connsiteX31" fmla="*/ 1033467 w 1458916"/>
                  <a:gd name="connsiteY31" fmla="*/ 1337488 h 2412226"/>
                  <a:gd name="connsiteX32" fmla="*/ 1141391 w 1458916"/>
                  <a:gd name="connsiteY32" fmla="*/ 1369239 h 2412226"/>
                  <a:gd name="connsiteX33" fmla="*/ 1249367 w 1458916"/>
                  <a:gd name="connsiteY33" fmla="*/ 1426388 h 2412226"/>
                  <a:gd name="connsiteX34" fmla="*/ 1319190 w 1458916"/>
                  <a:gd name="connsiteY34" fmla="*/ 1566090 h 2412226"/>
                  <a:gd name="connsiteX35" fmla="*/ 1296992 w 1458916"/>
                  <a:gd name="connsiteY35" fmla="*/ 1759763 h 2412226"/>
                  <a:gd name="connsiteX36" fmla="*/ 1160440 w 1458916"/>
                  <a:gd name="connsiteY36" fmla="*/ 1839140 h 2412226"/>
                  <a:gd name="connsiteX37" fmla="*/ 1185867 w 1458916"/>
                  <a:gd name="connsiteY37" fmla="*/ 1966138 h 2412226"/>
                  <a:gd name="connsiteX38" fmla="*/ 1458916 w 1458916"/>
                  <a:gd name="connsiteY38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3515 w 1458916"/>
                  <a:gd name="connsiteY20" fmla="*/ 164325 h 2412226"/>
                  <a:gd name="connsiteX21" fmla="*/ 220639 w 1458916"/>
                  <a:gd name="connsiteY21" fmla="*/ 140512 h 2412226"/>
                  <a:gd name="connsiteX22" fmla="*/ 30138 w 1458916"/>
                  <a:gd name="connsiteY22" fmla="*/ 88124 h 2412226"/>
                  <a:gd name="connsiteX23" fmla="*/ 169867 w 1458916"/>
                  <a:gd name="connsiteY23" fmla="*/ 56376 h 2412226"/>
                  <a:gd name="connsiteX24" fmla="*/ 415902 w 1458916"/>
                  <a:gd name="connsiteY24" fmla="*/ 107174 h 2412226"/>
                  <a:gd name="connsiteX25" fmla="*/ 444478 w 1458916"/>
                  <a:gd name="connsiteY25" fmla="*/ 97650 h 2412226"/>
                  <a:gd name="connsiteX26" fmla="*/ 163491 w 1458916"/>
                  <a:gd name="connsiteY26" fmla="*/ 3991 h 2412226"/>
                  <a:gd name="connsiteX27" fmla="*/ 338142 w 1458916"/>
                  <a:gd name="connsiteY27" fmla="*/ 24626 h 2412226"/>
                  <a:gd name="connsiteX28" fmla="*/ 531817 w 1458916"/>
                  <a:gd name="connsiteY28" fmla="*/ 134163 h 2412226"/>
                  <a:gd name="connsiteX29" fmla="*/ 760417 w 1458916"/>
                  <a:gd name="connsiteY29" fmla="*/ 759638 h 2412226"/>
                  <a:gd name="connsiteX30" fmla="*/ 982667 w 1458916"/>
                  <a:gd name="connsiteY30" fmla="*/ 1318438 h 2412226"/>
                  <a:gd name="connsiteX31" fmla="*/ 1033467 w 1458916"/>
                  <a:gd name="connsiteY31" fmla="*/ 1337488 h 2412226"/>
                  <a:gd name="connsiteX32" fmla="*/ 1141391 w 1458916"/>
                  <a:gd name="connsiteY32" fmla="*/ 1369239 h 2412226"/>
                  <a:gd name="connsiteX33" fmla="*/ 1249367 w 1458916"/>
                  <a:gd name="connsiteY33" fmla="*/ 1426388 h 2412226"/>
                  <a:gd name="connsiteX34" fmla="*/ 1319190 w 1458916"/>
                  <a:gd name="connsiteY34" fmla="*/ 1566090 h 2412226"/>
                  <a:gd name="connsiteX35" fmla="*/ 1296992 w 1458916"/>
                  <a:gd name="connsiteY35" fmla="*/ 1759763 h 2412226"/>
                  <a:gd name="connsiteX36" fmla="*/ 1160440 w 1458916"/>
                  <a:gd name="connsiteY36" fmla="*/ 1839140 h 2412226"/>
                  <a:gd name="connsiteX37" fmla="*/ 1185867 w 1458916"/>
                  <a:gd name="connsiteY37" fmla="*/ 1966138 h 2412226"/>
                  <a:gd name="connsiteX38" fmla="*/ 1458916 w 1458916"/>
                  <a:gd name="connsiteY38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8278 w 1458916"/>
                  <a:gd name="connsiteY20" fmla="*/ 183375 h 2412226"/>
                  <a:gd name="connsiteX21" fmla="*/ 220639 w 1458916"/>
                  <a:gd name="connsiteY21" fmla="*/ 140512 h 2412226"/>
                  <a:gd name="connsiteX22" fmla="*/ 30138 w 1458916"/>
                  <a:gd name="connsiteY22" fmla="*/ 88124 h 2412226"/>
                  <a:gd name="connsiteX23" fmla="*/ 169867 w 1458916"/>
                  <a:gd name="connsiteY23" fmla="*/ 56376 h 2412226"/>
                  <a:gd name="connsiteX24" fmla="*/ 415902 w 1458916"/>
                  <a:gd name="connsiteY24" fmla="*/ 107174 h 2412226"/>
                  <a:gd name="connsiteX25" fmla="*/ 444478 w 1458916"/>
                  <a:gd name="connsiteY25" fmla="*/ 97650 h 2412226"/>
                  <a:gd name="connsiteX26" fmla="*/ 163491 w 1458916"/>
                  <a:gd name="connsiteY26" fmla="*/ 3991 h 2412226"/>
                  <a:gd name="connsiteX27" fmla="*/ 338142 w 1458916"/>
                  <a:gd name="connsiteY27" fmla="*/ 24626 h 2412226"/>
                  <a:gd name="connsiteX28" fmla="*/ 531817 w 1458916"/>
                  <a:gd name="connsiteY28" fmla="*/ 134163 h 2412226"/>
                  <a:gd name="connsiteX29" fmla="*/ 760417 w 1458916"/>
                  <a:gd name="connsiteY29" fmla="*/ 759638 h 2412226"/>
                  <a:gd name="connsiteX30" fmla="*/ 982667 w 1458916"/>
                  <a:gd name="connsiteY30" fmla="*/ 1318438 h 2412226"/>
                  <a:gd name="connsiteX31" fmla="*/ 1033467 w 1458916"/>
                  <a:gd name="connsiteY31" fmla="*/ 1337488 h 2412226"/>
                  <a:gd name="connsiteX32" fmla="*/ 1141391 w 1458916"/>
                  <a:gd name="connsiteY32" fmla="*/ 1369239 h 2412226"/>
                  <a:gd name="connsiteX33" fmla="*/ 1249367 w 1458916"/>
                  <a:gd name="connsiteY33" fmla="*/ 1426388 h 2412226"/>
                  <a:gd name="connsiteX34" fmla="*/ 1319190 w 1458916"/>
                  <a:gd name="connsiteY34" fmla="*/ 1566090 h 2412226"/>
                  <a:gd name="connsiteX35" fmla="*/ 1296992 w 1458916"/>
                  <a:gd name="connsiteY35" fmla="*/ 1759763 h 2412226"/>
                  <a:gd name="connsiteX36" fmla="*/ 1160440 w 1458916"/>
                  <a:gd name="connsiteY36" fmla="*/ 1839140 h 2412226"/>
                  <a:gd name="connsiteX37" fmla="*/ 1185867 w 1458916"/>
                  <a:gd name="connsiteY37" fmla="*/ 1966138 h 2412226"/>
                  <a:gd name="connsiteX38" fmla="*/ 1458916 w 1458916"/>
                  <a:gd name="connsiteY38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8278 w 1458916"/>
                  <a:gd name="connsiteY20" fmla="*/ 183375 h 2412226"/>
                  <a:gd name="connsiteX21" fmla="*/ 220639 w 1458916"/>
                  <a:gd name="connsiteY21" fmla="*/ 140512 h 2412226"/>
                  <a:gd name="connsiteX22" fmla="*/ 115863 w 1458916"/>
                  <a:gd name="connsiteY22" fmla="*/ 126224 h 2412226"/>
                  <a:gd name="connsiteX23" fmla="*/ 30138 w 1458916"/>
                  <a:gd name="connsiteY23" fmla="*/ 88124 h 2412226"/>
                  <a:gd name="connsiteX24" fmla="*/ 169867 w 1458916"/>
                  <a:gd name="connsiteY24" fmla="*/ 56376 h 2412226"/>
                  <a:gd name="connsiteX25" fmla="*/ 415902 w 1458916"/>
                  <a:gd name="connsiteY25" fmla="*/ 107174 h 2412226"/>
                  <a:gd name="connsiteX26" fmla="*/ 444478 w 1458916"/>
                  <a:gd name="connsiteY26" fmla="*/ 97650 h 2412226"/>
                  <a:gd name="connsiteX27" fmla="*/ 163491 w 1458916"/>
                  <a:gd name="connsiteY27" fmla="*/ 3991 h 2412226"/>
                  <a:gd name="connsiteX28" fmla="*/ 338142 w 1458916"/>
                  <a:gd name="connsiteY28" fmla="*/ 24626 h 2412226"/>
                  <a:gd name="connsiteX29" fmla="*/ 531817 w 1458916"/>
                  <a:gd name="connsiteY29" fmla="*/ 134163 h 2412226"/>
                  <a:gd name="connsiteX30" fmla="*/ 760417 w 1458916"/>
                  <a:gd name="connsiteY30" fmla="*/ 759638 h 2412226"/>
                  <a:gd name="connsiteX31" fmla="*/ 982667 w 1458916"/>
                  <a:gd name="connsiteY31" fmla="*/ 1318438 h 2412226"/>
                  <a:gd name="connsiteX32" fmla="*/ 1033467 w 1458916"/>
                  <a:gd name="connsiteY32" fmla="*/ 1337488 h 2412226"/>
                  <a:gd name="connsiteX33" fmla="*/ 1141391 w 1458916"/>
                  <a:gd name="connsiteY33" fmla="*/ 1369239 h 2412226"/>
                  <a:gd name="connsiteX34" fmla="*/ 1249367 w 1458916"/>
                  <a:gd name="connsiteY34" fmla="*/ 1426388 h 2412226"/>
                  <a:gd name="connsiteX35" fmla="*/ 1319190 w 1458916"/>
                  <a:gd name="connsiteY35" fmla="*/ 1566090 h 2412226"/>
                  <a:gd name="connsiteX36" fmla="*/ 1296992 w 1458916"/>
                  <a:gd name="connsiteY36" fmla="*/ 1759763 h 2412226"/>
                  <a:gd name="connsiteX37" fmla="*/ 1160440 w 1458916"/>
                  <a:gd name="connsiteY37" fmla="*/ 1839140 h 2412226"/>
                  <a:gd name="connsiteX38" fmla="*/ 1185867 w 1458916"/>
                  <a:gd name="connsiteY38" fmla="*/ 1966138 h 2412226"/>
                  <a:gd name="connsiteX39" fmla="*/ 1458916 w 1458916"/>
                  <a:gd name="connsiteY39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8278 w 1458916"/>
                  <a:gd name="connsiteY20" fmla="*/ 183375 h 2412226"/>
                  <a:gd name="connsiteX21" fmla="*/ 220639 w 1458916"/>
                  <a:gd name="connsiteY21" fmla="*/ 140512 h 2412226"/>
                  <a:gd name="connsiteX22" fmla="*/ 115863 w 1458916"/>
                  <a:gd name="connsiteY22" fmla="*/ 126224 h 2412226"/>
                  <a:gd name="connsiteX23" fmla="*/ 30138 w 1458916"/>
                  <a:gd name="connsiteY23" fmla="*/ 88124 h 2412226"/>
                  <a:gd name="connsiteX24" fmla="*/ 255592 w 1458916"/>
                  <a:gd name="connsiteY24" fmla="*/ 94476 h 2412226"/>
                  <a:gd name="connsiteX25" fmla="*/ 415902 w 1458916"/>
                  <a:gd name="connsiteY25" fmla="*/ 107174 h 2412226"/>
                  <a:gd name="connsiteX26" fmla="*/ 444478 w 1458916"/>
                  <a:gd name="connsiteY26" fmla="*/ 97650 h 2412226"/>
                  <a:gd name="connsiteX27" fmla="*/ 163491 w 1458916"/>
                  <a:gd name="connsiteY27" fmla="*/ 3991 h 2412226"/>
                  <a:gd name="connsiteX28" fmla="*/ 338142 w 1458916"/>
                  <a:gd name="connsiteY28" fmla="*/ 24626 h 2412226"/>
                  <a:gd name="connsiteX29" fmla="*/ 531817 w 1458916"/>
                  <a:gd name="connsiteY29" fmla="*/ 134163 h 2412226"/>
                  <a:gd name="connsiteX30" fmla="*/ 760417 w 1458916"/>
                  <a:gd name="connsiteY30" fmla="*/ 759638 h 2412226"/>
                  <a:gd name="connsiteX31" fmla="*/ 982667 w 1458916"/>
                  <a:gd name="connsiteY31" fmla="*/ 1318438 h 2412226"/>
                  <a:gd name="connsiteX32" fmla="*/ 1033467 w 1458916"/>
                  <a:gd name="connsiteY32" fmla="*/ 1337488 h 2412226"/>
                  <a:gd name="connsiteX33" fmla="*/ 1141391 w 1458916"/>
                  <a:gd name="connsiteY33" fmla="*/ 1369239 h 2412226"/>
                  <a:gd name="connsiteX34" fmla="*/ 1249367 w 1458916"/>
                  <a:gd name="connsiteY34" fmla="*/ 1426388 h 2412226"/>
                  <a:gd name="connsiteX35" fmla="*/ 1319190 w 1458916"/>
                  <a:gd name="connsiteY35" fmla="*/ 1566090 h 2412226"/>
                  <a:gd name="connsiteX36" fmla="*/ 1296992 w 1458916"/>
                  <a:gd name="connsiteY36" fmla="*/ 1759763 h 2412226"/>
                  <a:gd name="connsiteX37" fmla="*/ 1160440 w 1458916"/>
                  <a:gd name="connsiteY37" fmla="*/ 1839140 h 2412226"/>
                  <a:gd name="connsiteX38" fmla="*/ 1185867 w 1458916"/>
                  <a:gd name="connsiteY38" fmla="*/ 1966138 h 2412226"/>
                  <a:gd name="connsiteX39" fmla="*/ 1458916 w 1458916"/>
                  <a:gd name="connsiteY39" fmla="*/ 2412226 h 2412226"/>
                  <a:gd name="connsiteX0" fmla="*/ 1323979 w 1458916"/>
                  <a:gd name="connsiteY0" fmla="*/ 2407463 h 2412226"/>
                  <a:gd name="connsiteX1" fmla="*/ 1087442 w 1458916"/>
                  <a:gd name="connsiteY1" fmla="*/ 1982013 h 2412226"/>
                  <a:gd name="connsiteX2" fmla="*/ 985842 w 1458916"/>
                  <a:gd name="connsiteY2" fmla="*/ 1899463 h 2412226"/>
                  <a:gd name="connsiteX3" fmla="*/ 519117 w 1458916"/>
                  <a:gd name="connsiteY3" fmla="*/ 1924863 h 2412226"/>
                  <a:gd name="connsiteX4" fmla="*/ 392117 w 1458916"/>
                  <a:gd name="connsiteY4" fmla="*/ 1569263 h 2412226"/>
                  <a:gd name="connsiteX5" fmla="*/ 658817 w 1458916"/>
                  <a:gd name="connsiteY5" fmla="*/ 1375588 h 2412226"/>
                  <a:gd name="connsiteX6" fmla="*/ 830240 w 1458916"/>
                  <a:gd name="connsiteY6" fmla="*/ 1343840 h 2412226"/>
                  <a:gd name="connsiteX7" fmla="*/ 849317 w 1458916"/>
                  <a:gd name="connsiteY7" fmla="*/ 1299388 h 2412226"/>
                  <a:gd name="connsiteX8" fmla="*/ 596877 w 1458916"/>
                  <a:gd name="connsiteY8" fmla="*/ 592951 h 2412226"/>
                  <a:gd name="connsiteX9" fmla="*/ 461967 w 1458916"/>
                  <a:gd name="connsiteY9" fmla="*/ 386575 h 2412226"/>
                  <a:gd name="connsiteX10" fmla="*/ 325414 w 1458916"/>
                  <a:gd name="connsiteY10" fmla="*/ 416737 h 2412226"/>
                  <a:gd name="connsiteX11" fmla="*/ 73001 w 1458916"/>
                  <a:gd name="connsiteY11" fmla="*/ 411975 h 2412226"/>
                  <a:gd name="connsiteX12" fmla="*/ 225402 w 1458916"/>
                  <a:gd name="connsiteY12" fmla="*/ 383400 h 2412226"/>
                  <a:gd name="connsiteX13" fmla="*/ 392091 w 1458916"/>
                  <a:gd name="connsiteY13" fmla="*/ 345299 h 2412226"/>
                  <a:gd name="connsiteX14" fmla="*/ 5 w 1458916"/>
                  <a:gd name="connsiteY14" fmla="*/ 310376 h 2412226"/>
                  <a:gd name="connsiteX15" fmla="*/ 382564 w 1458916"/>
                  <a:gd name="connsiteY15" fmla="*/ 288149 h 2412226"/>
                  <a:gd name="connsiteX16" fmla="*/ 230163 w 1458916"/>
                  <a:gd name="connsiteY16" fmla="*/ 240524 h 2412226"/>
                  <a:gd name="connsiteX17" fmla="*/ 30142 w 1458916"/>
                  <a:gd name="connsiteY17" fmla="*/ 211952 h 2412226"/>
                  <a:gd name="connsiteX18" fmla="*/ 301602 w 1458916"/>
                  <a:gd name="connsiteY18" fmla="*/ 202425 h 2412226"/>
                  <a:gd name="connsiteX19" fmla="*/ 444477 w 1458916"/>
                  <a:gd name="connsiteY19" fmla="*/ 235763 h 2412226"/>
                  <a:gd name="connsiteX20" fmla="*/ 368278 w 1458916"/>
                  <a:gd name="connsiteY20" fmla="*/ 183375 h 2412226"/>
                  <a:gd name="connsiteX21" fmla="*/ 220639 w 1458916"/>
                  <a:gd name="connsiteY21" fmla="*/ 140512 h 2412226"/>
                  <a:gd name="connsiteX22" fmla="*/ 30138 w 1458916"/>
                  <a:gd name="connsiteY22" fmla="*/ 88124 h 2412226"/>
                  <a:gd name="connsiteX23" fmla="*/ 255592 w 1458916"/>
                  <a:gd name="connsiteY23" fmla="*/ 94476 h 2412226"/>
                  <a:gd name="connsiteX24" fmla="*/ 415902 w 1458916"/>
                  <a:gd name="connsiteY24" fmla="*/ 107174 h 2412226"/>
                  <a:gd name="connsiteX25" fmla="*/ 444478 w 1458916"/>
                  <a:gd name="connsiteY25" fmla="*/ 97650 h 2412226"/>
                  <a:gd name="connsiteX26" fmla="*/ 163491 w 1458916"/>
                  <a:gd name="connsiteY26" fmla="*/ 3991 h 2412226"/>
                  <a:gd name="connsiteX27" fmla="*/ 338142 w 1458916"/>
                  <a:gd name="connsiteY27" fmla="*/ 24626 h 2412226"/>
                  <a:gd name="connsiteX28" fmla="*/ 531817 w 1458916"/>
                  <a:gd name="connsiteY28" fmla="*/ 134163 h 2412226"/>
                  <a:gd name="connsiteX29" fmla="*/ 760417 w 1458916"/>
                  <a:gd name="connsiteY29" fmla="*/ 759638 h 2412226"/>
                  <a:gd name="connsiteX30" fmla="*/ 982667 w 1458916"/>
                  <a:gd name="connsiteY30" fmla="*/ 1318438 h 2412226"/>
                  <a:gd name="connsiteX31" fmla="*/ 1033467 w 1458916"/>
                  <a:gd name="connsiteY31" fmla="*/ 1337488 h 2412226"/>
                  <a:gd name="connsiteX32" fmla="*/ 1141391 w 1458916"/>
                  <a:gd name="connsiteY32" fmla="*/ 1369239 h 2412226"/>
                  <a:gd name="connsiteX33" fmla="*/ 1249367 w 1458916"/>
                  <a:gd name="connsiteY33" fmla="*/ 1426388 h 2412226"/>
                  <a:gd name="connsiteX34" fmla="*/ 1319190 w 1458916"/>
                  <a:gd name="connsiteY34" fmla="*/ 1566090 h 2412226"/>
                  <a:gd name="connsiteX35" fmla="*/ 1296992 w 1458916"/>
                  <a:gd name="connsiteY35" fmla="*/ 1759763 h 2412226"/>
                  <a:gd name="connsiteX36" fmla="*/ 1160440 w 1458916"/>
                  <a:gd name="connsiteY36" fmla="*/ 1839140 h 2412226"/>
                  <a:gd name="connsiteX37" fmla="*/ 1185867 w 1458916"/>
                  <a:gd name="connsiteY37" fmla="*/ 1966138 h 2412226"/>
                  <a:gd name="connsiteX38" fmla="*/ 1458916 w 1458916"/>
                  <a:gd name="connsiteY38" fmla="*/ 2412226 h 2412226"/>
                  <a:gd name="connsiteX0" fmla="*/ 1324112 w 1459049"/>
                  <a:gd name="connsiteY0" fmla="*/ 2407463 h 2412226"/>
                  <a:gd name="connsiteX1" fmla="*/ 1087575 w 1459049"/>
                  <a:gd name="connsiteY1" fmla="*/ 1982013 h 2412226"/>
                  <a:gd name="connsiteX2" fmla="*/ 985975 w 1459049"/>
                  <a:gd name="connsiteY2" fmla="*/ 1899463 h 2412226"/>
                  <a:gd name="connsiteX3" fmla="*/ 519250 w 1459049"/>
                  <a:gd name="connsiteY3" fmla="*/ 1924863 h 2412226"/>
                  <a:gd name="connsiteX4" fmla="*/ 392250 w 1459049"/>
                  <a:gd name="connsiteY4" fmla="*/ 1569263 h 2412226"/>
                  <a:gd name="connsiteX5" fmla="*/ 658950 w 1459049"/>
                  <a:gd name="connsiteY5" fmla="*/ 1375588 h 2412226"/>
                  <a:gd name="connsiteX6" fmla="*/ 830373 w 1459049"/>
                  <a:gd name="connsiteY6" fmla="*/ 1343840 h 2412226"/>
                  <a:gd name="connsiteX7" fmla="*/ 849450 w 1459049"/>
                  <a:gd name="connsiteY7" fmla="*/ 1299388 h 2412226"/>
                  <a:gd name="connsiteX8" fmla="*/ 597010 w 1459049"/>
                  <a:gd name="connsiteY8" fmla="*/ 592951 h 2412226"/>
                  <a:gd name="connsiteX9" fmla="*/ 462100 w 1459049"/>
                  <a:gd name="connsiteY9" fmla="*/ 386575 h 2412226"/>
                  <a:gd name="connsiteX10" fmla="*/ 325547 w 1459049"/>
                  <a:gd name="connsiteY10" fmla="*/ 416737 h 2412226"/>
                  <a:gd name="connsiteX11" fmla="*/ 73134 w 1459049"/>
                  <a:gd name="connsiteY11" fmla="*/ 411975 h 2412226"/>
                  <a:gd name="connsiteX12" fmla="*/ 225535 w 1459049"/>
                  <a:gd name="connsiteY12" fmla="*/ 383400 h 2412226"/>
                  <a:gd name="connsiteX13" fmla="*/ 335074 w 1459049"/>
                  <a:gd name="connsiteY13" fmla="*/ 345299 h 2412226"/>
                  <a:gd name="connsiteX14" fmla="*/ 138 w 1459049"/>
                  <a:gd name="connsiteY14" fmla="*/ 310376 h 2412226"/>
                  <a:gd name="connsiteX15" fmla="*/ 382697 w 1459049"/>
                  <a:gd name="connsiteY15" fmla="*/ 288149 h 2412226"/>
                  <a:gd name="connsiteX16" fmla="*/ 230296 w 1459049"/>
                  <a:gd name="connsiteY16" fmla="*/ 240524 h 2412226"/>
                  <a:gd name="connsiteX17" fmla="*/ 30275 w 1459049"/>
                  <a:gd name="connsiteY17" fmla="*/ 211952 h 2412226"/>
                  <a:gd name="connsiteX18" fmla="*/ 301735 w 1459049"/>
                  <a:gd name="connsiteY18" fmla="*/ 202425 h 2412226"/>
                  <a:gd name="connsiteX19" fmla="*/ 444610 w 1459049"/>
                  <a:gd name="connsiteY19" fmla="*/ 235763 h 2412226"/>
                  <a:gd name="connsiteX20" fmla="*/ 368411 w 1459049"/>
                  <a:gd name="connsiteY20" fmla="*/ 183375 h 2412226"/>
                  <a:gd name="connsiteX21" fmla="*/ 220772 w 1459049"/>
                  <a:gd name="connsiteY21" fmla="*/ 140512 h 2412226"/>
                  <a:gd name="connsiteX22" fmla="*/ 30271 w 1459049"/>
                  <a:gd name="connsiteY22" fmla="*/ 88124 h 2412226"/>
                  <a:gd name="connsiteX23" fmla="*/ 255725 w 1459049"/>
                  <a:gd name="connsiteY23" fmla="*/ 94476 h 2412226"/>
                  <a:gd name="connsiteX24" fmla="*/ 416035 w 1459049"/>
                  <a:gd name="connsiteY24" fmla="*/ 107174 h 2412226"/>
                  <a:gd name="connsiteX25" fmla="*/ 444611 w 1459049"/>
                  <a:gd name="connsiteY25" fmla="*/ 97650 h 2412226"/>
                  <a:gd name="connsiteX26" fmla="*/ 163624 w 1459049"/>
                  <a:gd name="connsiteY26" fmla="*/ 3991 h 2412226"/>
                  <a:gd name="connsiteX27" fmla="*/ 338275 w 1459049"/>
                  <a:gd name="connsiteY27" fmla="*/ 24626 h 2412226"/>
                  <a:gd name="connsiteX28" fmla="*/ 531950 w 1459049"/>
                  <a:gd name="connsiteY28" fmla="*/ 134163 h 2412226"/>
                  <a:gd name="connsiteX29" fmla="*/ 760550 w 1459049"/>
                  <a:gd name="connsiteY29" fmla="*/ 759638 h 2412226"/>
                  <a:gd name="connsiteX30" fmla="*/ 982800 w 1459049"/>
                  <a:gd name="connsiteY30" fmla="*/ 1318438 h 2412226"/>
                  <a:gd name="connsiteX31" fmla="*/ 1033600 w 1459049"/>
                  <a:gd name="connsiteY31" fmla="*/ 1337488 h 2412226"/>
                  <a:gd name="connsiteX32" fmla="*/ 1141524 w 1459049"/>
                  <a:gd name="connsiteY32" fmla="*/ 1369239 h 2412226"/>
                  <a:gd name="connsiteX33" fmla="*/ 1249500 w 1459049"/>
                  <a:gd name="connsiteY33" fmla="*/ 1426388 h 2412226"/>
                  <a:gd name="connsiteX34" fmla="*/ 1319323 w 1459049"/>
                  <a:gd name="connsiteY34" fmla="*/ 1566090 h 2412226"/>
                  <a:gd name="connsiteX35" fmla="*/ 1297125 w 1459049"/>
                  <a:gd name="connsiteY35" fmla="*/ 1759763 h 2412226"/>
                  <a:gd name="connsiteX36" fmla="*/ 1160573 w 1459049"/>
                  <a:gd name="connsiteY36" fmla="*/ 1839140 h 2412226"/>
                  <a:gd name="connsiteX37" fmla="*/ 1186000 w 1459049"/>
                  <a:gd name="connsiteY37" fmla="*/ 1966138 h 2412226"/>
                  <a:gd name="connsiteX38" fmla="*/ 1459049 w 1459049"/>
                  <a:gd name="connsiteY38" fmla="*/ 2412226 h 2412226"/>
                  <a:gd name="connsiteX0" fmla="*/ 1324112 w 1459049"/>
                  <a:gd name="connsiteY0" fmla="*/ 2407463 h 2412226"/>
                  <a:gd name="connsiteX1" fmla="*/ 1087575 w 1459049"/>
                  <a:gd name="connsiteY1" fmla="*/ 1982013 h 2412226"/>
                  <a:gd name="connsiteX2" fmla="*/ 985975 w 1459049"/>
                  <a:gd name="connsiteY2" fmla="*/ 1899463 h 2412226"/>
                  <a:gd name="connsiteX3" fmla="*/ 519250 w 1459049"/>
                  <a:gd name="connsiteY3" fmla="*/ 1924863 h 2412226"/>
                  <a:gd name="connsiteX4" fmla="*/ 392250 w 1459049"/>
                  <a:gd name="connsiteY4" fmla="*/ 1569263 h 2412226"/>
                  <a:gd name="connsiteX5" fmla="*/ 658950 w 1459049"/>
                  <a:gd name="connsiteY5" fmla="*/ 1375588 h 2412226"/>
                  <a:gd name="connsiteX6" fmla="*/ 830373 w 1459049"/>
                  <a:gd name="connsiteY6" fmla="*/ 1343840 h 2412226"/>
                  <a:gd name="connsiteX7" fmla="*/ 849450 w 1459049"/>
                  <a:gd name="connsiteY7" fmla="*/ 1299388 h 2412226"/>
                  <a:gd name="connsiteX8" fmla="*/ 597010 w 1459049"/>
                  <a:gd name="connsiteY8" fmla="*/ 592951 h 2412226"/>
                  <a:gd name="connsiteX9" fmla="*/ 462100 w 1459049"/>
                  <a:gd name="connsiteY9" fmla="*/ 386575 h 2412226"/>
                  <a:gd name="connsiteX10" fmla="*/ 325547 w 1459049"/>
                  <a:gd name="connsiteY10" fmla="*/ 416737 h 2412226"/>
                  <a:gd name="connsiteX11" fmla="*/ 73134 w 1459049"/>
                  <a:gd name="connsiteY11" fmla="*/ 411975 h 2412226"/>
                  <a:gd name="connsiteX12" fmla="*/ 216010 w 1459049"/>
                  <a:gd name="connsiteY12" fmla="*/ 364350 h 2412226"/>
                  <a:gd name="connsiteX13" fmla="*/ 335074 w 1459049"/>
                  <a:gd name="connsiteY13" fmla="*/ 345299 h 2412226"/>
                  <a:gd name="connsiteX14" fmla="*/ 138 w 1459049"/>
                  <a:gd name="connsiteY14" fmla="*/ 310376 h 2412226"/>
                  <a:gd name="connsiteX15" fmla="*/ 382697 w 1459049"/>
                  <a:gd name="connsiteY15" fmla="*/ 288149 h 2412226"/>
                  <a:gd name="connsiteX16" fmla="*/ 230296 w 1459049"/>
                  <a:gd name="connsiteY16" fmla="*/ 240524 h 2412226"/>
                  <a:gd name="connsiteX17" fmla="*/ 30275 w 1459049"/>
                  <a:gd name="connsiteY17" fmla="*/ 211952 h 2412226"/>
                  <a:gd name="connsiteX18" fmla="*/ 301735 w 1459049"/>
                  <a:gd name="connsiteY18" fmla="*/ 202425 h 2412226"/>
                  <a:gd name="connsiteX19" fmla="*/ 444610 w 1459049"/>
                  <a:gd name="connsiteY19" fmla="*/ 235763 h 2412226"/>
                  <a:gd name="connsiteX20" fmla="*/ 368411 w 1459049"/>
                  <a:gd name="connsiteY20" fmla="*/ 183375 h 2412226"/>
                  <a:gd name="connsiteX21" fmla="*/ 220772 w 1459049"/>
                  <a:gd name="connsiteY21" fmla="*/ 140512 h 2412226"/>
                  <a:gd name="connsiteX22" fmla="*/ 30271 w 1459049"/>
                  <a:gd name="connsiteY22" fmla="*/ 88124 h 2412226"/>
                  <a:gd name="connsiteX23" fmla="*/ 255725 w 1459049"/>
                  <a:gd name="connsiteY23" fmla="*/ 94476 h 2412226"/>
                  <a:gd name="connsiteX24" fmla="*/ 416035 w 1459049"/>
                  <a:gd name="connsiteY24" fmla="*/ 107174 h 2412226"/>
                  <a:gd name="connsiteX25" fmla="*/ 444611 w 1459049"/>
                  <a:gd name="connsiteY25" fmla="*/ 97650 h 2412226"/>
                  <a:gd name="connsiteX26" fmla="*/ 163624 w 1459049"/>
                  <a:gd name="connsiteY26" fmla="*/ 3991 h 2412226"/>
                  <a:gd name="connsiteX27" fmla="*/ 338275 w 1459049"/>
                  <a:gd name="connsiteY27" fmla="*/ 24626 h 2412226"/>
                  <a:gd name="connsiteX28" fmla="*/ 531950 w 1459049"/>
                  <a:gd name="connsiteY28" fmla="*/ 134163 h 2412226"/>
                  <a:gd name="connsiteX29" fmla="*/ 760550 w 1459049"/>
                  <a:gd name="connsiteY29" fmla="*/ 759638 h 2412226"/>
                  <a:gd name="connsiteX30" fmla="*/ 982800 w 1459049"/>
                  <a:gd name="connsiteY30" fmla="*/ 1318438 h 2412226"/>
                  <a:gd name="connsiteX31" fmla="*/ 1033600 w 1459049"/>
                  <a:gd name="connsiteY31" fmla="*/ 1337488 h 2412226"/>
                  <a:gd name="connsiteX32" fmla="*/ 1141524 w 1459049"/>
                  <a:gd name="connsiteY32" fmla="*/ 1369239 h 2412226"/>
                  <a:gd name="connsiteX33" fmla="*/ 1249500 w 1459049"/>
                  <a:gd name="connsiteY33" fmla="*/ 1426388 h 2412226"/>
                  <a:gd name="connsiteX34" fmla="*/ 1319323 w 1459049"/>
                  <a:gd name="connsiteY34" fmla="*/ 1566090 h 2412226"/>
                  <a:gd name="connsiteX35" fmla="*/ 1297125 w 1459049"/>
                  <a:gd name="connsiteY35" fmla="*/ 1759763 h 2412226"/>
                  <a:gd name="connsiteX36" fmla="*/ 1160573 w 1459049"/>
                  <a:gd name="connsiteY36" fmla="*/ 1839140 h 2412226"/>
                  <a:gd name="connsiteX37" fmla="*/ 1186000 w 1459049"/>
                  <a:gd name="connsiteY37" fmla="*/ 1966138 h 2412226"/>
                  <a:gd name="connsiteX38" fmla="*/ 1459049 w 1459049"/>
                  <a:gd name="connsiteY38" fmla="*/ 2412226 h 2412226"/>
                  <a:gd name="connsiteX0" fmla="*/ 1324127 w 1459064"/>
                  <a:gd name="connsiteY0" fmla="*/ 2407463 h 2412226"/>
                  <a:gd name="connsiteX1" fmla="*/ 1087590 w 1459064"/>
                  <a:gd name="connsiteY1" fmla="*/ 1982013 h 2412226"/>
                  <a:gd name="connsiteX2" fmla="*/ 985990 w 1459064"/>
                  <a:gd name="connsiteY2" fmla="*/ 1899463 h 2412226"/>
                  <a:gd name="connsiteX3" fmla="*/ 519265 w 1459064"/>
                  <a:gd name="connsiteY3" fmla="*/ 1924863 h 2412226"/>
                  <a:gd name="connsiteX4" fmla="*/ 392265 w 1459064"/>
                  <a:gd name="connsiteY4" fmla="*/ 1569263 h 2412226"/>
                  <a:gd name="connsiteX5" fmla="*/ 658965 w 1459064"/>
                  <a:gd name="connsiteY5" fmla="*/ 1375588 h 2412226"/>
                  <a:gd name="connsiteX6" fmla="*/ 830388 w 1459064"/>
                  <a:gd name="connsiteY6" fmla="*/ 1343840 h 2412226"/>
                  <a:gd name="connsiteX7" fmla="*/ 849465 w 1459064"/>
                  <a:gd name="connsiteY7" fmla="*/ 1299388 h 2412226"/>
                  <a:gd name="connsiteX8" fmla="*/ 597025 w 1459064"/>
                  <a:gd name="connsiteY8" fmla="*/ 592951 h 2412226"/>
                  <a:gd name="connsiteX9" fmla="*/ 462115 w 1459064"/>
                  <a:gd name="connsiteY9" fmla="*/ 386575 h 2412226"/>
                  <a:gd name="connsiteX10" fmla="*/ 325562 w 1459064"/>
                  <a:gd name="connsiteY10" fmla="*/ 416737 h 2412226"/>
                  <a:gd name="connsiteX11" fmla="*/ 73149 w 1459064"/>
                  <a:gd name="connsiteY11" fmla="*/ 411975 h 2412226"/>
                  <a:gd name="connsiteX12" fmla="*/ 216025 w 1459064"/>
                  <a:gd name="connsiteY12" fmla="*/ 364350 h 2412226"/>
                  <a:gd name="connsiteX13" fmla="*/ 239837 w 1459064"/>
                  <a:gd name="connsiteY13" fmla="*/ 359587 h 2412226"/>
                  <a:gd name="connsiteX14" fmla="*/ 335089 w 1459064"/>
                  <a:gd name="connsiteY14" fmla="*/ 345299 h 2412226"/>
                  <a:gd name="connsiteX15" fmla="*/ 153 w 1459064"/>
                  <a:gd name="connsiteY15" fmla="*/ 310376 h 2412226"/>
                  <a:gd name="connsiteX16" fmla="*/ 382712 w 1459064"/>
                  <a:gd name="connsiteY16" fmla="*/ 288149 h 2412226"/>
                  <a:gd name="connsiteX17" fmla="*/ 230311 w 1459064"/>
                  <a:gd name="connsiteY17" fmla="*/ 240524 h 2412226"/>
                  <a:gd name="connsiteX18" fmla="*/ 30290 w 1459064"/>
                  <a:gd name="connsiteY18" fmla="*/ 211952 h 2412226"/>
                  <a:gd name="connsiteX19" fmla="*/ 301750 w 1459064"/>
                  <a:gd name="connsiteY19" fmla="*/ 202425 h 2412226"/>
                  <a:gd name="connsiteX20" fmla="*/ 444625 w 1459064"/>
                  <a:gd name="connsiteY20" fmla="*/ 235763 h 2412226"/>
                  <a:gd name="connsiteX21" fmla="*/ 368426 w 1459064"/>
                  <a:gd name="connsiteY21" fmla="*/ 183375 h 2412226"/>
                  <a:gd name="connsiteX22" fmla="*/ 220787 w 1459064"/>
                  <a:gd name="connsiteY22" fmla="*/ 140512 h 2412226"/>
                  <a:gd name="connsiteX23" fmla="*/ 30286 w 1459064"/>
                  <a:gd name="connsiteY23" fmla="*/ 88124 h 2412226"/>
                  <a:gd name="connsiteX24" fmla="*/ 255740 w 1459064"/>
                  <a:gd name="connsiteY24" fmla="*/ 94476 h 2412226"/>
                  <a:gd name="connsiteX25" fmla="*/ 416050 w 1459064"/>
                  <a:gd name="connsiteY25" fmla="*/ 107174 h 2412226"/>
                  <a:gd name="connsiteX26" fmla="*/ 444626 w 1459064"/>
                  <a:gd name="connsiteY26" fmla="*/ 97650 h 2412226"/>
                  <a:gd name="connsiteX27" fmla="*/ 163639 w 1459064"/>
                  <a:gd name="connsiteY27" fmla="*/ 3991 h 2412226"/>
                  <a:gd name="connsiteX28" fmla="*/ 338290 w 1459064"/>
                  <a:gd name="connsiteY28" fmla="*/ 24626 h 2412226"/>
                  <a:gd name="connsiteX29" fmla="*/ 531965 w 1459064"/>
                  <a:gd name="connsiteY29" fmla="*/ 134163 h 2412226"/>
                  <a:gd name="connsiteX30" fmla="*/ 760565 w 1459064"/>
                  <a:gd name="connsiteY30" fmla="*/ 759638 h 2412226"/>
                  <a:gd name="connsiteX31" fmla="*/ 982815 w 1459064"/>
                  <a:gd name="connsiteY31" fmla="*/ 1318438 h 2412226"/>
                  <a:gd name="connsiteX32" fmla="*/ 1033615 w 1459064"/>
                  <a:gd name="connsiteY32" fmla="*/ 1337488 h 2412226"/>
                  <a:gd name="connsiteX33" fmla="*/ 1141539 w 1459064"/>
                  <a:gd name="connsiteY33" fmla="*/ 1369239 h 2412226"/>
                  <a:gd name="connsiteX34" fmla="*/ 1249515 w 1459064"/>
                  <a:gd name="connsiteY34" fmla="*/ 1426388 h 2412226"/>
                  <a:gd name="connsiteX35" fmla="*/ 1319338 w 1459064"/>
                  <a:gd name="connsiteY35" fmla="*/ 1566090 h 2412226"/>
                  <a:gd name="connsiteX36" fmla="*/ 1297140 w 1459064"/>
                  <a:gd name="connsiteY36" fmla="*/ 1759763 h 2412226"/>
                  <a:gd name="connsiteX37" fmla="*/ 1160588 w 1459064"/>
                  <a:gd name="connsiteY37" fmla="*/ 1839140 h 2412226"/>
                  <a:gd name="connsiteX38" fmla="*/ 1186015 w 1459064"/>
                  <a:gd name="connsiteY38" fmla="*/ 1966138 h 2412226"/>
                  <a:gd name="connsiteX39" fmla="*/ 1459064 w 1459064"/>
                  <a:gd name="connsiteY39" fmla="*/ 2412226 h 2412226"/>
                  <a:gd name="connsiteX0" fmla="*/ 1324127 w 1459064"/>
                  <a:gd name="connsiteY0" fmla="*/ 2407463 h 2412226"/>
                  <a:gd name="connsiteX1" fmla="*/ 1087590 w 1459064"/>
                  <a:gd name="connsiteY1" fmla="*/ 1982013 h 2412226"/>
                  <a:gd name="connsiteX2" fmla="*/ 985990 w 1459064"/>
                  <a:gd name="connsiteY2" fmla="*/ 1899463 h 2412226"/>
                  <a:gd name="connsiteX3" fmla="*/ 519265 w 1459064"/>
                  <a:gd name="connsiteY3" fmla="*/ 1924863 h 2412226"/>
                  <a:gd name="connsiteX4" fmla="*/ 392265 w 1459064"/>
                  <a:gd name="connsiteY4" fmla="*/ 1569263 h 2412226"/>
                  <a:gd name="connsiteX5" fmla="*/ 658965 w 1459064"/>
                  <a:gd name="connsiteY5" fmla="*/ 1375588 h 2412226"/>
                  <a:gd name="connsiteX6" fmla="*/ 830388 w 1459064"/>
                  <a:gd name="connsiteY6" fmla="*/ 1343840 h 2412226"/>
                  <a:gd name="connsiteX7" fmla="*/ 849465 w 1459064"/>
                  <a:gd name="connsiteY7" fmla="*/ 1299388 h 2412226"/>
                  <a:gd name="connsiteX8" fmla="*/ 597025 w 1459064"/>
                  <a:gd name="connsiteY8" fmla="*/ 592951 h 2412226"/>
                  <a:gd name="connsiteX9" fmla="*/ 462115 w 1459064"/>
                  <a:gd name="connsiteY9" fmla="*/ 386575 h 2412226"/>
                  <a:gd name="connsiteX10" fmla="*/ 325562 w 1459064"/>
                  <a:gd name="connsiteY10" fmla="*/ 416737 h 2412226"/>
                  <a:gd name="connsiteX11" fmla="*/ 73149 w 1459064"/>
                  <a:gd name="connsiteY11" fmla="*/ 411975 h 2412226"/>
                  <a:gd name="connsiteX12" fmla="*/ 239837 w 1459064"/>
                  <a:gd name="connsiteY12" fmla="*/ 359587 h 2412226"/>
                  <a:gd name="connsiteX13" fmla="*/ 335089 w 1459064"/>
                  <a:gd name="connsiteY13" fmla="*/ 345299 h 2412226"/>
                  <a:gd name="connsiteX14" fmla="*/ 153 w 1459064"/>
                  <a:gd name="connsiteY14" fmla="*/ 310376 h 2412226"/>
                  <a:gd name="connsiteX15" fmla="*/ 382712 w 1459064"/>
                  <a:gd name="connsiteY15" fmla="*/ 288149 h 2412226"/>
                  <a:gd name="connsiteX16" fmla="*/ 230311 w 1459064"/>
                  <a:gd name="connsiteY16" fmla="*/ 240524 h 2412226"/>
                  <a:gd name="connsiteX17" fmla="*/ 30290 w 1459064"/>
                  <a:gd name="connsiteY17" fmla="*/ 211952 h 2412226"/>
                  <a:gd name="connsiteX18" fmla="*/ 301750 w 1459064"/>
                  <a:gd name="connsiteY18" fmla="*/ 202425 h 2412226"/>
                  <a:gd name="connsiteX19" fmla="*/ 444625 w 1459064"/>
                  <a:gd name="connsiteY19" fmla="*/ 235763 h 2412226"/>
                  <a:gd name="connsiteX20" fmla="*/ 368426 w 1459064"/>
                  <a:gd name="connsiteY20" fmla="*/ 183375 h 2412226"/>
                  <a:gd name="connsiteX21" fmla="*/ 220787 w 1459064"/>
                  <a:gd name="connsiteY21" fmla="*/ 140512 h 2412226"/>
                  <a:gd name="connsiteX22" fmla="*/ 30286 w 1459064"/>
                  <a:gd name="connsiteY22" fmla="*/ 88124 h 2412226"/>
                  <a:gd name="connsiteX23" fmla="*/ 255740 w 1459064"/>
                  <a:gd name="connsiteY23" fmla="*/ 94476 h 2412226"/>
                  <a:gd name="connsiteX24" fmla="*/ 416050 w 1459064"/>
                  <a:gd name="connsiteY24" fmla="*/ 107174 h 2412226"/>
                  <a:gd name="connsiteX25" fmla="*/ 444626 w 1459064"/>
                  <a:gd name="connsiteY25" fmla="*/ 97650 h 2412226"/>
                  <a:gd name="connsiteX26" fmla="*/ 163639 w 1459064"/>
                  <a:gd name="connsiteY26" fmla="*/ 3991 h 2412226"/>
                  <a:gd name="connsiteX27" fmla="*/ 338290 w 1459064"/>
                  <a:gd name="connsiteY27" fmla="*/ 24626 h 2412226"/>
                  <a:gd name="connsiteX28" fmla="*/ 531965 w 1459064"/>
                  <a:gd name="connsiteY28" fmla="*/ 134163 h 2412226"/>
                  <a:gd name="connsiteX29" fmla="*/ 760565 w 1459064"/>
                  <a:gd name="connsiteY29" fmla="*/ 759638 h 2412226"/>
                  <a:gd name="connsiteX30" fmla="*/ 982815 w 1459064"/>
                  <a:gd name="connsiteY30" fmla="*/ 1318438 h 2412226"/>
                  <a:gd name="connsiteX31" fmla="*/ 1033615 w 1459064"/>
                  <a:gd name="connsiteY31" fmla="*/ 1337488 h 2412226"/>
                  <a:gd name="connsiteX32" fmla="*/ 1141539 w 1459064"/>
                  <a:gd name="connsiteY32" fmla="*/ 1369239 h 2412226"/>
                  <a:gd name="connsiteX33" fmla="*/ 1249515 w 1459064"/>
                  <a:gd name="connsiteY33" fmla="*/ 1426388 h 2412226"/>
                  <a:gd name="connsiteX34" fmla="*/ 1319338 w 1459064"/>
                  <a:gd name="connsiteY34" fmla="*/ 1566090 h 2412226"/>
                  <a:gd name="connsiteX35" fmla="*/ 1297140 w 1459064"/>
                  <a:gd name="connsiteY35" fmla="*/ 1759763 h 2412226"/>
                  <a:gd name="connsiteX36" fmla="*/ 1160588 w 1459064"/>
                  <a:gd name="connsiteY36" fmla="*/ 1839140 h 2412226"/>
                  <a:gd name="connsiteX37" fmla="*/ 1186015 w 1459064"/>
                  <a:gd name="connsiteY37" fmla="*/ 1966138 h 2412226"/>
                  <a:gd name="connsiteX38" fmla="*/ 1459064 w 1459064"/>
                  <a:gd name="connsiteY38" fmla="*/ 2412226 h 2412226"/>
                  <a:gd name="connsiteX0" fmla="*/ 1324127 w 1459064"/>
                  <a:gd name="connsiteY0" fmla="*/ 2407463 h 2412226"/>
                  <a:gd name="connsiteX1" fmla="*/ 1087590 w 1459064"/>
                  <a:gd name="connsiteY1" fmla="*/ 1982013 h 2412226"/>
                  <a:gd name="connsiteX2" fmla="*/ 985990 w 1459064"/>
                  <a:gd name="connsiteY2" fmla="*/ 1899463 h 2412226"/>
                  <a:gd name="connsiteX3" fmla="*/ 519265 w 1459064"/>
                  <a:gd name="connsiteY3" fmla="*/ 1924863 h 2412226"/>
                  <a:gd name="connsiteX4" fmla="*/ 392265 w 1459064"/>
                  <a:gd name="connsiteY4" fmla="*/ 1569263 h 2412226"/>
                  <a:gd name="connsiteX5" fmla="*/ 658965 w 1459064"/>
                  <a:gd name="connsiteY5" fmla="*/ 1375588 h 2412226"/>
                  <a:gd name="connsiteX6" fmla="*/ 830388 w 1459064"/>
                  <a:gd name="connsiteY6" fmla="*/ 1343840 h 2412226"/>
                  <a:gd name="connsiteX7" fmla="*/ 849465 w 1459064"/>
                  <a:gd name="connsiteY7" fmla="*/ 1299388 h 2412226"/>
                  <a:gd name="connsiteX8" fmla="*/ 597025 w 1459064"/>
                  <a:gd name="connsiteY8" fmla="*/ 592951 h 2412226"/>
                  <a:gd name="connsiteX9" fmla="*/ 462115 w 1459064"/>
                  <a:gd name="connsiteY9" fmla="*/ 386575 h 2412226"/>
                  <a:gd name="connsiteX10" fmla="*/ 273174 w 1459064"/>
                  <a:gd name="connsiteY10" fmla="*/ 411974 h 2412226"/>
                  <a:gd name="connsiteX11" fmla="*/ 73149 w 1459064"/>
                  <a:gd name="connsiteY11" fmla="*/ 411975 h 2412226"/>
                  <a:gd name="connsiteX12" fmla="*/ 239837 w 1459064"/>
                  <a:gd name="connsiteY12" fmla="*/ 359587 h 2412226"/>
                  <a:gd name="connsiteX13" fmla="*/ 335089 w 1459064"/>
                  <a:gd name="connsiteY13" fmla="*/ 345299 h 2412226"/>
                  <a:gd name="connsiteX14" fmla="*/ 153 w 1459064"/>
                  <a:gd name="connsiteY14" fmla="*/ 310376 h 2412226"/>
                  <a:gd name="connsiteX15" fmla="*/ 382712 w 1459064"/>
                  <a:gd name="connsiteY15" fmla="*/ 288149 h 2412226"/>
                  <a:gd name="connsiteX16" fmla="*/ 230311 w 1459064"/>
                  <a:gd name="connsiteY16" fmla="*/ 240524 h 2412226"/>
                  <a:gd name="connsiteX17" fmla="*/ 30290 w 1459064"/>
                  <a:gd name="connsiteY17" fmla="*/ 211952 h 2412226"/>
                  <a:gd name="connsiteX18" fmla="*/ 301750 w 1459064"/>
                  <a:gd name="connsiteY18" fmla="*/ 202425 h 2412226"/>
                  <a:gd name="connsiteX19" fmla="*/ 444625 w 1459064"/>
                  <a:gd name="connsiteY19" fmla="*/ 235763 h 2412226"/>
                  <a:gd name="connsiteX20" fmla="*/ 368426 w 1459064"/>
                  <a:gd name="connsiteY20" fmla="*/ 183375 h 2412226"/>
                  <a:gd name="connsiteX21" fmla="*/ 220787 w 1459064"/>
                  <a:gd name="connsiteY21" fmla="*/ 140512 h 2412226"/>
                  <a:gd name="connsiteX22" fmla="*/ 30286 w 1459064"/>
                  <a:gd name="connsiteY22" fmla="*/ 88124 h 2412226"/>
                  <a:gd name="connsiteX23" fmla="*/ 255740 w 1459064"/>
                  <a:gd name="connsiteY23" fmla="*/ 94476 h 2412226"/>
                  <a:gd name="connsiteX24" fmla="*/ 416050 w 1459064"/>
                  <a:gd name="connsiteY24" fmla="*/ 107174 h 2412226"/>
                  <a:gd name="connsiteX25" fmla="*/ 444626 w 1459064"/>
                  <a:gd name="connsiteY25" fmla="*/ 97650 h 2412226"/>
                  <a:gd name="connsiteX26" fmla="*/ 163639 w 1459064"/>
                  <a:gd name="connsiteY26" fmla="*/ 3991 h 2412226"/>
                  <a:gd name="connsiteX27" fmla="*/ 338290 w 1459064"/>
                  <a:gd name="connsiteY27" fmla="*/ 24626 h 2412226"/>
                  <a:gd name="connsiteX28" fmla="*/ 531965 w 1459064"/>
                  <a:gd name="connsiteY28" fmla="*/ 134163 h 2412226"/>
                  <a:gd name="connsiteX29" fmla="*/ 760565 w 1459064"/>
                  <a:gd name="connsiteY29" fmla="*/ 759638 h 2412226"/>
                  <a:gd name="connsiteX30" fmla="*/ 982815 w 1459064"/>
                  <a:gd name="connsiteY30" fmla="*/ 1318438 h 2412226"/>
                  <a:gd name="connsiteX31" fmla="*/ 1033615 w 1459064"/>
                  <a:gd name="connsiteY31" fmla="*/ 1337488 h 2412226"/>
                  <a:gd name="connsiteX32" fmla="*/ 1141539 w 1459064"/>
                  <a:gd name="connsiteY32" fmla="*/ 1369239 h 2412226"/>
                  <a:gd name="connsiteX33" fmla="*/ 1249515 w 1459064"/>
                  <a:gd name="connsiteY33" fmla="*/ 1426388 h 2412226"/>
                  <a:gd name="connsiteX34" fmla="*/ 1319338 w 1459064"/>
                  <a:gd name="connsiteY34" fmla="*/ 1566090 h 2412226"/>
                  <a:gd name="connsiteX35" fmla="*/ 1297140 w 1459064"/>
                  <a:gd name="connsiteY35" fmla="*/ 1759763 h 2412226"/>
                  <a:gd name="connsiteX36" fmla="*/ 1160588 w 1459064"/>
                  <a:gd name="connsiteY36" fmla="*/ 1839140 h 2412226"/>
                  <a:gd name="connsiteX37" fmla="*/ 1186015 w 1459064"/>
                  <a:gd name="connsiteY37" fmla="*/ 1966138 h 2412226"/>
                  <a:gd name="connsiteX38" fmla="*/ 1459064 w 1459064"/>
                  <a:gd name="connsiteY38" fmla="*/ 2412226 h 2412226"/>
                  <a:gd name="connsiteX0" fmla="*/ 1325564 w 1460501"/>
                  <a:gd name="connsiteY0" fmla="*/ 2407463 h 2412226"/>
                  <a:gd name="connsiteX1" fmla="*/ 1089027 w 1460501"/>
                  <a:gd name="connsiteY1" fmla="*/ 1982013 h 2412226"/>
                  <a:gd name="connsiteX2" fmla="*/ 987427 w 1460501"/>
                  <a:gd name="connsiteY2" fmla="*/ 1899463 h 2412226"/>
                  <a:gd name="connsiteX3" fmla="*/ 520702 w 1460501"/>
                  <a:gd name="connsiteY3" fmla="*/ 1924863 h 2412226"/>
                  <a:gd name="connsiteX4" fmla="*/ 393702 w 1460501"/>
                  <a:gd name="connsiteY4" fmla="*/ 1569263 h 2412226"/>
                  <a:gd name="connsiteX5" fmla="*/ 660402 w 1460501"/>
                  <a:gd name="connsiteY5" fmla="*/ 1375588 h 2412226"/>
                  <a:gd name="connsiteX6" fmla="*/ 831825 w 1460501"/>
                  <a:gd name="connsiteY6" fmla="*/ 1343840 h 2412226"/>
                  <a:gd name="connsiteX7" fmla="*/ 850902 w 1460501"/>
                  <a:gd name="connsiteY7" fmla="*/ 1299388 h 2412226"/>
                  <a:gd name="connsiteX8" fmla="*/ 598462 w 1460501"/>
                  <a:gd name="connsiteY8" fmla="*/ 592951 h 2412226"/>
                  <a:gd name="connsiteX9" fmla="*/ 463552 w 1460501"/>
                  <a:gd name="connsiteY9" fmla="*/ 386575 h 2412226"/>
                  <a:gd name="connsiteX10" fmla="*/ 274611 w 1460501"/>
                  <a:gd name="connsiteY10" fmla="*/ 411974 h 2412226"/>
                  <a:gd name="connsiteX11" fmla="*/ 74586 w 1460501"/>
                  <a:gd name="connsiteY11" fmla="*/ 411975 h 2412226"/>
                  <a:gd name="connsiteX12" fmla="*/ 241274 w 1460501"/>
                  <a:gd name="connsiteY12" fmla="*/ 359587 h 2412226"/>
                  <a:gd name="connsiteX13" fmla="*/ 1590 w 1460501"/>
                  <a:gd name="connsiteY13" fmla="*/ 310376 h 2412226"/>
                  <a:gd name="connsiteX14" fmla="*/ 384149 w 1460501"/>
                  <a:gd name="connsiteY14" fmla="*/ 288149 h 2412226"/>
                  <a:gd name="connsiteX15" fmla="*/ 231748 w 1460501"/>
                  <a:gd name="connsiteY15" fmla="*/ 240524 h 2412226"/>
                  <a:gd name="connsiteX16" fmla="*/ 31727 w 1460501"/>
                  <a:gd name="connsiteY16" fmla="*/ 211952 h 2412226"/>
                  <a:gd name="connsiteX17" fmla="*/ 303187 w 1460501"/>
                  <a:gd name="connsiteY17" fmla="*/ 202425 h 2412226"/>
                  <a:gd name="connsiteX18" fmla="*/ 446062 w 1460501"/>
                  <a:gd name="connsiteY18" fmla="*/ 235763 h 2412226"/>
                  <a:gd name="connsiteX19" fmla="*/ 369863 w 1460501"/>
                  <a:gd name="connsiteY19" fmla="*/ 183375 h 2412226"/>
                  <a:gd name="connsiteX20" fmla="*/ 222224 w 1460501"/>
                  <a:gd name="connsiteY20" fmla="*/ 140512 h 2412226"/>
                  <a:gd name="connsiteX21" fmla="*/ 31723 w 1460501"/>
                  <a:gd name="connsiteY21" fmla="*/ 88124 h 2412226"/>
                  <a:gd name="connsiteX22" fmla="*/ 257177 w 1460501"/>
                  <a:gd name="connsiteY22" fmla="*/ 94476 h 2412226"/>
                  <a:gd name="connsiteX23" fmla="*/ 417487 w 1460501"/>
                  <a:gd name="connsiteY23" fmla="*/ 107174 h 2412226"/>
                  <a:gd name="connsiteX24" fmla="*/ 446063 w 1460501"/>
                  <a:gd name="connsiteY24" fmla="*/ 97650 h 2412226"/>
                  <a:gd name="connsiteX25" fmla="*/ 165076 w 1460501"/>
                  <a:gd name="connsiteY25" fmla="*/ 3991 h 2412226"/>
                  <a:gd name="connsiteX26" fmla="*/ 339727 w 1460501"/>
                  <a:gd name="connsiteY26" fmla="*/ 24626 h 2412226"/>
                  <a:gd name="connsiteX27" fmla="*/ 533402 w 1460501"/>
                  <a:gd name="connsiteY27" fmla="*/ 134163 h 2412226"/>
                  <a:gd name="connsiteX28" fmla="*/ 762002 w 1460501"/>
                  <a:gd name="connsiteY28" fmla="*/ 759638 h 2412226"/>
                  <a:gd name="connsiteX29" fmla="*/ 984252 w 1460501"/>
                  <a:gd name="connsiteY29" fmla="*/ 1318438 h 2412226"/>
                  <a:gd name="connsiteX30" fmla="*/ 1035052 w 1460501"/>
                  <a:gd name="connsiteY30" fmla="*/ 1337488 h 2412226"/>
                  <a:gd name="connsiteX31" fmla="*/ 1142976 w 1460501"/>
                  <a:gd name="connsiteY31" fmla="*/ 1369239 h 2412226"/>
                  <a:gd name="connsiteX32" fmla="*/ 1250952 w 1460501"/>
                  <a:gd name="connsiteY32" fmla="*/ 1426388 h 2412226"/>
                  <a:gd name="connsiteX33" fmla="*/ 1320775 w 1460501"/>
                  <a:gd name="connsiteY33" fmla="*/ 1566090 h 2412226"/>
                  <a:gd name="connsiteX34" fmla="*/ 1298577 w 1460501"/>
                  <a:gd name="connsiteY34" fmla="*/ 1759763 h 2412226"/>
                  <a:gd name="connsiteX35" fmla="*/ 1162025 w 1460501"/>
                  <a:gd name="connsiteY35" fmla="*/ 1839140 h 2412226"/>
                  <a:gd name="connsiteX36" fmla="*/ 1187452 w 1460501"/>
                  <a:gd name="connsiteY36" fmla="*/ 1966138 h 2412226"/>
                  <a:gd name="connsiteX37" fmla="*/ 1460501 w 1460501"/>
                  <a:gd name="connsiteY37" fmla="*/ 2412226 h 2412226"/>
                  <a:gd name="connsiteX0" fmla="*/ 1324601 w 1459538"/>
                  <a:gd name="connsiteY0" fmla="*/ 2407463 h 2412226"/>
                  <a:gd name="connsiteX1" fmla="*/ 1088064 w 1459538"/>
                  <a:gd name="connsiteY1" fmla="*/ 1982013 h 2412226"/>
                  <a:gd name="connsiteX2" fmla="*/ 986464 w 1459538"/>
                  <a:gd name="connsiteY2" fmla="*/ 1899463 h 2412226"/>
                  <a:gd name="connsiteX3" fmla="*/ 519739 w 1459538"/>
                  <a:gd name="connsiteY3" fmla="*/ 1924863 h 2412226"/>
                  <a:gd name="connsiteX4" fmla="*/ 392739 w 1459538"/>
                  <a:gd name="connsiteY4" fmla="*/ 1569263 h 2412226"/>
                  <a:gd name="connsiteX5" fmla="*/ 659439 w 1459538"/>
                  <a:gd name="connsiteY5" fmla="*/ 1375588 h 2412226"/>
                  <a:gd name="connsiteX6" fmla="*/ 830862 w 1459538"/>
                  <a:gd name="connsiteY6" fmla="*/ 1343840 h 2412226"/>
                  <a:gd name="connsiteX7" fmla="*/ 849939 w 1459538"/>
                  <a:gd name="connsiteY7" fmla="*/ 1299388 h 2412226"/>
                  <a:gd name="connsiteX8" fmla="*/ 597499 w 1459538"/>
                  <a:gd name="connsiteY8" fmla="*/ 592951 h 2412226"/>
                  <a:gd name="connsiteX9" fmla="*/ 462589 w 1459538"/>
                  <a:gd name="connsiteY9" fmla="*/ 386575 h 2412226"/>
                  <a:gd name="connsiteX10" fmla="*/ 273648 w 1459538"/>
                  <a:gd name="connsiteY10" fmla="*/ 411974 h 2412226"/>
                  <a:gd name="connsiteX11" fmla="*/ 73623 w 1459538"/>
                  <a:gd name="connsiteY11" fmla="*/ 411975 h 2412226"/>
                  <a:gd name="connsiteX12" fmla="*/ 287936 w 1459538"/>
                  <a:gd name="connsiteY12" fmla="*/ 340537 h 2412226"/>
                  <a:gd name="connsiteX13" fmla="*/ 627 w 1459538"/>
                  <a:gd name="connsiteY13" fmla="*/ 310376 h 2412226"/>
                  <a:gd name="connsiteX14" fmla="*/ 383186 w 1459538"/>
                  <a:gd name="connsiteY14" fmla="*/ 288149 h 2412226"/>
                  <a:gd name="connsiteX15" fmla="*/ 230785 w 1459538"/>
                  <a:gd name="connsiteY15" fmla="*/ 240524 h 2412226"/>
                  <a:gd name="connsiteX16" fmla="*/ 30764 w 1459538"/>
                  <a:gd name="connsiteY16" fmla="*/ 211952 h 2412226"/>
                  <a:gd name="connsiteX17" fmla="*/ 302224 w 1459538"/>
                  <a:gd name="connsiteY17" fmla="*/ 202425 h 2412226"/>
                  <a:gd name="connsiteX18" fmla="*/ 445099 w 1459538"/>
                  <a:gd name="connsiteY18" fmla="*/ 235763 h 2412226"/>
                  <a:gd name="connsiteX19" fmla="*/ 368900 w 1459538"/>
                  <a:gd name="connsiteY19" fmla="*/ 183375 h 2412226"/>
                  <a:gd name="connsiteX20" fmla="*/ 221261 w 1459538"/>
                  <a:gd name="connsiteY20" fmla="*/ 140512 h 2412226"/>
                  <a:gd name="connsiteX21" fmla="*/ 30760 w 1459538"/>
                  <a:gd name="connsiteY21" fmla="*/ 88124 h 2412226"/>
                  <a:gd name="connsiteX22" fmla="*/ 256214 w 1459538"/>
                  <a:gd name="connsiteY22" fmla="*/ 94476 h 2412226"/>
                  <a:gd name="connsiteX23" fmla="*/ 416524 w 1459538"/>
                  <a:gd name="connsiteY23" fmla="*/ 107174 h 2412226"/>
                  <a:gd name="connsiteX24" fmla="*/ 445100 w 1459538"/>
                  <a:gd name="connsiteY24" fmla="*/ 97650 h 2412226"/>
                  <a:gd name="connsiteX25" fmla="*/ 164113 w 1459538"/>
                  <a:gd name="connsiteY25" fmla="*/ 3991 h 2412226"/>
                  <a:gd name="connsiteX26" fmla="*/ 338764 w 1459538"/>
                  <a:gd name="connsiteY26" fmla="*/ 24626 h 2412226"/>
                  <a:gd name="connsiteX27" fmla="*/ 532439 w 1459538"/>
                  <a:gd name="connsiteY27" fmla="*/ 134163 h 2412226"/>
                  <a:gd name="connsiteX28" fmla="*/ 761039 w 1459538"/>
                  <a:gd name="connsiteY28" fmla="*/ 759638 h 2412226"/>
                  <a:gd name="connsiteX29" fmla="*/ 983289 w 1459538"/>
                  <a:gd name="connsiteY29" fmla="*/ 1318438 h 2412226"/>
                  <a:gd name="connsiteX30" fmla="*/ 1034089 w 1459538"/>
                  <a:gd name="connsiteY30" fmla="*/ 1337488 h 2412226"/>
                  <a:gd name="connsiteX31" fmla="*/ 1142013 w 1459538"/>
                  <a:gd name="connsiteY31" fmla="*/ 1369239 h 2412226"/>
                  <a:gd name="connsiteX32" fmla="*/ 1249989 w 1459538"/>
                  <a:gd name="connsiteY32" fmla="*/ 1426388 h 2412226"/>
                  <a:gd name="connsiteX33" fmla="*/ 1319812 w 1459538"/>
                  <a:gd name="connsiteY33" fmla="*/ 1566090 h 2412226"/>
                  <a:gd name="connsiteX34" fmla="*/ 1297614 w 1459538"/>
                  <a:gd name="connsiteY34" fmla="*/ 1759763 h 2412226"/>
                  <a:gd name="connsiteX35" fmla="*/ 1161062 w 1459538"/>
                  <a:gd name="connsiteY35" fmla="*/ 1839140 h 2412226"/>
                  <a:gd name="connsiteX36" fmla="*/ 1186489 w 1459538"/>
                  <a:gd name="connsiteY36" fmla="*/ 1966138 h 2412226"/>
                  <a:gd name="connsiteX37" fmla="*/ 1459538 w 1459538"/>
                  <a:gd name="connsiteY37" fmla="*/ 2412226 h 2412226"/>
                  <a:gd name="connsiteX0" fmla="*/ 1324257 w 1459194"/>
                  <a:gd name="connsiteY0" fmla="*/ 2407463 h 2412226"/>
                  <a:gd name="connsiteX1" fmla="*/ 1087720 w 1459194"/>
                  <a:gd name="connsiteY1" fmla="*/ 1982013 h 2412226"/>
                  <a:gd name="connsiteX2" fmla="*/ 986120 w 1459194"/>
                  <a:gd name="connsiteY2" fmla="*/ 1899463 h 2412226"/>
                  <a:gd name="connsiteX3" fmla="*/ 519395 w 1459194"/>
                  <a:gd name="connsiteY3" fmla="*/ 1924863 h 2412226"/>
                  <a:gd name="connsiteX4" fmla="*/ 392395 w 1459194"/>
                  <a:gd name="connsiteY4" fmla="*/ 1569263 h 2412226"/>
                  <a:gd name="connsiteX5" fmla="*/ 659095 w 1459194"/>
                  <a:gd name="connsiteY5" fmla="*/ 1375588 h 2412226"/>
                  <a:gd name="connsiteX6" fmla="*/ 830518 w 1459194"/>
                  <a:gd name="connsiteY6" fmla="*/ 1343840 h 2412226"/>
                  <a:gd name="connsiteX7" fmla="*/ 849595 w 1459194"/>
                  <a:gd name="connsiteY7" fmla="*/ 1299388 h 2412226"/>
                  <a:gd name="connsiteX8" fmla="*/ 597155 w 1459194"/>
                  <a:gd name="connsiteY8" fmla="*/ 592951 h 2412226"/>
                  <a:gd name="connsiteX9" fmla="*/ 462245 w 1459194"/>
                  <a:gd name="connsiteY9" fmla="*/ 386575 h 2412226"/>
                  <a:gd name="connsiteX10" fmla="*/ 273304 w 1459194"/>
                  <a:gd name="connsiteY10" fmla="*/ 411974 h 2412226"/>
                  <a:gd name="connsiteX11" fmla="*/ 73279 w 1459194"/>
                  <a:gd name="connsiteY11" fmla="*/ 411975 h 2412226"/>
                  <a:gd name="connsiteX12" fmla="*/ 287592 w 1459194"/>
                  <a:gd name="connsiteY12" fmla="*/ 340537 h 2412226"/>
                  <a:gd name="connsiteX13" fmla="*/ 283 w 1459194"/>
                  <a:gd name="connsiteY13" fmla="*/ 310376 h 2412226"/>
                  <a:gd name="connsiteX14" fmla="*/ 230441 w 1459194"/>
                  <a:gd name="connsiteY14" fmla="*/ 240524 h 2412226"/>
                  <a:gd name="connsiteX15" fmla="*/ 30420 w 1459194"/>
                  <a:gd name="connsiteY15" fmla="*/ 211952 h 2412226"/>
                  <a:gd name="connsiteX16" fmla="*/ 301880 w 1459194"/>
                  <a:gd name="connsiteY16" fmla="*/ 202425 h 2412226"/>
                  <a:gd name="connsiteX17" fmla="*/ 444755 w 1459194"/>
                  <a:gd name="connsiteY17" fmla="*/ 235763 h 2412226"/>
                  <a:gd name="connsiteX18" fmla="*/ 368556 w 1459194"/>
                  <a:gd name="connsiteY18" fmla="*/ 183375 h 2412226"/>
                  <a:gd name="connsiteX19" fmla="*/ 220917 w 1459194"/>
                  <a:gd name="connsiteY19" fmla="*/ 140512 h 2412226"/>
                  <a:gd name="connsiteX20" fmla="*/ 30416 w 1459194"/>
                  <a:gd name="connsiteY20" fmla="*/ 88124 h 2412226"/>
                  <a:gd name="connsiteX21" fmla="*/ 255870 w 1459194"/>
                  <a:gd name="connsiteY21" fmla="*/ 94476 h 2412226"/>
                  <a:gd name="connsiteX22" fmla="*/ 416180 w 1459194"/>
                  <a:gd name="connsiteY22" fmla="*/ 107174 h 2412226"/>
                  <a:gd name="connsiteX23" fmla="*/ 444756 w 1459194"/>
                  <a:gd name="connsiteY23" fmla="*/ 97650 h 2412226"/>
                  <a:gd name="connsiteX24" fmla="*/ 163769 w 1459194"/>
                  <a:gd name="connsiteY24" fmla="*/ 3991 h 2412226"/>
                  <a:gd name="connsiteX25" fmla="*/ 338420 w 1459194"/>
                  <a:gd name="connsiteY25" fmla="*/ 24626 h 2412226"/>
                  <a:gd name="connsiteX26" fmla="*/ 532095 w 1459194"/>
                  <a:gd name="connsiteY26" fmla="*/ 134163 h 2412226"/>
                  <a:gd name="connsiteX27" fmla="*/ 760695 w 1459194"/>
                  <a:gd name="connsiteY27" fmla="*/ 759638 h 2412226"/>
                  <a:gd name="connsiteX28" fmla="*/ 982945 w 1459194"/>
                  <a:gd name="connsiteY28" fmla="*/ 1318438 h 2412226"/>
                  <a:gd name="connsiteX29" fmla="*/ 1033745 w 1459194"/>
                  <a:gd name="connsiteY29" fmla="*/ 1337488 h 2412226"/>
                  <a:gd name="connsiteX30" fmla="*/ 1141669 w 1459194"/>
                  <a:gd name="connsiteY30" fmla="*/ 1369239 h 2412226"/>
                  <a:gd name="connsiteX31" fmla="*/ 1249645 w 1459194"/>
                  <a:gd name="connsiteY31" fmla="*/ 1426388 h 2412226"/>
                  <a:gd name="connsiteX32" fmla="*/ 1319468 w 1459194"/>
                  <a:gd name="connsiteY32" fmla="*/ 1566090 h 2412226"/>
                  <a:gd name="connsiteX33" fmla="*/ 1297270 w 1459194"/>
                  <a:gd name="connsiteY33" fmla="*/ 1759763 h 2412226"/>
                  <a:gd name="connsiteX34" fmla="*/ 1160718 w 1459194"/>
                  <a:gd name="connsiteY34" fmla="*/ 1839140 h 2412226"/>
                  <a:gd name="connsiteX35" fmla="*/ 1186145 w 1459194"/>
                  <a:gd name="connsiteY35" fmla="*/ 1966138 h 2412226"/>
                  <a:gd name="connsiteX36" fmla="*/ 1459194 w 1459194"/>
                  <a:gd name="connsiteY36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273037 w 1458927"/>
                  <a:gd name="connsiteY10" fmla="*/ 411974 h 2412226"/>
                  <a:gd name="connsiteX11" fmla="*/ 73012 w 1458927"/>
                  <a:gd name="connsiteY11" fmla="*/ 411975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444488 w 1458927"/>
                  <a:gd name="connsiteY17" fmla="*/ 235763 h 2412226"/>
                  <a:gd name="connsiteX18" fmla="*/ 368289 w 1458927"/>
                  <a:gd name="connsiteY18" fmla="*/ 183375 h 2412226"/>
                  <a:gd name="connsiteX19" fmla="*/ 220650 w 1458927"/>
                  <a:gd name="connsiteY19" fmla="*/ 140512 h 2412226"/>
                  <a:gd name="connsiteX20" fmla="*/ 30149 w 1458927"/>
                  <a:gd name="connsiteY20" fmla="*/ 88124 h 2412226"/>
                  <a:gd name="connsiteX21" fmla="*/ 255603 w 1458927"/>
                  <a:gd name="connsiteY21" fmla="*/ 94476 h 2412226"/>
                  <a:gd name="connsiteX22" fmla="*/ 415913 w 1458927"/>
                  <a:gd name="connsiteY22" fmla="*/ 107174 h 2412226"/>
                  <a:gd name="connsiteX23" fmla="*/ 444489 w 1458927"/>
                  <a:gd name="connsiteY23" fmla="*/ 97650 h 2412226"/>
                  <a:gd name="connsiteX24" fmla="*/ 163502 w 1458927"/>
                  <a:gd name="connsiteY24" fmla="*/ 3991 h 2412226"/>
                  <a:gd name="connsiteX25" fmla="*/ 338153 w 1458927"/>
                  <a:gd name="connsiteY25" fmla="*/ 24626 h 2412226"/>
                  <a:gd name="connsiteX26" fmla="*/ 531828 w 1458927"/>
                  <a:gd name="connsiteY26" fmla="*/ 134163 h 2412226"/>
                  <a:gd name="connsiteX27" fmla="*/ 760428 w 1458927"/>
                  <a:gd name="connsiteY27" fmla="*/ 759638 h 2412226"/>
                  <a:gd name="connsiteX28" fmla="*/ 982678 w 1458927"/>
                  <a:gd name="connsiteY28" fmla="*/ 1318438 h 2412226"/>
                  <a:gd name="connsiteX29" fmla="*/ 1033478 w 1458927"/>
                  <a:gd name="connsiteY29" fmla="*/ 1337488 h 2412226"/>
                  <a:gd name="connsiteX30" fmla="*/ 1141402 w 1458927"/>
                  <a:gd name="connsiteY30" fmla="*/ 1369239 h 2412226"/>
                  <a:gd name="connsiteX31" fmla="*/ 1249378 w 1458927"/>
                  <a:gd name="connsiteY31" fmla="*/ 1426388 h 2412226"/>
                  <a:gd name="connsiteX32" fmla="*/ 1319201 w 1458927"/>
                  <a:gd name="connsiteY32" fmla="*/ 1566090 h 2412226"/>
                  <a:gd name="connsiteX33" fmla="*/ 1297003 w 1458927"/>
                  <a:gd name="connsiteY33" fmla="*/ 1759763 h 2412226"/>
                  <a:gd name="connsiteX34" fmla="*/ 1160451 w 1458927"/>
                  <a:gd name="connsiteY34" fmla="*/ 1839140 h 2412226"/>
                  <a:gd name="connsiteX35" fmla="*/ 1185878 w 1458927"/>
                  <a:gd name="connsiteY35" fmla="*/ 1966138 h 2412226"/>
                  <a:gd name="connsiteX36" fmla="*/ 1458927 w 1458927"/>
                  <a:gd name="connsiteY36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273037 w 1458927"/>
                  <a:gd name="connsiteY10" fmla="*/ 411974 h 2412226"/>
                  <a:gd name="connsiteX11" fmla="*/ 73012 w 1458927"/>
                  <a:gd name="connsiteY11" fmla="*/ 411975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368289 w 1458927"/>
                  <a:gd name="connsiteY17" fmla="*/ 183375 h 2412226"/>
                  <a:gd name="connsiteX18" fmla="*/ 220650 w 1458927"/>
                  <a:gd name="connsiteY18" fmla="*/ 140512 h 2412226"/>
                  <a:gd name="connsiteX19" fmla="*/ 30149 w 1458927"/>
                  <a:gd name="connsiteY19" fmla="*/ 88124 h 2412226"/>
                  <a:gd name="connsiteX20" fmla="*/ 255603 w 1458927"/>
                  <a:gd name="connsiteY20" fmla="*/ 94476 h 2412226"/>
                  <a:gd name="connsiteX21" fmla="*/ 415913 w 1458927"/>
                  <a:gd name="connsiteY21" fmla="*/ 107174 h 2412226"/>
                  <a:gd name="connsiteX22" fmla="*/ 444489 w 1458927"/>
                  <a:gd name="connsiteY22" fmla="*/ 97650 h 2412226"/>
                  <a:gd name="connsiteX23" fmla="*/ 163502 w 1458927"/>
                  <a:gd name="connsiteY23" fmla="*/ 3991 h 2412226"/>
                  <a:gd name="connsiteX24" fmla="*/ 338153 w 1458927"/>
                  <a:gd name="connsiteY24" fmla="*/ 24626 h 2412226"/>
                  <a:gd name="connsiteX25" fmla="*/ 531828 w 1458927"/>
                  <a:gd name="connsiteY25" fmla="*/ 134163 h 2412226"/>
                  <a:gd name="connsiteX26" fmla="*/ 760428 w 1458927"/>
                  <a:gd name="connsiteY26" fmla="*/ 759638 h 2412226"/>
                  <a:gd name="connsiteX27" fmla="*/ 982678 w 1458927"/>
                  <a:gd name="connsiteY27" fmla="*/ 1318438 h 2412226"/>
                  <a:gd name="connsiteX28" fmla="*/ 1033478 w 1458927"/>
                  <a:gd name="connsiteY28" fmla="*/ 1337488 h 2412226"/>
                  <a:gd name="connsiteX29" fmla="*/ 1141402 w 1458927"/>
                  <a:gd name="connsiteY29" fmla="*/ 1369239 h 2412226"/>
                  <a:gd name="connsiteX30" fmla="*/ 1249378 w 1458927"/>
                  <a:gd name="connsiteY30" fmla="*/ 1426388 h 2412226"/>
                  <a:gd name="connsiteX31" fmla="*/ 1319201 w 1458927"/>
                  <a:gd name="connsiteY31" fmla="*/ 1566090 h 2412226"/>
                  <a:gd name="connsiteX32" fmla="*/ 1297003 w 1458927"/>
                  <a:gd name="connsiteY32" fmla="*/ 1759763 h 2412226"/>
                  <a:gd name="connsiteX33" fmla="*/ 1160451 w 1458927"/>
                  <a:gd name="connsiteY33" fmla="*/ 1839140 h 2412226"/>
                  <a:gd name="connsiteX34" fmla="*/ 1185878 w 1458927"/>
                  <a:gd name="connsiteY34" fmla="*/ 1966138 h 2412226"/>
                  <a:gd name="connsiteX35" fmla="*/ 1458927 w 1458927"/>
                  <a:gd name="connsiteY35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273037 w 1458927"/>
                  <a:gd name="connsiteY10" fmla="*/ 411974 h 2412226"/>
                  <a:gd name="connsiteX11" fmla="*/ 73012 w 1458927"/>
                  <a:gd name="connsiteY11" fmla="*/ 411975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273037 w 1458927"/>
                  <a:gd name="connsiteY10" fmla="*/ 411974 h 2412226"/>
                  <a:gd name="connsiteX11" fmla="*/ 115875 w 1458927"/>
                  <a:gd name="connsiteY11" fmla="*/ 459600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301612 w 1458927"/>
                  <a:gd name="connsiteY10" fmla="*/ 388161 h 2412226"/>
                  <a:gd name="connsiteX11" fmla="*/ 115875 w 1458927"/>
                  <a:gd name="connsiteY11" fmla="*/ 459600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301612 w 1458927"/>
                  <a:gd name="connsiteY10" fmla="*/ 388161 h 2412226"/>
                  <a:gd name="connsiteX11" fmla="*/ 115875 w 1458927"/>
                  <a:gd name="connsiteY11" fmla="*/ 459600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301612 w 1458927"/>
                  <a:gd name="connsiteY10" fmla="*/ 388161 h 2412226"/>
                  <a:gd name="connsiteX11" fmla="*/ 115875 w 1458927"/>
                  <a:gd name="connsiteY11" fmla="*/ 459600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23990 w 1458927"/>
                  <a:gd name="connsiteY0" fmla="*/ 2407463 h 2412226"/>
                  <a:gd name="connsiteX1" fmla="*/ 1087453 w 1458927"/>
                  <a:gd name="connsiteY1" fmla="*/ 1982013 h 2412226"/>
                  <a:gd name="connsiteX2" fmla="*/ 985853 w 1458927"/>
                  <a:gd name="connsiteY2" fmla="*/ 1899463 h 2412226"/>
                  <a:gd name="connsiteX3" fmla="*/ 519128 w 1458927"/>
                  <a:gd name="connsiteY3" fmla="*/ 1924863 h 2412226"/>
                  <a:gd name="connsiteX4" fmla="*/ 392128 w 1458927"/>
                  <a:gd name="connsiteY4" fmla="*/ 1569263 h 2412226"/>
                  <a:gd name="connsiteX5" fmla="*/ 658828 w 1458927"/>
                  <a:gd name="connsiteY5" fmla="*/ 1375588 h 2412226"/>
                  <a:gd name="connsiteX6" fmla="*/ 830251 w 1458927"/>
                  <a:gd name="connsiteY6" fmla="*/ 1343840 h 2412226"/>
                  <a:gd name="connsiteX7" fmla="*/ 849328 w 1458927"/>
                  <a:gd name="connsiteY7" fmla="*/ 1299388 h 2412226"/>
                  <a:gd name="connsiteX8" fmla="*/ 596888 w 1458927"/>
                  <a:gd name="connsiteY8" fmla="*/ 592951 h 2412226"/>
                  <a:gd name="connsiteX9" fmla="*/ 461978 w 1458927"/>
                  <a:gd name="connsiteY9" fmla="*/ 386575 h 2412226"/>
                  <a:gd name="connsiteX10" fmla="*/ 334949 w 1458927"/>
                  <a:gd name="connsiteY10" fmla="*/ 388161 h 2412226"/>
                  <a:gd name="connsiteX11" fmla="*/ 115875 w 1458927"/>
                  <a:gd name="connsiteY11" fmla="*/ 459600 h 2412226"/>
                  <a:gd name="connsiteX12" fmla="*/ 287325 w 1458927"/>
                  <a:gd name="connsiteY12" fmla="*/ 340537 h 2412226"/>
                  <a:gd name="connsiteX13" fmla="*/ 16 w 1458927"/>
                  <a:gd name="connsiteY13" fmla="*/ 310376 h 2412226"/>
                  <a:gd name="connsiteX14" fmla="*/ 301612 w 1458927"/>
                  <a:gd name="connsiteY14" fmla="*/ 273862 h 2412226"/>
                  <a:gd name="connsiteX15" fmla="*/ 30153 w 1458927"/>
                  <a:gd name="connsiteY15" fmla="*/ 211952 h 2412226"/>
                  <a:gd name="connsiteX16" fmla="*/ 301613 w 1458927"/>
                  <a:gd name="connsiteY16" fmla="*/ 202425 h 2412226"/>
                  <a:gd name="connsiteX17" fmla="*/ 220650 w 1458927"/>
                  <a:gd name="connsiteY17" fmla="*/ 140512 h 2412226"/>
                  <a:gd name="connsiteX18" fmla="*/ 30149 w 1458927"/>
                  <a:gd name="connsiteY18" fmla="*/ 88124 h 2412226"/>
                  <a:gd name="connsiteX19" fmla="*/ 255603 w 1458927"/>
                  <a:gd name="connsiteY19" fmla="*/ 94476 h 2412226"/>
                  <a:gd name="connsiteX20" fmla="*/ 415913 w 1458927"/>
                  <a:gd name="connsiteY20" fmla="*/ 107174 h 2412226"/>
                  <a:gd name="connsiteX21" fmla="*/ 444489 w 1458927"/>
                  <a:gd name="connsiteY21" fmla="*/ 97650 h 2412226"/>
                  <a:gd name="connsiteX22" fmla="*/ 163502 w 1458927"/>
                  <a:gd name="connsiteY22" fmla="*/ 3991 h 2412226"/>
                  <a:gd name="connsiteX23" fmla="*/ 338153 w 1458927"/>
                  <a:gd name="connsiteY23" fmla="*/ 24626 h 2412226"/>
                  <a:gd name="connsiteX24" fmla="*/ 531828 w 1458927"/>
                  <a:gd name="connsiteY24" fmla="*/ 134163 h 2412226"/>
                  <a:gd name="connsiteX25" fmla="*/ 760428 w 1458927"/>
                  <a:gd name="connsiteY25" fmla="*/ 759638 h 2412226"/>
                  <a:gd name="connsiteX26" fmla="*/ 982678 w 1458927"/>
                  <a:gd name="connsiteY26" fmla="*/ 1318438 h 2412226"/>
                  <a:gd name="connsiteX27" fmla="*/ 1033478 w 1458927"/>
                  <a:gd name="connsiteY27" fmla="*/ 1337488 h 2412226"/>
                  <a:gd name="connsiteX28" fmla="*/ 1141402 w 1458927"/>
                  <a:gd name="connsiteY28" fmla="*/ 1369239 h 2412226"/>
                  <a:gd name="connsiteX29" fmla="*/ 1249378 w 1458927"/>
                  <a:gd name="connsiteY29" fmla="*/ 1426388 h 2412226"/>
                  <a:gd name="connsiteX30" fmla="*/ 1319201 w 1458927"/>
                  <a:gd name="connsiteY30" fmla="*/ 1566090 h 2412226"/>
                  <a:gd name="connsiteX31" fmla="*/ 1297003 w 1458927"/>
                  <a:gd name="connsiteY31" fmla="*/ 1759763 h 2412226"/>
                  <a:gd name="connsiteX32" fmla="*/ 1160451 w 1458927"/>
                  <a:gd name="connsiteY32" fmla="*/ 1839140 h 2412226"/>
                  <a:gd name="connsiteX33" fmla="*/ 1185878 w 1458927"/>
                  <a:gd name="connsiteY33" fmla="*/ 1966138 h 2412226"/>
                  <a:gd name="connsiteX34" fmla="*/ 1458927 w 1458927"/>
                  <a:gd name="connsiteY34" fmla="*/ 2412226 h 2412226"/>
                  <a:gd name="connsiteX0" fmla="*/ 1300179 w 1435116"/>
                  <a:gd name="connsiteY0" fmla="*/ 2407463 h 2412226"/>
                  <a:gd name="connsiteX1" fmla="*/ 1063642 w 1435116"/>
                  <a:gd name="connsiteY1" fmla="*/ 1982013 h 2412226"/>
                  <a:gd name="connsiteX2" fmla="*/ 962042 w 1435116"/>
                  <a:gd name="connsiteY2" fmla="*/ 1899463 h 2412226"/>
                  <a:gd name="connsiteX3" fmla="*/ 495317 w 1435116"/>
                  <a:gd name="connsiteY3" fmla="*/ 1924863 h 2412226"/>
                  <a:gd name="connsiteX4" fmla="*/ 368317 w 1435116"/>
                  <a:gd name="connsiteY4" fmla="*/ 1569263 h 2412226"/>
                  <a:gd name="connsiteX5" fmla="*/ 635017 w 1435116"/>
                  <a:gd name="connsiteY5" fmla="*/ 1375588 h 2412226"/>
                  <a:gd name="connsiteX6" fmla="*/ 806440 w 1435116"/>
                  <a:gd name="connsiteY6" fmla="*/ 1343840 h 2412226"/>
                  <a:gd name="connsiteX7" fmla="*/ 825517 w 1435116"/>
                  <a:gd name="connsiteY7" fmla="*/ 1299388 h 2412226"/>
                  <a:gd name="connsiteX8" fmla="*/ 573077 w 1435116"/>
                  <a:gd name="connsiteY8" fmla="*/ 592951 h 2412226"/>
                  <a:gd name="connsiteX9" fmla="*/ 438167 w 1435116"/>
                  <a:gd name="connsiteY9" fmla="*/ 386575 h 2412226"/>
                  <a:gd name="connsiteX10" fmla="*/ 311138 w 1435116"/>
                  <a:gd name="connsiteY10" fmla="*/ 388161 h 2412226"/>
                  <a:gd name="connsiteX11" fmla="*/ 92064 w 1435116"/>
                  <a:gd name="connsiteY11" fmla="*/ 459600 h 2412226"/>
                  <a:gd name="connsiteX12" fmla="*/ 263514 w 1435116"/>
                  <a:gd name="connsiteY12" fmla="*/ 340537 h 2412226"/>
                  <a:gd name="connsiteX13" fmla="*/ 17 w 1435116"/>
                  <a:gd name="connsiteY13" fmla="*/ 358001 h 2412226"/>
                  <a:gd name="connsiteX14" fmla="*/ 277801 w 1435116"/>
                  <a:gd name="connsiteY14" fmla="*/ 273862 h 2412226"/>
                  <a:gd name="connsiteX15" fmla="*/ 6342 w 1435116"/>
                  <a:gd name="connsiteY15" fmla="*/ 211952 h 2412226"/>
                  <a:gd name="connsiteX16" fmla="*/ 277802 w 1435116"/>
                  <a:gd name="connsiteY16" fmla="*/ 202425 h 2412226"/>
                  <a:gd name="connsiteX17" fmla="*/ 196839 w 1435116"/>
                  <a:gd name="connsiteY17" fmla="*/ 140512 h 2412226"/>
                  <a:gd name="connsiteX18" fmla="*/ 6338 w 1435116"/>
                  <a:gd name="connsiteY18" fmla="*/ 88124 h 2412226"/>
                  <a:gd name="connsiteX19" fmla="*/ 231792 w 1435116"/>
                  <a:gd name="connsiteY19" fmla="*/ 94476 h 2412226"/>
                  <a:gd name="connsiteX20" fmla="*/ 392102 w 1435116"/>
                  <a:gd name="connsiteY20" fmla="*/ 107174 h 2412226"/>
                  <a:gd name="connsiteX21" fmla="*/ 420678 w 1435116"/>
                  <a:gd name="connsiteY21" fmla="*/ 97650 h 2412226"/>
                  <a:gd name="connsiteX22" fmla="*/ 139691 w 1435116"/>
                  <a:gd name="connsiteY22" fmla="*/ 3991 h 2412226"/>
                  <a:gd name="connsiteX23" fmla="*/ 314342 w 1435116"/>
                  <a:gd name="connsiteY23" fmla="*/ 24626 h 2412226"/>
                  <a:gd name="connsiteX24" fmla="*/ 508017 w 1435116"/>
                  <a:gd name="connsiteY24" fmla="*/ 134163 h 2412226"/>
                  <a:gd name="connsiteX25" fmla="*/ 736617 w 1435116"/>
                  <a:gd name="connsiteY25" fmla="*/ 759638 h 2412226"/>
                  <a:gd name="connsiteX26" fmla="*/ 958867 w 1435116"/>
                  <a:gd name="connsiteY26" fmla="*/ 1318438 h 2412226"/>
                  <a:gd name="connsiteX27" fmla="*/ 1009667 w 1435116"/>
                  <a:gd name="connsiteY27" fmla="*/ 1337488 h 2412226"/>
                  <a:gd name="connsiteX28" fmla="*/ 1117591 w 1435116"/>
                  <a:gd name="connsiteY28" fmla="*/ 1369239 h 2412226"/>
                  <a:gd name="connsiteX29" fmla="*/ 1225567 w 1435116"/>
                  <a:gd name="connsiteY29" fmla="*/ 1426388 h 2412226"/>
                  <a:gd name="connsiteX30" fmla="*/ 1295390 w 1435116"/>
                  <a:gd name="connsiteY30" fmla="*/ 1566090 h 2412226"/>
                  <a:gd name="connsiteX31" fmla="*/ 1273192 w 1435116"/>
                  <a:gd name="connsiteY31" fmla="*/ 1759763 h 2412226"/>
                  <a:gd name="connsiteX32" fmla="*/ 1136640 w 1435116"/>
                  <a:gd name="connsiteY32" fmla="*/ 1839140 h 2412226"/>
                  <a:gd name="connsiteX33" fmla="*/ 1162067 w 1435116"/>
                  <a:gd name="connsiteY33" fmla="*/ 1966138 h 2412226"/>
                  <a:gd name="connsiteX34" fmla="*/ 1435116 w 1435116"/>
                  <a:gd name="connsiteY34" fmla="*/ 2412226 h 2412226"/>
                  <a:gd name="connsiteX0" fmla="*/ 1300421 w 1435358"/>
                  <a:gd name="connsiteY0" fmla="*/ 2407463 h 2412226"/>
                  <a:gd name="connsiteX1" fmla="*/ 1063884 w 1435358"/>
                  <a:gd name="connsiteY1" fmla="*/ 1982013 h 2412226"/>
                  <a:gd name="connsiteX2" fmla="*/ 962284 w 1435358"/>
                  <a:gd name="connsiteY2" fmla="*/ 1899463 h 2412226"/>
                  <a:gd name="connsiteX3" fmla="*/ 495559 w 1435358"/>
                  <a:gd name="connsiteY3" fmla="*/ 1924863 h 2412226"/>
                  <a:gd name="connsiteX4" fmla="*/ 368559 w 1435358"/>
                  <a:gd name="connsiteY4" fmla="*/ 1569263 h 2412226"/>
                  <a:gd name="connsiteX5" fmla="*/ 635259 w 1435358"/>
                  <a:gd name="connsiteY5" fmla="*/ 1375588 h 2412226"/>
                  <a:gd name="connsiteX6" fmla="*/ 806682 w 1435358"/>
                  <a:gd name="connsiteY6" fmla="*/ 1343840 h 2412226"/>
                  <a:gd name="connsiteX7" fmla="*/ 825759 w 1435358"/>
                  <a:gd name="connsiteY7" fmla="*/ 1299388 h 2412226"/>
                  <a:gd name="connsiteX8" fmla="*/ 573319 w 1435358"/>
                  <a:gd name="connsiteY8" fmla="*/ 592951 h 2412226"/>
                  <a:gd name="connsiteX9" fmla="*/ 438409 w 1435358"/>
                  <a:gd name="connsiteY9" fmla="*/ 386575 h 2412226"/>
                  <a:gd name="connsiteX10" fmla="*/ 311380 w 1435358"/>
                  <a:gd name="connsiteY10" fmla="*/ 388161 h 2412226"/>
                  <a:gd name="connsiteX11" fmla="*/ 92306 w 1435358"/>
                  <a:gd name="connsiteY11" fmla="*/ 459600 h 2412226"/>
                  <a:gd name="connsiteX12" fmla="*/ 263756 w 1435358"/>
                  <a:gd name="connsiteY12" fmla="*/ 340537 h 2412226"/>
                  <a:gd name="connsiteX13" fmla="*/ 259 w 1435358"/>
                  <a:gd name="connsiteY13" fmla="*/ 358001 h 2412226"/>
                  <a:gd name="connsiteX14" fmla="*/ 211368 w 1435358"/>
                  <a:gd name="connsiteY14" fmla="*/ 273862 h 2412226"/>
                  <a:gd name="connsiteX15" fmla="*/ 6584 w 1435358"/>
                  <a:gd name="connsiteY15" fmla="*/ 211952 h 2412226"/>
                  <a:gd name="connsiteX16" fmla="*/ 278044 w 1435358"/>
                  <a:gd name="connsiteY16" fmla="*/ 202425 h 2412226"/>
                  <a:gd name="connsiteX17" fmla="*/ 197081 w 1435358"/>
                  <a:gd name="connsiteY17" fmla="*/ 140512 h 2412226"/>
                  <a:gd name="connsiteX18" fmla="*/ 6580 w 1435358"/>
                  <a:gd name="connsiteY18" fmla="*/ 88124 h 2412226"/>
                  <a:gd name="connsiteX19" fmla="*/ 232034 w 1435358"/>
                  <a:gd name="connsiteY19" fmla="*/ 94476 h 2412226"/>
                  <a:gd name="connsiteX20" fmla="*/ 392344 w 1435358"/>
                  <a:gd name="connsiteY20" fmla="*/ 107174 h 2412226"/>
                  <a:gd name="connsiteX21" fmla="*/ 420920 w 1435358"/>
                  <a:gd name="connsiteY21" fmla="*/ 97650 h 2412226"/>
                  <a:gd name="connsiteX22" fmla="*/ 139933 w 1435358"/>
                  <a:gd name="connsiteY22" fmla="*/ 3991 h 2412226"/>
                  <a:gd name="connsiteX23" fmla="*/ 314584 w 1435358"/>
                  <a:gd name="connsiteY23" fmla="*/ 24626 h 2412226"/>
                  <a:gd name="connsiteX24" fmla="*/ 508259 w 1435358"/>
                  <a:gd name="connsiteY24" fmla="*/ 134163 h 2412226"/>
                  <a:gd name="connsiteX25" fmla="*/ 736859 w 1435358"/>
                  <a:gd name="connsiteY25" fmla="*/ 759638 h 2412226"/>
                  <a:gd name="connsiteX26" fmla="*/ 959109 w 1435358"/>
                  <a:gd name="connsiteY26" fmla="*/ 1318438 h 2412226"/>
                  <a:gd name="connsiteX27" fmla="*/ 1009909 w 1435358"/>
                  <a:gd name="connsiteY27" fmla="*/ 1337488 h 2412226"/>
                  <a:gd name="connsiteX28" fmla="*/ 1117833 w 1435358"/>
                  <a:gd name="connsiteY28" fmla="*/ 1369239 h 2412226"/>
                  <a:gd name="connsiteX29" fmla="*/ 1225809 w 1435358"/>
                  <a:gd name="connsiteY29" fmla="*/ 1426388 h 2412226"/>
                  <a:gd name="connsiteX30" fmla="*/ 1295632 w 1435358"/>
                  <a:gd name="connsiteY30" fmla="*/ 1566090 h 2412226"/>
                  <a:gd name="connsiteX31" fmla="*/ 1273434 w 1435358"/>
                  <a:gd name="connsiteY31" fmla="*/ 1759763 h 2412226"/>
                  <a:gd name="connsiteX32" fmla="*/ 1136882 w 1435358"/>
                  <a:gd name="connsiteY32" fmla="*/ 1839140 h 2412226"/>
                  <a:gd name="connsiteX33" fmla="*/ 1162309 w 1435358"/>
                  <a:gd name="connsiteY33" fmla="*/ 1966138 h 2412226"/>
                  <a:gd name="connsiteX34" fmla="*/ 1435358 w 1435358"/>
                  <a:gd name="connsiteY34" fmla="*/ 2412226 h 2412226"/>
                  <a:gd name="connsiteX0" fmla="*/ 1300421 w 1435358"/>
                  <a:gd name="connsiteY0" fmla="*/ 2407463 h 2412226"/>
                  <a:gd name="connsiteX1" fmla="*/ 1063884 w 1435358"/>
                  <a:gd name="connsiteY1" fmla="*/ 1982013 h 2412226"/>
                  <a:gd name="connsiteX2" fmla="*/ 962284 w 1435358"/>
                  <a:gd name="connsiteY2" fmla="*/ 1899463 h 2412226"/>
                  <a:gd name="connsiteX3" fmla="*/ 495559 w 1435358"/>
                  <a:gd name="connsiteY3" fmla="*/ 1924863 h 2412226"/>
                  <a:gd name="connsiteX4" fmla="*/ 368559 w 1435358"/>
                  <a:gd name="connsiteY4" fmla="*/ 1569263 h 2412226"/>
                  <a:gd name="connsiteX5" fmla="*/ 635259 w 1435358"/>
                  <a:gd name="connsiteY5" fmla="*/ 1375588 h 2412226"/>
                  <a:gd name="connsiteX6" fmla="*/ 806682 w 1435358"/>
                  <a:gd name="connsiteY6" fmla="*/ 1343840 h 2412226"/>
                  <a:gd name="connsiteX7" fmla="*/ 825759 w 1435358"/>
                  <a:gd name="connsiteY7" fmla="*/ 1299388 h 2412226"/>
                  <a:gd name="connsiteX8" fmla="*/ 573319 w 1435358"/>
                  <a:gd name="connsiteY8" fmla="*/ 592951 h 2412226"/>
                  <a:gd name="connsiteX9" fmla="*/ 438409 w 1435358"/>
                  <a:gd name="connsiteY9" fmla="*/ 386575 h 2412226"/>
                  <a:gd name="connsiteX10" fmla="*/ 311380 w 1435358"/>
                  <a:gd name="connsiteY10" fmla="*/ 388161 h 2412226"/>
                  <a:gd name="connsiteX11" fmla="*/ 92306 w 1435358"/>
                  <a:gd name="connsiteY11" fmla="*/ 459600 h 2412226"/>
                  <a:gd name="connsiteX12" fmla="*/ 263756 w 1435358"/>
                  <a:gd name="connsiteY12" fmla="*/ 340537 h 2412226"/>
                  <a:gd name="connsiteX13" fmla="*/ 259 w 1435358"/>
                  <a:gd name="connsiteY13" fmla="*/ 358001 h 2412226"/>
                  <a:gd name="connsiteX14" fmla="*/ 211368 w 1435358"/>
                  <a:gd name="connsiteY14" fmla="*/ 273862 h 2412226"/>
                  <a:gd name="connsiteX15" fmla="*/ 6584 w 1435358"/>
                  <a:gd name="connsiteY15" fmla="*/ 211952 h 2412226"/>
                  <a:gd name="connsiteX16" fmla="*/ 211369 w 1435358"/>
                  <a:gd name="connsiteY16" fmla="*/ 183375 h 2412226"/>
                  <a:gd name="connsiteX17" fmla="*/ 197081 w 1435358"/>
                  <a:gd name="connsiteY17" fmla="*/ 140512 h 2412226"/>
                  <a:gd name="connsiteX18" fmla="*/ 6580 w 1435358"/>
                  <a:gd name="connsiteY18" fmla="*/ 88124 h 2412226"/>
                  <a:gd name="connsiteX19" fmla="*/ 232034 w 1435358"/>
                  <a:gd name="connsiteY19" fmla="*/ 94476 h 2412226"/>
                  <a:gd name="connsiteX20" fmla="*/ 392344 w 1435358"/>
                  <a:gd name="connsiteY20" fmla="*/ 107174 h 2412226"/>
                  <a:gd name="connsiteX21" fmla="*/ 420920 w 1435358"/>
                  <a:gd name="connsiteY21" fmla="*/ 97650 h 2412226"/>
                  <a:gd name="connsiteX22" fmla="*/ 139933 w 1435358"/>
                  <a:gd name="connsiteY22" fmla="*/ 3991 h 2412226"/>
                  <a:gd name="connsiteX23" fmla="*/ 314584 w 1435358"/>
                  <a:gd name="connsiteY23" fmla="*/ 24626 h 2412226"/>
                  <a:gd name="connsiteX24" fmla="*/ 508259 w 1435358"/>
                  <a:gd name="connsiteY24" fmla="*/ 134163 h 2412226"/>
                  <a:gd name="connsiteX25" fmla="*/ 736859 w 1435358"/>
                  <a:gd name="connsiteY25" fmla="*/ 759638 h 2412226"/>
                  <a:gd name="connsiteX26" fmla="*/ 959109 w 1435358"/>
                  <a:gd name="connsiteY26" fmla="*/ 1318438 h 2412226"/>
                  <a:gd name="connsiteX27" fmla="*/ 1009909 w 1435358"/>
                  <a:gd name="connsiteY27" fmla="*/ 1337488 h 2412226"/>
                  <a:gd name="connsiteX28" fmla="*/ 1117833 w 1435358"/>
                  <a:gd name="connsiteY28" fmla="*/ 1369239 h 2412226"/>
                  <a:gd name="connsiteX29" fmla="*/ 1225809 w 1435358"/>
                  <a:gd name="connsiteY29" fmla="*/ 1426388 h 2412226"/>
                  <a:gd name="connsiteX30" fmla="*/ 1295632 w 1435358"/>
                  <a:gd name="connsiteY30" fmla="*/ 1566090 h 2412226"/>
                  <a:gd name="connsiteX31" fmla="*/ 1273434 w 1435358"/>
                  <a:gd name="connsiteY31" fmla="*/ 1759763 h 2412226"/>
                  <a:gd name="connsiteX32" fmla="*/ 1136882 w 1435358"/>
                  <a:gd name="connsiteY32" fmla="*/ 1839140 h 2412226"/>
                  <a:gd name="connsiteX33" fmla="*/ 1162309 w 1435358"/>
                  <a:gd name="connsiteY33" fmla="*/ 1966138 h 2412226"/>
                  <a:gd name="connsiteX34" fmla="*/ 1435358 w 1435358"/>
                  <a:gd name="connsiteY34" fmla="*/ 2412226 h 2412226"/>
                  <a:gd name="connsiteX0" fmla="*/ 1300421 w 1435358"/>
                  <a:gd name="connsiteY0" fmla="*/ 2407463 h 2412226"/>
                  <a:gd name="connsiteX1" fmla="*/ 1063884 w 1435358"/>
                  <a:gd name="connsiteY1" fmla="*/ 1982013 h 2412226"/>
                  <a:gd name="connsiteX2" fmla="*/ 962284 w 1435358"/>
                  <a:gd name="connsiteY2" fmla="*/ 1899463 h 2412226"/>
                  <a:gd name="connsiteX3" fmla="*/ 495559 w 1435358"/>
                  <a:gd name="connsiteY3" fmla="*/ 1924863 h 2412226"/>
                  <a:gd name="connsiteX4" fmla="*/ 368559 w 1435358"/>
                  <a:gd name="connsiteY4" fmla="*/ 1569263 h 2412226"/>
                  <a:gd name="connsiteX5" fmla="*/ 635259 w 1435358"/>
                  <a:gd name="connsiteY5" fmla="*/ 1375588 h 2412226"/>
                  <a:gd name="connsiteX6" fmla="*/ 806682 w 1435358"/>
                  <a:gd name="connsiteY6" fmla="*/ 1343840 h 2412226"/>
                  <a:gd name="connsiteX7" fmla="*/ 825759 w 1435358"/>
                  <a:gd name="connsiteY7" fmla="*/ 1299388 h 2412226"/>
                  <a:gd name="connsiteX8" fmla="*/ 573319 w 1435358"/>
                  <a:gd name="connsiteY8" fmla="*/ 592951 h 2412226"/>
                  <a:gd name="connsiteX9" fmla="*/ 438409 w 1435358"/>
                  <a:gd name="connsiteY9" fmla="*/ 386575 h 2412226"/>
                  <a:gd name="connsiteX10" fmla="*/ 311380 w 1435358"/>
                  <a:gd name="connsiteY10" fmla="*/ 388161 h 2412226"/>
                  <a:gd name="connsiteX11" fmla="*/ 92306 w 1435358"/>
                  <a:gd name="connsiteY11" fmla="*/ 459600 h 2412226"/>
                  <a:gd name="connsiteX12" fmla="*/ 263756 w 1435358"/>
                  <a:gd name="connsiteY12" fmla="*/ 340537 h 2412226"/>
                  <a:gd name="connsiteX13" fmla="*/ 259 w 1435358"/>
                  <a:gd name="connsiteY13" fmla="*/ 358001 h 2412226"/>
                  <a:gd name="connsiteX14" fmla="*/ 211368 w 1435358"/>
                  <a:gd name="connsiteY14" fmla="*/ 273862 h 2412226"/>
                  <a:gd name="connsiteX15" fmla="*/ 6584 w 1435358"/>
                  <a:gd name="connsiteY15" fmla="*/ 211952 h 2412226"/>
                  <a:gd name="connsiteX16" fmla="*/ 211369 w 1435358"/>
                  <a:gd name="connsiteY16" fmla="*/ 183375 h 2412226"/>
                  <a:gd name="connsiteX17" fmla="*/ 197081 w 1435358"/>
                  <a:gd name="connsiteY17" fmla="*/ 140512 h 2412226"/>
                  <a:gd name="connsiteX18" fmla="*/ 73255 w 1435358"/>
                  <a:gd name="connsiteY18" fmla="*/ 78599 h 2412226"/>
                  <a:gd name="connsiteX19" fmla="*/ 232034 w 1435358"/>
                  <a:gd name="connsiteY19" fmla="*/ 94476 h 2412226"/>
                  <a:gd name="connsiteX20" fmla="*/ 392344 w 1435358"/>
                  <a:gd name="connsiteY20" fmla="*/ 107174 h 2412226"/>
                  <a:gd name="connsiteX21" fmla="*/ 420920 w 1435358"/>
                  <a:gd name="connsiteY21" fmla="*/ 97650 h 2412226"/>
                  <a:gd name="connsiteX22" fmla="*/ 139933 w 1435358"/>
                  <a:gd name="connsiteY22" fmla="*/ 3991 h 2412226"/>
                  <a:gd name="connsiteX23" fmla="*/ 314584 w 1435358"/>
                  <a:gd name="connsiteY23" fmla="*/ 24626 h 2412226"/>
                  <a:gd name="connsiteX24" fmla="*/ 508259 w 1435358"/>
                  <a:gd name="connsiteY24" fmla="*/ 134163 h 2412226"/>
                  <a:gd name="connsiteX25" fmla="*/ 736859 w 1435358"/>
                  <a:gd name="connsiteY25" fmla="*/ 759638 h 2412226"/>
                  <a:gd name="connsiteX26" fmla="*/ 959109 w 1435358"/>
                  <a:gd name="connsiteY26" fmla="*/ 1318438 h 2412226"/>
                  <a:gd name="connsiteX27" fmla="*/ 1009909 w 1435358"/>
                  <a:gd name="connsiteY27" fmla="*/ 1337488 h 2412226"/>
                  <a:gd name="connsiteX28" fmla="*/ 1117833 w 1435358"/>
                  <a:gd name="connsiteY28" fmla="*/ 1369239 h 2412226"/>
                  <a:gd name="connsiteX29" fmla="*/ 1225809 w 1435358"/>
                  <a:gd name="connsiteY29" fmla="*/ 1426388 h 2412226"/>
                  <a:gd name="connsiteX30" fmla="*/ 1295632 w 1435358"/>
                  <a:gd name="connsiteY30" fmla="*/ 1566090 h 2412226"/>
                  <a:gd name="connsiteX31" fmla="*/ 1273434 w 1435358"/>
                  <a:gd name="connsiteY31" fmla="*/ 1759763 h 2412226"/>
                  <a:gd name="connsiteX32" fmla="*/ 1136882 w 1435358"/>
                  <a:gd name="connsiteY32" fmla="*/ 1839140 h 2412226"/>
                  <a:gd name="connsiteX33" fmla="*/ 1162309 w 1435358"/>
                  <a:gd name="connsiteY33" fmla="*/ 1966138 h 2412226"/>
                  <a:gd name="connsiteX34" fmla="*/ 1435358 w 1435358"/>
                  <a:gd name="connsiteY34" fmla="*/ 2412226 h 2412226"/>
                  <a:gd name="connsiteX0" fmla="*/ 1300421 w 1435358"/>
                  <a:gd name="connsiteY0" fmla="*/ 2411880 h 2416643"/>
                  <a:gd name="connsiteX1" fmla="*/ 1063884 w 1435358"/>
                  <a:gd name="connsiteY1" fmla="*/ 1986430 h 2416643"/>
                  <a:gd name="connsiteX2" fmla="*/ 962284 w 1435358"/>
                  <a:gd name="connsiteY2" fmla="*/ 1903880 h 2416643"/>
                  <a:gd name="connsiteX3" fmla="*/ 495559 w 1435358"/>
                  <a:gd name="connsiteY3" fmla="*/ 1929280 h 2416643"/>
                  <a:gd name="connsiteX4" fmla="*/ 368559 w 1435358"/>
                  <a:gd name="connsiteY4" fmla="*/ 1573680 h 2416643"/>
                  <a:gd name="connsiteX5" fmla="*/ 635259 w 1435358"/>
                  <a:gd name="connsiteY5" fmla="*/ 1380005 h 2416643"/>
                  <a:gd name="connsiteX6" fmla="*/ 806682 w 1435358"/>
                  <a:gd name="connsiteY6" fmla="*/ 1348257 h 2416643"/>
                  <a:gd name="connsiteX7" fmla="*/ 825759 w 1435358"/>
                  <a:gd name="connsiteY7" fmla="*/ 1303805 h 2416643"/>
                  <a:gd name="connsiteX8" fmla="*/ 573319 w 1435358"/>
                  <a:gd name="connsiteY8" fmla="*/ 597368 h 2416643"/>
                  <a:gd name="connsiteX9" fmla="*/ 438409 w 1435358"/>
                  <a:gd name="connsiteY9" fmla="*/ 390992 h 2416643"/>
                  <a:gd name="connsiteX10" fmla="*/ 311380 w 1435358"/>
                  <a:gd name="connsiteY10" fmla="*/ 392578 h 2416643"/>
                  <a:gd name="connsiteX11" fmla="*/ 92306 w 1435358"/>
                  <a:gd name="connsiteY11" fmla="*/ 464017 h 2416643"/>
                  <a:gd name="connsiteX12" fmla="*/ 263756 w 1435358"/>
                  <a:gd name="connsiteY12" fmla="*/ 344954 h 2416643"/>
                  <a:gd name="connsiteX13" fmla="*/ 259 w 1435358"/>
                  <a:gd name="connsiteY13" fmla="*/ 362418 h 2416643"/>
                  <a:gd name="connsiteX14" fmla="*/ 211368 w 1435358"/>
                  <a:gd name="connsiteY14" fmla="*/ 278279 h 2416643"/>
                  <a:gd name="connsiteX15" fmla="*/ 6584 w 1435358"/>
                  <a:gd name="connsiteY15" fmla="*/ 216369 h 2416643"/>
                  <a:gd name="connsiteX16" fmla="*/ 211369 w 1435358"/>
                  <a:gd name="connsiteY16" fmla="*/ 187792 h 2416643"/>
                  <a:gd name="connsiteX17" fmla="*/ 197081 w 1435358"/>
                  <a:gd name="connsiteY17" fmla="*/ 144929 h 2416643"/>
                  <a:gd name="connsiteX18" fmla="*/ 73255 w 1435358"/>
                  <a:gd name="connsiteY18" fmla="*/ 83016 h 2416643"/>
                  <a:gd name="connsiteX19" fmla="*/ 232034 w 1435358"/>
                  <a:gd name="connsiteY19" fmla="*/ 98893 h 2416643"/>
                  <a:gd name="connsiteX20" fmla="*/ 392344 w 1435358"/>
                  <a:gd name="connsiteY20" fmla="*/ 111591 h 2416643"/>
                  <a:gd name="connsiteX21" fmla="*/ 420920 w 1435358"/>
                  <a:gd name="connsiteY21" fmla="*/ 102067 h 2416643"/>
                  <a:gd name="connsiteX22" fmla="*/ 139933 w 1435358"/>
                  <a:gd name="connsiteY22" fmla="*/ 8408 h 2416643"/>
                  <a:gd name="connsiteX23" fmla="*/ 158980 w 1435358"/>
                  <a:gd name="connsiteY23" fmla="*/ 6816 h 2416643"/>
                  <a:gd name="connsiteX24" fmla="*/ 314584 w 1435358"/>
                  <a:gd name="connsiteY24" fmla="*/ 29043 h 2416643"/>
                  <a:gd name="connsiteX25" fmla="*/ 508259 w 1435358"/>
                  <a:gd name="connsiteY25" fmla="*/ 138580 h 2416643"/>
                  <a:gd name="connsiteX26" fmla="*/ 736859 w 1435358"/>
                  <a:gd name="connsiteY26" fmla="*/ 764055 h 2416643"/>
                  <a:gd name="connsiteX27" fmla="*/ 959109 w 1435358"/>
                  <a:gd name="connsiteY27" fmla="*/ 1322855 h 2416643"/>
                  <a:gd name="connsiteX28" fmla="*/ 1009909 w 1435358"/>
                  <a:gd name="connsiteY28" fmla="*/ 1341905 h 2416643"/>
                  <a:gd name="connsiteX29" fmla="*/ 1117833 w 1435358"/>
                  <a:gd name="connsiteY29" fmla="*/ 1373656 h 2416643"/>
                  <a:gd name="connsiteX30" fmla="*/ 1225809 w 1435358"/>
                  <a:gd name="connsiteY30" fmla="*/ 1430805 h 2416643"/>
                  <a:gd name="connsiteX31" fmla="*/ 1295632 w 1435358"/>
                  <a:gd name="connsiteY31" fmla="*/ 1570507 h 2416643"/>
                  <a:gd name="connsiteX32" fmla="*/ 1273434 w 1435358"/>
                  <a:gd name="connsiteY32" fmla="*/ 1764180 h 2416643"/>
                  <a:gd name="connsiteX33" fmla="*/ 1136882 w 1435358"/>
                  <a:gd name="connsiteY33" fmla="*/ 1843557 h 2416643"/>
                  <a:gd name="connsiteX34" fmla="*/ 1162309 w 1435358"/>
                  <a:gd name="connsiteY34" fmla="*/ 1970555 h 2416643"/>
                  <a:gd name="connsiteX35" fmla="*/ 1435358 w 1435358"/>
                  <a:gd name="connsiteY35" fmla="*/ 2416643 h 2416643"/>
                  <a:gd name="connsiteX0" fmla="*/ 1300421 w 1435358"/>
                  <a:gd name="connsiteY0" fmla="*/ 2408500 h 2413263"/>
                  <a:gd name="connsiteX1" fmla="*/ 1063884 w 1435358"/>
                  <a:gd name="connsiteY1" fmla="*/ 1983050 h 2413263"/>
                  <a:gd name="connsiteX2" fmla="*/ 962284 w 1435358"/>
                  <a:gd name="connsiteY2" fmla="*/ 1900500 h 2413263"/>
                  <a:gd name="connsiteX3" fmla="*/ 495559 w 1435358"/>
                  <a:gd name="connsiteY3" fmla="*/ 1925900 h 2413263"/>
                  <a:gd name="connsiteX4" fmla="*/ 368559 w 1435358"/>
                  <a:gd name="connsiteY4" fmla="*/ 1570300 h 2413263"/>
                  <a:gd name="connsiteX5" fmla="*/ 635259 w 1435358"/>
                  <a:gd name="connsiteY5" fmla="*/ 1376625 h 2413263"/>
                  <a:gd name="connsiteX6" fmla="*/ 806682 w 1435358"/>
                  <a:gd name="connsiteY6" fmla="*/ 1344877 h 2413263"/>
                  <a:gd name="connsiteX7" fmla="*/ 825759 w 1435358"/>
                  <a:gd name="connsiteY7" fmla="*/ 1300425 h 2413263"/>
                  <a:gd name="connsiteX8" fmla="*/ 573319 w 1435358"/>
                  <a:gd name="connsiteY8" fmla="*/ 593988 h 2413263"/>
                  <a:gd name="connsiteX9" fmla="*/ 438409 w 1435358"/>
                  <a:gd name="connsiteY9" fmla="*/ 387612 h 2413263"/>
                  <a:gd name="connsiteX10" fmla="*/ 311380 w 1435358"/>
                  <a:gd name="connsiteY10" fmla="*/ 389198 h 2413263"/>
                  <a:gd name="connsiteX11" fmla="*/ 92306 w 1435358"/>
                  <a:gd name="connsiteY11" fmla="*/ 460637 h 2413263"/>
                  <a:gd name="connsiteX12" fmla="*/ 263756 w 1435358"/>
                  <a:gd name="connsiteY12" fmla="*/ 341574 h 2413263"/>
                  <a:gd name="connsiteX13" fmla="*/ 259 w 1435358"/>
                  <a:gd name="connsiteY13" fmla="*/ 359038 h 2413263"/>
                  <a:gd name="connsiteX14" fmla="*/ 211368 w 1435358"/>
                  <a:gd name="connsiteY14" fmla="*/ 274899 h 2413263"/>
                  <a:gd name="connsiteX15" fmla="*/ 6584 w 1435358"/>
                  <a:gd name="connsiteY15" fmla="*/ 212989 h 2413263"/>
                  <a:gd name="connsiteX16" fmla="*/ 211369 w 1435358"/>
                  <a:gd name="connsiteY16" fmla="*/ 184412 h 2413263"/>
                  <a:gd name="connsiteX17" fmla="*/ 197081 w 1435358"/>
                  <a:gd name="connsiteY17" fmla="*/ 141549 h 2413263"/>
                  <a:gd name="connsiteX18" fmla="*/ 73255 w 1435358"/>
                  <a:gd name="connsiteY18" fmla="*/ 79636 h 2413263"/>
                  <a:gd name="connsiteX19" fmla="*/ 232034 w 1435358"/>
                  <a:gd name="connsiteY19" fmla="*/ 95513 h 2413263"/>
                  <a:gd name="connsiteX20" fmla="*/ 392344 w 1435358"/>
                  <a:gd name="connsiteY20" fmla="*/ 108211 h 2413263"/>
                  <a:gd name="connsiteX21" fmla="*/ 420920 w 1435358"/>
                  <a:gd name="connsiteY21" fmla="*/ 98687 h 2413263"/>
                  <a:gd name="connsiteX22" fmla="*/ 139933 w 1435358"/>
                  <a:gd name="connsiteY22" fmla="*/ 5028 h 2413263"/>
                  <a:gd name="connsiteX23" fmla="*/ 314584 w 1435358"/>
                  <a:gd name="connsiteY23" fmla="*/ 25663 h 2413263"/>
                  <a:gd name="connsiteX24" fmla="*/ 508259 w 1435358"/>
                  <a:gd name="connsiteY24" fmla="*/ 135200 h 2413263"/>
                  <a:gd name="connsiteX25" fmla="*/ 736859 w 1435358"/>
                  <a:gd name="connsiteY25" fmla="*/ 760675 h 2413263"/>
                  <a:gd name="connsiteX26" fmla="*/ 959109 w 1435358"/>
                  <a:gd name="connsiteY26" fmla="*/ 1319475 h 2413263"/>
                  <a:gd name="connsiteX27" fmla="*/ 1009909 w 1435358"/>
                  <a:gd name="connsiteY27" fmla="*/ 1338525 h 2413263"/>
                  <a:gd name="connsiteX28" fmla="*/ 1117833 w 1435358"/>
                  <a:gd name="connsiteY28" fmla="*/ 1370276 h 2413263"/>
                  <a:gd name="connsiteX29" fmla="*/ 1225809 w 1435358"/>
                  <a:gd name="connsiteY29" fmla="*/ 1427425 h 2413263"/>
                  <a:gd name="connsiteX30" fmla="*/ 1295632 w 1435358"/>
                  <a:gd name="connsiteY30" fmla="*/ 1567127 h 2413263"/>
                  <a:gd name="connsiteX31" fmla="*/ 1273434 w 1435358"/>
                  <a:gd name="connsiteY31" fmla="*/ 1760800 h 2413263"/>
                  <a:gd name="connsiteX32" fmla="*/ 1136882 w 1435358"/>
                  <a:gd name="connsiteY32" fmla="*/ 1840177 h 2413263"/>
                  <a:gd name="connsiteX33" fmla="*/ 1162309 w 1435358"/>
                  <a:gd name="connsiteY33" fmla="*/ 1967175 h 2413263"/>
                  <a:gd name="connsiteX34" fmla="*/ 1435358 w 1435358"/>
                  <a:gd name="connsiteY34" fmla="*/ 2413263 h 2413263"/>
                  <a:gd name="connsiteX0" fmla="*/ 1300421 w 1435358"/>
                  <a:gd name="connsiteY0" fmla="*/ 2413025 h 2417788"/>
                  <a:gd name="connsiteX1" fmla="*/ 1063884 w 1435358"/>
                  <a:gd name="connsiteY1" fmla="*/ 1987575 h 2417788"/>
                  <a:gd name="connsiteX2" fmla="*/ 962284 w 1435358"/>
                  <a:gd name="connsiteY2" fmla="*/ 1905025 h 2417788"/>
                  <a:gd name="connsiteX3" fmla="*/ 495559 w 1435358"/>
                  <a:gd name="connsiteY3" fmla="*/ 1930425 h 2417788"/>
                  <a:gd name="connsiteX4" fmla="*/ 368559 w 1435358"/>
                  <a:gd name="connsiteY4" fmla="*/ 1574825 h 2417788"/>
                  <a:gd name="connsiteX5" fmla="*/ 635259 w 1435358"/>
                  <a:gd name="connsiteY5" fmla="*/ 1381150 h 2417788"/>
                  <a:gd name="connsiteX6" fmla="*/ 806682 w 1435358"/>
                  <a:gd name="connsiteY6" fmla="*/ 1349402 h 2417788"/>
                  <a:gd name="connsiteX7" fmla="*/ 825759 w 1435358"/>
                  <a:gd name="connsiteY7" fmla="*/ 1304950 h 2417788"/>
                  <a:gd name="connsiteX8" fmla="*/ 573319 w 1435358"/>
                  <a:gd name="connsiteY8" fmla="*/ 598513 h 2417788"/>
                  <a:gd name="connsiteX9" fmla="*/ 438409 w 1435358"/>
                  <a:gd name="connsiteY9" fmla="*/ 392137 h 2417788"/>
                  <a:gd name="connsiteX10" fmla="*/ 311380 w 1435358"/>
                  <a:gd name="connsiteY10" fmla="*/ 393723 h 2417788"/>
                  <a:gd name="connsiteX11" fmla="*/ 92306 w 1435358"/>
                  <a:gd name="connsiteY11" fmla="*/ 465162 h 2417788"/>
                  <a:gd name="connsiteX12" fmla="*/ 263756 w 1435358"/>
                  <a:gd name="connsiteY12" fmla="*/ 346099 h 2417788"/>
                  <a:gd name="connsiteX13" fmla="*/ 259 w 1435358"/>
                  <a:gd name="connsiteY13" fmla="*/ 363563 h 2417788"/>
                  <a:gd name="connsiteX14" fmla="*/ 211368 w 1435358"/>
                  <a:gd name="connsiteY14" fmla="*/ 279424 h 2417788"/>
                  <a:gd name="connsiteX15" fmla="*/ 6584 w 1435358"/>
                  <a:gd name="connsiteY15" fmla="*/ 217514 h 2417788"/>
                  <a:gd name="connsiteX16" fmla="*/ 211369 w 1435358"/>
                  <a:gd name="connsiteY16" fmla="*/ 188937 h 2417788"/>
                  <a:gd name="connsiteX17" fmla="*/ 197081 w 1435358"/>
                  <a:gd name="connsiteY17" fmla="*/ 146074 h 2417788"/>
                  <a:gd name="connsiteX18" fmla="*/ 73255 w 1435358"/>
                  <a:gd name="connsiteY18" fmla="*/ 84161 h 2417788"/>
                  <a:gd name="connsiteX19" fmla="*/ 232034 w 1435358"/>
                  <a:gd name="connsiteY19" fmla="*/ 100038 h 2417788"/>
                  <a:gd name="connsiteX20" fmla="*/ 392344 w 1435358"/>
                  <a:gd name="connsiteY20" fmla="*/ 112736 h 2417788"/>
                  <a:gd name="connsiteX21" fmla="*/ 420920 w 1435358"/>
                  <a:gd name="connsiteY21" fmla="*/ 103212 h 2417788"/>
                  <a:gd name="connsiteX22" fmla="*/ 139933 w 1435358"/>
                  <a:gd name="connsiteY22" fmla="*/ 9553 h 2417788"/>
                  <a:gd name="connsiteX23" fmla="*/ 328871 w 1435358"/>
                  <a:gd name="connsiteY23" fmla="*/ 15901 h 2417788"/>
                  <a:gd name="connsiteX24" fmla="*/ 508259 w 1435358"/>
                  <a:gd name="connsiteY24" fmla="*/ 139725 h 2417788"/>
                  <a:gd name="connsiteX25" fmla="*/ 736859 w 1435358"/>
                  <a:gd name="connsiteY25" fmla="*/ 765200 h 2417788"/>
                  <a:gd name="connsiteX26" fmla="*/ 959109 w 1435358"/>
                  <a:gd name="connsiteY26" fmla="*/ 1324000 h 2417788"/>
                  <a:gd name="connsiteX27" fmla="*/ 1009909 w 1435358"/>
                  <a:gd name="connsiteY27" fmla="*/ 1343050 h 2417788"/>
                  <a:gd name="connsiteX28" fmla="*/ 1117833 w 1435358"/>
                  <a:gd name="connsiteY28" fmla="*/ 1374801 h 2417788"/>
                  <a:gd name="connsiteX29" fmla="*/ 1225809 w 1435358"/>
                  <a:gd name="connsiteY29" fmla="*/ 1431950 h 2417788"/>
                  <a:gd name="connsiteX30" fmla="*/ 1295632 w 1435358"/>
                  <a:gd name="connsiteY30" fmla="*/ 1571652 h 2417788"/>
                  <a:gd name="connsiteX31" fmla="*/ 1273434 w 1435358"/>
                  <a:gd name="connsiteY31" fmla="*/ 1765325 h 2417788"/>
                  <a:gd name="connsiteX32" fmla="*/ 1136882 w 1435358"/>
                  <a:gd name="connsiteY32" fmla="*/ 1844702 h 2417788"/>
                  <a:gd name="connsiteX33" fmla="*/ 1162309 w 1435358"/>
                  <a:gd name="connsiteY33" fmla="*/ 1971700 h 2417788"/>
                  <a:gd name="connsiteX34" fmla="*/ 1435358 w 1435358"/>
                  <a:gd name="connsiteY34" fmla="*/ 2417788 h 2417788"/>
                  <a:gd name="connsiteX0" fmla="*/ 1300421 w 1435358"/>
                  <a:gd name="connsiteY0" fmla="*/ 2413025 h 2417788"/>
                  <a:gd name="connsiteX1" fmla="*/ 1063884 w 1435358"/>
                  <a:gd name="connsiteY1" fmla="*/ 1987575 h 2417788"/>
                  <a:gd name="connsiteX2" fmla="*/ 962284 w 1435358"/>
                  <a:gd name="connsiteY2" fmla="*/ 1905025 h 2417788"/>
                  <a:gd name="connsiteX3" fmla="*/ 495559 w 1435358"/>
                  <a:gd name="connsiteY3" fmla="*/ 1930425 h 2417788"/>
                  <a:gd name="connsiteX4" fmla="*/ 368559 w 1435358"/>
                  <a:gd name="connsiteY4" fmla="*/ 1574825 h 2417788"/>
                  <a:gd name="connsiteX5" fmla="*/ 635259 w 1435358"/>
                  <a:gd name="connsiteY5" fmla="*/ 1381150 h 2417788"/>
                  <a:gd name="connsiteX6" fmla="*/ 806682 w 1435358"/>
                  <a:gd name="connsiteY6" fmla="*/ 1349402 h 2417788"/>
                  <a:gd name="connsiteX7" fmla="*/ 825759 w 1435358"/>
                  <a:gd name="connsiteY7" fmla="*/ 1304950 h 2417788"/>
                  <a:gd name="connsiteX8" fmla="*/ 573319 w 1435358"/>
                  <a:gd name="connsiteY8" fmla="*/ 598513 h 2417788"/>
                  <a:gd name="connsiteX9" fmla="*/ 438409 w 1435358"/>
                  <a:gd name="connsiteY9" fmla="*/ 392137 h 2417788"/>
                  <a:gd name="connsiteX10" fmla="*/ 311380 w 1435358"/>
                  <a:gd name="connsiteY10" fmla="*/ 393723 h 2417788"/>
                  <a:gd name="connsiteX11" fmla="*/ 92306 w 1435358"/>
                  <a:gd name="connsiteY11" fmla="*/ 465162 h 2417788"/>
                  <a:gd name="connsiteX12" fmla="*/ 263756 w 1435358"/>
                  <a:gd name="connsiteY12" fmla="*/ 346099 h 2417788"/>
                  <a:gd name="connsiteX13" fmla="*/ 259 w 1435358"/>
                  <a:gd name="connsiteY13" fmla="*/ 363563 h 2417788"/>
                  <a:gd name="connsiteX14" fmla="*/ 211368 w 1435358"/>
                  <a:gd name="connsiteY14" fmla="*/ 279424 h 2417788"/>
                  <a:gd name="connsiteX15" fmla="*/ 6584 w 1435358"/>
                  <a:gd name="connsiteY15" fmla="*/ 217514 h 2417788"/>
                  <a:gd name="connsiteX16" fmla="*/ 211369 w 1435358"/>
                  <a:gd name="connsiteY16" fmla="*/ 188937 h 2417788"/>
                  <a:gd name="connsiteX17" fmla="*/ 197081 w 1435358"/>
                  <a:gd name="connsiteY17" fmla="*/ 146074 h 2417788"/>
                  <a:gd name="connsiteX18" fmla="*/ 73255 w 1435358"/>
                  <a:gd name="connsiteY18" fmla="*/ 84161 h 2417788"/>
                  <a:gd name="connsiteX19" fmla="*/ 232034 w 1435358"/>
                  <a:gd name="connsiteY19" fmla="*/ 100038 h 2417788"/>
                  <a:gd name="connsiteX20" fmla="*/ 392344 w 1435358"/>
                  <a:gd name="connsiteY20" fmla="*/ 112736 h 2417788"/>
                  <a:gd name="connsiteX21" fmla="*/ 297095 w 1435358"/>
                  <a:gd name="connsiteY21" fmla="*/ 79400 h 2417788"/>
                  <a:gd name="connsiteX22" fmla="*/ 139933 w 1435358"/>
                  <a:gd name="connsiteY22" fmla="*/ 9553 h 2417788"/>
                  <a:gd name="connsiteX23" fmla="*/ 328871 w 1435358"/>
                  <a:gd name="connsiteY23" fmla="*/ 15901 h 2417788"/>
                  <a:gd name="connsiteX24" fmla="*/ 508259 w 1435358"/>
                  <a:gd name="connsiteY24" fmla="*/ 139725 h 2417788"/>
                  <a:gd name="connsiteX25" fmla="*/ 736859 w 1435358"/>
                  <a:gd name="connsiteY25" fmla="*/ 765200 h 2417788"/>
                  <a:gd name="connsiteX26" fmla="*/ 959109 w 1435358"/>
                  <a:gd name="connsiteY26" fmla="*/ 1324000 h 2417788"/>
                  <a:gd name="connsiteX27" fmla="*/ 1009909 w 1435358"/>
                  <a:gd name="connsiteY27" fmla="*/ 1343050 h 2417788"/>
                  <a:gd name="connsiteX28" fmla="*/ 1117833 w 1435358"/>
                  <a:gd name="connsiteY28" fmla="*/ 1374801 h 2417788"/>
                  <a:gd name="connsiteX29" fmla="*/ 1225809 w 1435358"/>
                  <a:gd name="connsiteY29" fmla="*/ 1431950 h 2417788"/>
                  <a:gd name="connsiteX30" fmla="*/ 1295632 w 1435358"/>
                  <a:gd name="connsiteY30" fmla="*/ 1571652 h 2417788"/>
                  <a:gd name="connsiteX31" fmla="*/ 1273434 w 1435358"/>
                  <a:gd name="connsiteY31" fmla="*/ 1765325 h 2417788"/>
                  <a:gd name="connsiteX32" fmla="*/ 1136882 w 1435358"/>
                  <a:gd name="connsiteY32" fmla="*/ 1844702 h 2417788"/>
                  <a:gd name="connsiteX33" fmla="*/ 1162309 w 1435358"/>
                  <a:gd name="connsiteY33" fmla="*/ 1971700 h 2417788"/>
                  <a:gd name="connsiteX34" fmla="*/ 1435358 w 1435358"/>
                  <a:gd name="connsiteY34" fmla="*/ 2417788 h 2417788"/>
                  <a:gd name="connsiteX0" fmla="*/ 1300421 w 1435358"/>
                  <a:gd name="connsiteY0" fmla="*/ 2413025 h 2417788"/>
                  <a:gd name="connsiteX1" fmla="*/ 1063884 w 1435358"/>
                  <a:gd name="connsiteY1" fmla="*/ 1987575 h 2417788"/>
                  <a:gd name="connsiteX2" fmla="*/ 962284 w 1435358"/>
                  <a:gd name="connsiteY2" fmla="*/ 1905025 h 2417788"/>
                  <a:gd name="connsiteX3" fmla="*/ 495559 w 1435358"/>
                  <a:gd name="connsiteY3" fmla="*/ 1930425 h 2417788"/>
                  <a:gd name="connsiteX4" fmla="*/ 368559 w 1435358"/>
                  <a:gd name="connsiteY4" fmla="*/ 1574825 h 2417788"/>
                  <a:gd name="connsiteX5" fmla="*/ 635259 w 1435358"/>
                  <a:gd name="connsiteY5" fmla="*/ 1381150 h 2417788"/>
                  <a:gd name="connsiteX6" fmla="*/ 806682 w 1435358"/>
                  <a:gd name="connsiteY6" fmla="*/ 1349402 h 2417788"/>
                  <a:gd name="connsiteX7" fmla="*/ 825759 w 1435358"/>
                  <a:gd name="connsiteY7" fmla="*/ 1304950 h 2417788"/>
                  <a:gd name="connsiteX8" fmla="*/ 573319 w 1435358"/>
                  <a:gd name="connsiteY8" fmla="*/ 598513 h 2417788"/>
                  <a:gd name="connsiteX9" fmla="*/ 438409 w 1435358"/>
                  <a:gd name="connsiteY9" fmla="*/ 392137 h 2417788"/>
                  <a:gd name="connsiteX10" fmla="*/ 311380 w 1435358"/>
                  <a:gd name="connsiteY10" fmla="*/ 393723 h 2417788"/>
                  <a:gd name="connsiteX11" fmla="*/ 92306 w 1435358"/>
                  <a:gd name="connsiteY11" fmla="*/ 465162 h 2417788"/>
                  <a:gd name="connsiteX12" fmla="*/ 263756 w 1435358"/>
                  <a:gd name="connsiteY12" fmla="*/ 346099 h 2417788"/>
                  <a:gd name="connsiteX13" fmla="*/ 259 w 1435358"/>
                  <a:gd name="connsiteY13" fmla="*/ 363563 h 2417788"/>
                  <a:gd name="connsiteX14" fmla="*/ 211368 w 1435358"/>
                  <a:gd name="connsiteY14" fmla="*/ 279424 h 2417788"/>
                  <a:gd name="connsiteX15" fmla="*/ 6584 w 1435358"/>
                  <a:gd name="connsiteY15" fmla="*/ 217514 h 2417788"/>
                  <a:gd name="connsiteX16" fmla="*/ 211369 w 1435358"/>
                  <a:gd name="connsiteY16" fmla="*/ 188937 h 2417788"/>
                  <a:gd name="connsiteX17" fmla="*/ 197081 w 1435358"/>
                  <a:gd name="connsiteY17" fmla="*/ 146074 h 2417788"/>
                  <a:gd name="connsiteX18" fmla="*/ 73255 w 1435358"/>
                  <a:gd name="connsiteY18" fmla="*/ 84161 h 2417788"/>
                  <a:gd name="connsiteX19" fmla="*/ 232034 w 1435358"/>
                  <a:gd name="connsiteY19" fmla="*/ 100038 h 2417788"/>
                  <a:gd name="connsiteX20" fmla="*/ 287569 w 1435358"/>
                  <a:gd name="connsiteY20" fmla="*/ 88924 h 2417788"/>
                  <a:gd name="connsiteX21" fmla="*/ 297095 w 1435358"/>
                  <a:gd name="connsiteY21" fmla="*/ 79400 h 2417788"/>
                  <a:gd name="connsiteX22" fmla="*/ 139933 w 1435358"/>
                  <a:gd name="connsiteY22" fmla="*/ 9553 h 2417788"/>
                  <a:gd name="connsiteX23" fmla="*/ 328871 w 1435358"/>
                  <a:gd name="connsiteY23" fmla="*/ 15901 h 2417788"/>
                  <a:gd name="connsiteX24" fmla="*/ 508259 w 1435358"/>
                  <a:gd name="connsiteY24" fmla="*/ 139725 h 2417788"/>
                  <a:gd name="connsiteX25" fmla="*/ 736859 w 1435358"/>
                  <a:gd name="connsiteY25" fmla="*/ 765200 h 2417788"/>
                  <a:gd name="connsiteX26" fmla="*/ 959109 w 1435358"/>
                  <a:gd name="connsiteY26" fmla="*/ 1324000 h 2417788"/>
                  <a:gd name="connsiteX27" fmla="*/ 1009909 w 1435358"/>
                  <a:gd name="connsiteY27" fmla="*/ 1343050 h 2417788"/>
                  <a:gd name="connsiteX28" fmla="*/ 1117833 w 1435358"/>
                  <a:gd name="connsiteY28" fmla="*/ 1374801 h 2417788"/>
                  <a:gd name="connsiteX29" fmla="*/ 1225809 w 1435358"/>
                  <a:gd name="connsiteY29" fmla="*/ 1431950 h 2417788"/>
                  <a:gd name="connsiteX30" fmla="*/ 1295632 w 1435358"/>
                  <a:gd name="connsiteY30" fmla="*/ 1571652 h 2417788"/>
                  <a:gd name="connsiteX31" fmla="*/ 1273434 w 1435358"/>
                  <a:gd name="connsiteY31" fmla="*/ 1765325 h 2417788"/>
                  <a:gd name="connsiteX32" fmla="*/ 1136882 w 1435358"/>
                  <a:gd name="connsiteY32" fmla="*/ 1844702 h 2417788"/>
                  <a:gd name="connsiteX33" fmla="*/ 1162309 w 1435358"/>
                  <a:gd name="connsiteY33" fmla="*/ 1971700 h 2417788"/>
                  <a:gd name="connsiteX34" fmla="*/ 1435358 w 1435358"/>
                  <a:gd name="connsiteY34" fmla="*/ 2417788 h 2417788"/>
                  <a:gd name="connsiteX0" fmla="*/ 1300421 w 1435358"/>
                  <a:gd name="connsiteY0" fmla="*/ 2413025 h 2417788"/>
                  <a:gd name="connsiteX1" fmla="*/ 1063884 w 1435358"/>
                  <a:gd name="connsiteY1" fmla="*/ 1987575 h 2417788"/>
                  <a:gd name="connsiteX2" fmla="*/ 962284 w 1435358"/>
                  <a:gd name="connsiteY2" fmla="*/ 1905025 h 2417788"/>
                  <a:gd name="connsiteX3" fmla="*/ 495559 w 1435358"/>
                  <a:gd name="connsiteY3" fmla="*/ 1930425 h 2417788"/>
                  <a:gd name="connsiteX4" fmla="*/ 368559 w 1435358"/>
                  <a:gd name="connsiteY4" fmla="*/ 1574825 h 2417788"/>
                  <a:gd name="connsiteX5" fmla="*/ 635259 w 1435358"/>
                  <a:gd name="connsiteY5" fmla="*/ 1381150 h 2417788"/>
                  <a:gd name="connsiteX6" fmla="*/ 806682 w 1435358"/>
                  <a:gd name="connsiteY6" fmla="*/ 1349402 h 2417788"/>
                  <a:gd name="connsiteX7" fmla="*/ 825759 w 1435358"/>
                  <a:gd name="connsiteY7" fmla="*/ 1304950 h 2417788"/>
                  <a:gd name="connsiteX8" fmla="*/ 573319 w 1435358"/>
                  <a:gd name="connsiteY8" fmla="*/ 598513 h 2417788"/>
                  <a:gd name="connsiteX9" fmla="*/ 438409 w 1435358"/>
                  <a:gd name="connsiteY9" fmla="*/ 392137 h 2417788"/>
                  <a:gd name="connsiteX10" fmla="*/ 311380 w 1435358"/>
                  <a:gd name="connsiteY10" fmla="*/ 393723 h 2417788"/>
                  <a:gd name="connsiteX11" fmla="*/ 92306 w 1435358"/>
                  <a:gd name="connsiteY11" fmla="*/ 465162 h 2417788"/>
                  <a:gd name="connsiteX12" fmla="*/ 263756 w 1435358"/>
                  <a:gd name="connsiteY12" fmla="*/ 346099 h 2417788"/>
                  <a:gd name="connsiteX13" fmla="*/ 259 w 1435358"/>
                  <a:gd name="connsiteY13" fmla="*/ 363563 h 2417788"/>
                  <a:gd name="connsiteX14" fmla="*/ 211368 w 1435358"/>
                  <a:gd name="connsiteY14" fmla="*/ 279424 h 2417788"/>
                  <a:gd name="connsiteX15" fmla="*/ 6584 w 1435358"/>
                  <a:gd name="connsiteY15" fmla="*/ 217514 h 2417788"/>
                  <a:gd name="connsiteX16" fmla="*/ 211369 w 1435358"/>
                  <a:gd name="connsiteY16" fmla="*/ 188937 h 2417788"/>
                  <a:gd name="connsiteX17" fmla="*/ 197081 w 1435358"/>
                  <a:gd name="connsiteY17" fmla="*/ 146074 h 2417788"/>
                  <a:gd name="connsiteX18" fmla="*/ 73255 w 1435358"/>
                  <a:gd name="connsiteY18" fmla="*/ 84161 h 2417788"/>
                  <a:gd name="connsiteX19" fmla="*/ 232034 w 1435358"/>
                  <a:gd name="connsiteY19" fmla="*/ 100038 h 2417788"/>
                  <a:gd name="connsiteX20" fmla="*/ 287569 w 1435358"/>
                  <a:gd name="connsiteY20" fmla="*/ 88924 h 2417788"/>
                  <a:gd name="connsiteX21" fmla="*/ 297095 w 1435358"/>
                  <a:gd name="connsiteY21" fmla="*/ 98450 h 2417788"/>
                  <a:gd name="connsiteX22" fmla="*/ 139933 w 1435358"/>
                  <a:gd name="connsiteY22" fmla="*/ 9553 h 2417788"/>
                  <a:gd name="connsiteX23" fmla="*/ 328871 w 1435358"/>
                  <a:gd name="connsiteY23" fmla="*/ 15901 h 2417788"/>
                  <a:gd name="connsiteX24" fmla="*/ 508259 w 1435358"/>
                  <a:gd name="connsiteY24" fmla="*/ 139725 h 2417788"/>
                  <a:gd name="connsiteX25" fmla="*/ 736859 w 1435358"/>
                  <a:gd name="connsiteY25" fmla="*/ 765200 h 2417788"/>
                  <a:gd name="connsiteX26" fmla="*/ 959109 w 1435358"/>
                  <a:gd name="connsiteY26" fmla="*/ 1324000 h 2417788"/>
                  <a:gd name="connsiteX27" fmla="*/ 1009909 w 1435358"/>
                  <a:gd name="connsiteY27" fmla="*/ 1343050 h 2417788"/>
                  <a:gd name="connsiteX28" fmla="*/ 1117833 w 1435358"/>
                  <a:gd name="connsiteY28" fmla="*/ 1374801 h 2417788"/>
                  <a:gd name="connsiteX29" fmla="*/ 1225809 w 1435358"/>
                  <a:gd name="connsiteY29" fmla="*/ 1431950 h 2417788"/>
                  <a:gd name="connsiteX30" fmla="*/ 1295632 w 1435358"/>
                  <a:gd name="connsiteY30" fmla="*/ 1571652 h 2417788"/>
                  <a:gd name="connsiteX31" fmla="*/ 1273434 w 1435358"/>
                  <a:gd name="connsiteY31" fmla="*/ 1765325 h 2417788"/>
                  <a:gd name="connsiteX32" fmla="*/ 1136882 w 1435358"/>
                  <a:gd name="connsiteY32" fmla="*/ 1844702 h 2417788"/>
                  <a:gd name="connsiteX33" fmla="*/ 1162309 w 1435358"/>
                  <a:gd name="connsiteY33" fmla="*/ 1971700 h 2417788"/>
                  <a:gd name="connsiteX34" fmla="*/ 1435358 w 1435358"/>
                  <a:gd name="connsiteY34" fmla="*/ 2417788 h 2417788"/>
                  <a:gd name="connsiteX0" fmla="*/ 1300421 w 1435358"/>
                  <a:gd name="connsiteY0" fmla="*/ 2407697 h 2412460"/>
                  <a:gd name="connsiteX1" fmla="*/ 1063884 w 1435358"/>
                  <a:gd name="connsiteY1" fmla="*/ 1982247 h 2412460"/>
                  <a:gd name="connsiteX2" fmla="*/ 962284 w 1435358"/>
                  <a:gd name="connsiteY2" fmla="*/ 1899697 h 2412460"/>
                  <a:gd name="connsiteX3" fmla="*/ 495559 w 1435358"/>
                  <a:gd name="connsiteY3" fmla="*/ 1925097 h 2412460"/>
                  <a:gd name="connsiteX4" fmla="*/ 368559 w 1435358"/>
                  <a:gd name="connsiteY4" fmla="*/ 1569497 h 2412460"/>
                  <a:gd name="connsiteX5" fmla="*/ 635259 w 1435358"/>
                  <a:gd name="connsiteY5" fmla="*/ 1375822 h 2412460"/>
                  <a:gd name="connsiteX6" fmla="*/ 806682 w 1435358"/>
                  <a:gd name="connsiteY6" fmla="*/ 1344074 h 2412460"/>
                  <a:gd name="connsiteX7" fmla="*/ 825759 w 1435358"/>
                  <a:gd name="connsiteY7" fmla="*/ 1299622 h 2412460"/>
                  <a:gd name="connsiteX8" fmla="*/ 573319 w 1435358"/>
                  <a:gd name="connsiteY8" fmla="*/ 593185 h 2412460"/>
                  <a:gd name="connsiteX9" fmla="*/ 438409 w 1435358"/>
                  <a:gd name="connsiteY9" fmla="*/ 386809 h 2412460"/>
                  <a:gd name="connsiteX10" fmla="*/ 311380 w 1435358"/>
                  <a:gd name="connsiteY10" fmla="*/ 388395 h 2412460"/>
                  <a:gd name="connsiteX11" fmla="*/ 92306 w 1435358"/>
                  <a:gd name="connsiteY11" fmla="*/ 459834 h 2412460"/>
                  <a:gd name="connsiteX12" fmla="*/ 263756 w 1435358"/>
                  <a:gd name="connsiteY12" fmla="*/ 340771 h 2412460"/>
                  <a:gd name="connsiteX13" fmla="*/ 259 w 1435358"/>
                  <a:gd name="connsiteY13" fmla="*/ 358235 h 2412460"/>
                  <a:gd name="connsiteX14" fmla="*/ 211368 w 1435358"/>
                  <a:gd name="connsiteY14" fmla="*/ 274096 h 2412460"/>
                  <a:gd name="connsiteX15" fmla="*/ 6584 w 1435358"/>
                  <a:gd name="connsiteY15" fmla="*/ 212186 h 2412460"/>
                  <a:gd name="connsiteX16" fmla="*/ 211369 w 1435358"/>
                  <a:gd name="connsiteY16" fmla="*/ 183609 h 2412460"/>
                  <a:gd name="connsiteX17" fmla="*/ 197081 w 1435358"/>
                  <a:gd name="connsiteY17" fmla="*/ 140746 h 2412460"/>
                  <a:gd name="connsiteX18" fmla="*/ 73255 w 1435358"/>
                  <a:gd name="connsiteY18" fmla="*/ 78833 h 2412460"/>
                  <a:gd name="connsiteX19" fmla="*/ 232034 w 1435358"/>
                  <a:gd name="connsiteY19" fmla="*/ 94710 h 2412460"/>
                  <a:gd name="connsiteX20" fmla="*/ 287569 w 1435358"/>
                  <a:gd name="connsiteY20" fmla="*/ 83596 h 2412460"/>
                  <a:gd name="connsiteX21" fmla="*/ 297095 w 1435358"/>
                  <a:gd name="connsiteY21" fmla="*/ 93122 h 2412460"/>
                  <a:gd name="connsiteX22" fmla="*/ 139933 w 1435358"/>
                  <a:gd name="connsiteY22" fmla="*/ 4225 h 2412460"/>
                  <a:gd name="connsiteX23" fmla="*/ 328871 w 1435358"/>
                  <a:gd name="connsiteY23" fmla="*/ 29623 h 2412460"/>
                  <a:gd name="connsiteX24" fmla="*/ 508259 w 1435358"/>
                  <a:gd name="connsiteY24" fmla="*/ 134397 h 2412460"/>
                  <a:gd name="connsiteX25" fmla="*/ 736859 w 1435358"/>
                  <a:gd name="connsiteY25" fmla="*/ 759872 h 2412460"/>
                  <a:gd name="connsiteX26" fmla="*/ 959109 w 1435358"/>
                  <a:gd name="connsiteY26" fmla="*/ 1318672 h 2412460"/>
                  <a:gd name="connsiteX27" fmla="*/ 1009909 w 1435358"/>
                  <a:gd name="connsiteY27" fmla="*/ 1337722 h 2412460"/>
                  <a:gd name="connsiteX28" fmla="*/ 1117833 w 1435358"/>
                  <a:gd name="connsiteY28" fmla="*/ 1369473 h 2412460"/>
                  <a:gd name="connsiteX29" fmla="*/ 1225809 w 1435358"/>
                  <a:gd name="connsiteY29" fmla="*/ 1426622 h 2412460"/>
                  <a:gd name="connsiteX30" fmla="*/ 1295632 w 1435358"/>
                  <a:gd name="connsiteY30" fmla="*/ 1566324 h 2412460"/>
                  <a:gd name="connsiteX31" fmla="*/ 1273434 w 1435358"/>
                  <a:gd name="connsiteY31" fmla="*/ 1759997 h 2412460"/>
                  <a:gd name="connsiteX32" fmla="*/ 1136882 w 1435358"/>
                  <a:gd name="connsiteY32" fmla="*/ 1839374 h 2412460"/>
                  <a:gd name="connsiteX33" fmla="*/ 1162309 w 1435358"/>
                  <a:gd name="connsiteY33" fmla="*/ 1966372 h 2412460"/>
                  <a:gd name="connsiteX34" fmla="*/ 1435358 w 1435358"/>
                  <a:gd name="connsiteY34" fmla="*/ 2412460 h 2412460"/>
                  <a:gd name="connsiteX0" fmla="*/ 1300421 w 1435358"/>
                  <a:gd name="connsiteY0" fmla="*/ 2407697 h 2412460"/>
                  <a:gd name="connsiteX1" fmla="*/ 1063884 w 1435358"/>
                  <a:gd name="connsiteY1" fmla="*/ 1982247 h 2412460"/>
                  <a:gd name="connsiteX2" fmla="*/ 962284 w 1435358"/>
                  <a:gd name="connsiteY2" fmla="*/ 1899697 h 2412460"/>
                  <a:gd name="connsiteX3" fmla="*/ 495559 w 1435358"/>
                  <a:gd name="connsiteY3" fmla="*/ 1925097 h 2412460"/>
                  <a:gd name="connsiteX4" fmla="*/ 368559 w 1435358"/>
                  <a:gd name="connsiteY4" fmla="*/ 1569497 h 2412460"/>
                  <a:gd name="connsiteX5" fmla="*/ 635259 w 1435358"/>
                  <a:gd name="connsiteY5" fmla="*/ 1375822 h 2412460"/>
                  <a:gd name="connsiteX6" fmla="*/ 806682 w 1435358"/>
                  <a:gd name="connsiteY6" fmla="*/ 1344074 h 2412460"/>
                  <a:gd name="connsiteX7" fmla="*/ 825759 w 1435358"/>
                  <a:gd name="connsiteY7" fmla="*/ 1299622 h 2412460"/>
                  <a:gd name="connsiteX8" fmla="*/ 573319 w 1435358"/>
                  <a:gd name="connsiteY8" fmla="*/ 593185 h 2412460"/>
                  <a:gd name="connsiteX9" fmla="*/ 438409 w 1435358"/>
                  <a:gd name="connsiteY9" fmla="*/ 386809 h 2412460"/>
                  <a:gd name="connsiteX10" fmla="*/ 311380 w 1435358"/>
                  <a:gd name="connsiteY10" fmla="*/ 388395 h 2412460"/>
                  <a:gd name="connsiteX11" fmla="*/ 92306 w 1435358"/>
                  <a:gd name="connsiteY11" fmla="*/ 459834 h 2412460"/>
                  <a:gd name="connsiteX12" fmla="*/ 263756 w 1435358"/>
                  <a:gd name="connsiteY12" fmla="*/ 340771 h 2412460"/>
                  <a:gd name="connsiteX13" fmla="*/ 259 w 1435358"/>
                  <a:gd name="connsiteY13" fmla="*/ 358235 h 2412460"/>
                  <a:gd name="connsiteX14" fmla="*/ 211368 w 1435358"/>
                  <a:gd name="connsiteY14" fmla="*/ 274096 h 2412460"/>
                  <a:gd name="connsiteX15" fmla="*/ 6584 w 1435358"/>
                  <a:gd name="connsiteY15" fmla="*/ 212186 h 2412460"/>
                  <a:gd name="connsiteX16" fmla="*/ 311382 w 1435358"/>
                  <a:gd name="connsiteY16" fmla="*/ 183609 h 2412460"/>
                  <a:gd name="connsiteX17" fmla="*/ 197081 w 1435358"/>
                  <a:gd name="connsiteY17" fmla="*/ 140746 h 2412460"/>
                  <a:gd name="connsiteX18" fmla="*/ 73255 w 1435358"/>
                  <a:gd name="connsiteY18" fmla="*/ 78833 h 2412460"/>
                  <a:gd name="connsiteX19" fmla="*/ 232034 w 1435358"/>
                  <a:gd name="connsiteY19" fmla="*/ 94710 h 2412460"/>
                  <a:gd name="connsiteX20" fmla="*/ 287569 w 1435358"/>
                  <a:gd name="connsiteY20" fmla="*/ 83596 h 2412460"/>
                  <a:gd name="connsiteX21" fmla="*/ 297095 w 1435358"/>
                  <a:gd name="connsiteY21" fmla="*/ 93122 h 2412460"/>
                  <a:gd name="connsiteX22" fmla="*/ 139933 w 1435358"/>
                  <a:gd name="connsiteY22" fmla="*/ 4225 h 2412460"/>
                  <a:gd name="connsiteX23" fmla="*/ 328871 w 1435358"/>
                  <a:gd name="connsiteY23" fmla="*/ 29623 h 2412460"/>
                  <a:gd name="connsiteX24" fmla="*/ 508259 w 1435358"/>
                  <a:gd name="connsiteY24" fmla="*/ 134397 h 2412460"/>
                  <a:gd name="connsiteX25" fmla="*/ 736859 w 1435358"/>
                  <a:gd name="connsiteY25" fmla="*/ 759872 h 2412460"/>
                  <a:gd name="connsiteX26" fmla="*/ 959109 w 1435358"/>
                  <a:gd name="connsiteY26" fmla="*/ 1318672 h 2412460"/>
                  <a:gd name="connsiteX27" fmla="*/ 1009909 w 1435358"/>
                  <a:gd name="connsiteY27" fmla="*/ 1337722 h 2412460"/>
                  <a:gd name="connsiteX28" fmla="*/ 1117833 w 1435358"/>
                  <a:gd name="connsiteY28" fmla="*/ 1369473 h 2412460"/>
                  <a:gd name="connsiteX29" fmla="*/ 1225809 w 1435358"/>
                  <a:gd name="connsiteY29" fmla="*/ 1426622 h 2412460"/>
                  <a:gd name="connsiteX30" fmla="*/ 1295632 w 1435358"/>
                  <a:gd name="connsiteY30" fmla="*/ 1566324 h 2412460"/>
                  <a:gd name="connsiteX31" fmla="*/ 1273434 w 1435358"/>
                  <a:gd name="connsiteY31" fmla="*/ 1759997 h 2412460"/>
                  <a:gd name="connsiteX32" fmla="*/ 1136882 w 1435358"/>
                  <a:gd name="connsiteY32" fmla="*/ 1839374 h 2412460"/>
                  <a:gd name="connsiteX33" fmla="*/ 1162309 w 1435358"/>
                  <a:gd name="connsiteY33" fmla="*/ 1966372 h 2412460"/>
                  <a:gd name="connsiteX34" fmla="*/ 1435358 w 1435358"/>
                  <a:gd name="connsiteY34" fmla="*/ 2412460 h 2412460"/>
                  <a:gd name="connsiteX0" fmla="*/ 1300278 w 1435215"/>
                  <a:gd name="connsiteY0" fmla="*/ 2407697 h 2412460"/>
                  <a:gd name="connsiteX1" fmla="*/ 1063741 w 1435215"/>
                  <a:gd name="connsiteY1" fmla="*/ 1982247 h 2412460"/>
                  <a:gd name="connsiteX2" fmla="*/ 962141 w 1435215"/>
                  <a:gd name="connsiteY2" fmla="*/ 1899697 h 2412460"/>
                  <a:gd name="connsiteX3" fmla="*/ 495416 w 1435215"/>
                  <a:gd name="connsiteY3" fmla="*/ 1925097 h 2412460"/>
                  <a:gd name="connsiteX4" fmla="*/ 368416 w 1435215"/>
                  <a:gd name="connsiteY4" fmla="*/ 1569497 h 2412460"/>
                  <a:gd name="connsiteX5" fmla="*/ 635116 w 1435215"/>
                  <a:gd name="connsiteY5" fmla="*/ 1375822 h 2412460"/>
                  <a:gd name="connsiteX6" fmla="*/ 806539 w 1435215"/>
                  <a:gd name="connsiteY6" fmla="*/ 1344074 h 2412460"/>
                  <a:gd name="connsiteX7" fmla="*/ 825616 w 1435215"/>
                  <a:gd name="connsiteY7" fmla="*/ 1299622 h 2412460"/>
                  <a:gd name="connsiteX8" fmla="*/ 573176 w 1435215"/>
                  <a:gd name="connsiteY8" fmla="*/ 593185 h 2412460"/>
                  <a:gd name="connsiteX9" fmla="*/ 438266 w 1435215"/>
                  <a:gd name="connsiteY9" fmla="*/ 386809 h 2412460"/>
                  <a:gd name="connsiteX10" fmla="*/ 311237 w 1435215"/>
                  <a:gd name="connsiteY10" fmla="*/ 388395 h 2412460"/>
                  <a:gd name="connsiteX11" fmla="*/ 92163 w 1435215"/>
                  <a:gd name="connsiteY11" fmla="*/ 459834 h 2412460"/>
                  <a:gd name="connsiteX12" fmla="*/ 263613 w 1435215"/>
                  <a:gd name="connsiteY12" fmla="*/ 340771 h 2412460"/>
                  <a:gd name="connsiteX13" fmla="*/ 116 w 1435215"/>
                  <a:gd name="connsiteY13" fmla="*/ 358235 h 2412460"/>
                  <a:gd name="connsiteX14" fmla="*/ 301712 w 1435215"/>
                  <a:gd name="connsiteY14" fmla="*/ 259809 h 2412460"/>
                  <a:gd name="connsiteX15" fmla="*/ 6441 w 1435215"/>
                  <a:gd name="connsiteY15" fmla="*/ 212186 h 2412460"/>
                  <a:gd name="connsiteX16" fmla="*/ 311239 w 1435215"/>
                  <a:gd name="connsiteY16" fmla="*/ 183609 h 2412460"/>
                  <a:gd name="connsiteX17" fmla="*/ 196938 w 1435215"/>
                  <a:gd name="connsiteY17" fmla="*/ 140746 h 2412460"/>
                  <a:gd name="connsiteX18" fmla="*/ 73112 w 1435215"/>
                  <a:gd name="connsiteY18" fmla="*/ 78833 h 2412460"/>
                  <a:gd name="connsiteX19" fmla="*/ 231891 w 1435215"/>
                  <a:gd name="connsiteY19" fmla="*/ 94710 h 2412460"/>
                  <a:gd name="connsiteX20" fmla="*/ 287426 w 1435215"/>
                  <a:gd name="connsiteY20" fmla="*/ 83596 h 2412460"/>
                  <a:gd name="connsiteX21" fmla="*/ 296952 w 1435215"/>
                  <a:gd name="connsiteY21" fmla="*/ 93122 h 2412460"/>
                  <a:gd name="connsiteX22" fmla="*/ 139790 w 1435215"/>
                  <a:gd name="connsiteY22" fmla="*/ 4225 h 2412460"/>
                  <a:gd name="connsiteX23" fmla="*/ 328728 w 1435215"/>
                  <a:gd name="connsiteY23" fmla="*/ 29623 h 2412460"/>
                  <a:gd name="connsiteX24" fmla="*/ 508116 w 1435215"/>
                  <a:gd name="connsiteY24" fmla="*/ 134397 h 2412460"/>
                  <a:gd name="connsiteX25" fmla="*/ 736716 w 1435215"/>
                  <a:gd name="connsiteY25" fmla="*/ 759872 h 2412460"/>
                  <a:gd name="connsiteX26" fmla="*/ 958966 w 1435215"/>
                  <a:gd name="connsiteY26" fmla="*/ 1318672 h 2412460"/>
                  <a:gd name="connsiteX27" fmla="*/ 1009766 w 1435215"/>
                  <a:gd name="connsiteY27" fmla="*/ 1337722 h 2412460"/>
                  <a:gd name="connsiteX28" fmla="*/ 1117690 w 1435215"/>
                  <a:gd name="connsiteY28" fmla="*/ 1369473 h 2412460"/>
                  <a:gd name="connsiteX29" fmla="*/ 1225666 w 1435215"/>
                  <a:gd name="connsiteY29" fmla="*/ 1426622 h 2412460"/>
                  <a:gd name="connsiteX30" fmla="*/ 1295489 w 1435215"/>
                  <a:gd name="connsiteY30" fmla="*/ 1566324 h 2412460"/>
                  <a:gd name="connsiteX31" fmla="*/ 1273291 w 1435215"/>
                  <a:gd name="connsiteY31" fmla="*/ 1759997 h 2412460"/>
                  <a:gd name="connsiteX32" fmla="*/ 1136739 w 1435215"/>
                  <a:gd name="connsiteY32" fmla="*/ 1839374 h 2412460"/>
                  <a:gd name="connsiteX33" fmla="*/ 1162166 w 1435215"/>
                  <a:gd name="connsiteY33" fmla="*/ 1966372 h 2412460"/>
                  <a:gd name="connsiteX34" fmla="*/ 1435215 w 1435215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386809 h 2412460"/>
                  <a:gd name="connsiteX10" fmla="*/ 311220 w 1435198"/>
                  <a:gd name="connsiteY10" fmla="*/ 388395 h 2412460"/>
                  <a:gd name="connsiteX11" fmla="*/ 92146 w 1435198"/>
                  <a:gd name="connsiteY11" fmla="*/ 459834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386809 h 2412460"/>
                  <a:gd name="connsiteX10" fmla="*/ 311220 w 1435198"/>
                  <a:gd name="connsiteY10" fmla="*/ 388395 h 2412460"/>
                  <a:gd name="connsiteX11" fmla="*/ 154059 w 1435198"/>
                  <a:gd name="connsiteY11" fmla="*/ 474121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386809 h 2412460"/>
                  <a:gd name="connsiteX10" fmla="*/ 344557 w 1435198"/>
                  <a:gd name="connsiteY10" fmla="*/ 407445 h 2412460"/>
                  <a:gd name="connsiteX11" fmla="*/ 154059 w 1435198"/>
                  <a:gd name="connsiteY11" fmla="*/ 474121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386809 h 2412460"/>
                  <a:gd name="connsiteX10" fmla="*/ 344557 w 1435198"/>
                  <a:gd name="connsiteY10" fmla="*/ 407445 h 2412460"/>
                  <a:gd name="connsiteX11" fmla="*/ 154059 w 1435198"/>
                  <a:gd name="connsiteY11" fmla="*/ 474121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258222 h 2412460"/>
                  <a:gd name="connsiteX10" fmla="*/ 344557 w 1435198"/>
                  <a:gd name="connsiteY10" fmla="*/ 407445 h 2412460"/>
                  <a:gd name="connsiteX11" fmla="*/ 154059 w 1435198"/>
                  <a:gd name="connsiteY11" fmla="*/ 474121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07697 h 2412460"/>
                  <a:gd name="connsiteX1" fmla="*/ 1063724 w 1435198"/>
                  <a:gd name="connsiteY1" fmla="*/ 1982247 h 2412460"/>
                  <a:gd name="connsiteX2" fmla="*/ 962124 w 1435198"/>
                  <a:gd name="connsiteY2" fmla="*/ 1899697 h 2412460"/>
                  <a:gd name="connsiteX3" fmla="*/ 495399 w 1435198"/>
                  <a:gd name="connsiteY3" fmla="*/ 1925097 h 2412460"/>
                  <a:gd name="connsiteX4" fmla="*/ 368399 w 1435198"/>
                  <a:gd name="connsiteY4" fmla="*/ 1569497 h 2412460"/>
                  <a:gd name="connsiteX5" fmla="*/ 635099 w 1435198"/>
                  <a:gd name="connsiteY5" fmla="*/ 1375822 h 2412460"/>
                  <a:gd name="connsiteX6" fmla="*/ 806522 w 1435198"/>
                  <a:gd name="connsiteY6" fmla="*/ 1344074 h 2412460"/>
                  <a:gd name="connsiteX7" fmla="*/ 825599 w 1435198"/>
                  <a:gd name="connsiteY7" fmla="*/ 1299622 h 2412460"/>
                  <a:gd name="connsiteX8" fmla="*/ 573159 w 1435198"/>
                  <a:gd name="connsiteY8" fmla="*/ 593185 h 2412460"/>
                  <a:gd name="connsiteX9" fmla="*/ 438249 w 1435198"/>
                  <a:gd name="connsiteY9" fmla="*/ 258222 h 2412460"/>
                  <a:gd name="connsiteX10" fmla="*/ 344557 w 1435198"/>
                  <a:gd name="connsiteY10" fmla="*/ 407445 h 2412460"/>
                  <a:gd name="connsiteX11" fmla="*/ 154059 w 1435198"/>
                  <a:gd name="connsiteY11" fmla="*/ 474121 h 2412460"/>
                  <a:gd name="connsiteX12" fmla="*/ 339796 w 1435198"/>
                  <a:gd name="connsiteY12" fmla="*/ 326483 h 2412460"/>
                  <a:gd name="connsiteX13" fmla="*/ 99 w 1435198"/>
                  <a:gd name="connsiteY13" fmla="*/ 358235 h 2412460"/>
                  <a:gd name="connsiteX14" fmla="*/ 301695 w 1435198"/>
                  <a:gd name="connsiteY14" fmla="*/ 259809 h 2412460"/>
                  <a:gd name="connsiteX15" fmla="*/ 6424 w 1435198"/>
                  <a:gd name="connsiteY15" fmla="*/ 212186 h 2412460"/>
                  <a:gd name="connsiteX16" fmla="*/ 311222 w 1435198"/>
                  <a:gd name="connsiteY16" fmla="*/ 183609 h 2412460"/>
                  <a:gd name="connsiteX17" fmla="*/ 196921 w 1435198"/>
                  <a:gd name="connsiteY17" fmla="*/ 140746 h 2412460"/>
                  <a:gd name="connsiteX18" fmla="*/ 73095 w 1435198"/>
                  <a:gd name="connsiteY18" fmla="*/ 78833 h 2412460"/>
                  <a:gd name="connsiteX19" fmla="*/ 231874 w 1435198"/>
                  <a:gd name="connsiteY19" fmla="*/ 94710 h 2412460"/>
                  <a:gd name="connsiteX20" fmla="*/ 287409 w 1435198"/>
                  <a:gd name="connsiteY20" fmla="*/ 83596 h 2412460"/>
                  <a:gd name="connsiteX21" fmla="*/ 296935 w 1435198"/>
                  <a:gd name="connsiteY21" fmla="*/ 93122 h 2412460"/>
                  <a:gd name="connsiteX22" fmla="*/ 139773 w 1435198"/>
                  <a:gd name="connsiteY22" fmla="*/ 4225 h 2412460"/>
                  <a:gd name="connsiteX23" fmla="*/ 328711 w 1435198"/>
                  <a:gd name="connsiteY23" fmla="*/ 29623 h 2412460"/>
                  <a:gd name="connsiteX24" fmla="*/ 508099 w 1435198"/>
                  <a:gd name="connsiteY24" fmla="*/ 134397 h 2412460"/>
                  <a:gd name="connsiteX25" fmla="*/ 736699 w 1435198"/>
                  <a:gd name="connsiteY25" fmla="*/ 759872 h 2412460"/>
                  <a:gd name="connsiteX26" fmla="*/ 958949 w 1435198"/>
                  <a:gd name="connsiteY26" fmla="*/ 1318672 h 2412460"/>
                  <a:gd name="connsiteX27" fmla="*/ 1009749 w 1435198"/>
                  <a:gd name="connsiteY27" fmla="*/ 1337722 h 2412460"/>
                  <a:gd name="connsiteX28" fmla="*/ 1117673 w 1435198"/>
                  <a:gd name="connsiteY28" fmla="*/ 1369473 h 2412460"/>
                  <a:gd name="connsiteX29" fmla="*/ 1225649 w 1435198"/>
                  <a:gd name="connsiteY29" fmla="*/ 1426622 h 2412460"/>
                  <a:gd name="connsiteX30" fmla="*/ 1295472 w 1435198"/>
                  <a:gd name="connsiteY30" fmla="*/ 1566324 h 2412460"/>
                  <a:gd name="connsiteX31" fmla="*/ 1273274 w 1435198"/>
                  <a:gd name="connsiteY31" fmla="*/ 1759997 h 2412460"/>
                  <a:gd name="connsiteX32" fmla="*/ 1136722 w 1435198"/>
                  <a:gd name="connsiteY32" fmla="*/ 1839374 h 2412460"/>
                  <a:gd name="connsiteX33" fmla="*/ 1162149 w 1435198"/>
                  <a:gd name="connsiteY33" fmla="*/ 1966372 h 2412460"/>
                  <a:gd name="connsiteX34" fmla="*/ 1435198 w 1435198"/>
                  <a:gd name="connsiteY34" fmla="*/ 2412460 h 2412460"/>
                  <a:gd name="connsiteX0" fmla="*/ 1300261 w 1435198"/>
                  <a:gd name="connsiteY0" fmla="*/ 2413025 h 2417788"/>
                  <a:gd name="connsiteX1" fmla="*/ 1063724 w 1435198"/>
                  <a:gd name="connsiteY1" fmla="*/ 1987575 h 2417788"/>
                  <a:gd name="connsiteX2" fmla="*/ 962124 w 1435198"/>
                  <a:gd name="connsiteY2" fmla="*/ 1905025 h 2417788"/>
                  <a:gd name="connsiteX3" fmla="*/ 495399 w 1435198"/>
                  <a:gd name="connsiteY3" fmla="*/ 1930425 h 2417788"/>
                  <a:gd name="connsiteX4" fmla="*/ 368399 w 1435198"/>
                  <a:gd name="connsiteY4" fmla="*/ 1574825 h 2417788"/>
                  <a:gd name="connsiteX5" fmla="*/ 635099 w 1435198"/>
                  <a:gd name="connsiteY5" fmla="*/ 1381150 h 2417788"/>
                  <a:gd name="connsiteX6" fmla="*/ 806522 w 1435198"/>
                  <a:gd name="connsiteY6" fmla="*/ 1349402 h 2417788"/>
                  <a:gd name="connsiteX7" fmla="*/ 825599 w 1435198"/>
                  <a:gd name="connsiteY7" fmla="*/ 1304950 h 2417788"/>
                  <a:gd name="connsiteX8" fmla="*/ 573159 w 1435198"/>
                  <a:gd name="connsiteY8" fmla="*/ 598513 h 2417788"/>
                  <a:gd name="connsiteX9" fmla="*/ 438249 w 1435198"/>
                  <a:gd name="connsiteY9" fmla="*/ 263550 h 2417788"/>
                  <a:gd name="connsiteX10" fmla="*/ 344557 w 1435198"/>
                  <a:gd name="connsiteY10" fmla="*/ 412773 h 2417788"/>
                  <a:gd name="connsiteX11" fmla="*/ 154059 w 1435198"/>
                  <a:gd name="connsiteY11" fmla="*/ 479449 h 2417788"/>
                  <a:gd name="connsiteX12" fmla="*/ 339796 w 1435198"/>
                  <a:gd name="connsiteY12" fmla="*/ 331811 h 2417788"/>
                  <a:gd name="connsiteX13" fmla="*/ 99 w 1435198"/>
                  <a:gd name="connsiteY13" fmla="*/ 363563 h 2417788"/>
                  <a:gd name="connsiteX14" fmla="*/ 301695 w 1435198"/>
                  <a:gd name="connsiteY14" fmla="*/ 265137 h 2417788"/>
                  <a:gd name="connsiteX15" fmla="*/ 6424 w 1435198"/>
                  <a:gd name="connsiteY15" fmla="*/ 217514 h 2417788"/>
                  <a:gd name="connsiteX16" fmla="*/ 311222 w 1435198"/>
                  <a:gd name="connsiteY16" fmla="*/ 188937 h 2417788"/>
                  <a:gd name="connsiteX17" fmla="*/ 196921 w 1435198"/>
                  <a:gd name="connsiteY17" fmla="*/ 146074 h 2417788"/>
                  <a:gd name="connsiteX18" fmla="*/ 73095 w 1435198"/>
                  <a:gd name="connsiteY18" fmla="*/ 84161 h 2417788"/>
                  <a:gd name="connsiteX19" fmla="*/ 231874 w 1435198"/>
                  <a:gd name="connsiteY19" fmla="*/ 100038 h 2417788"/>
                  <a:gd name="connsiteX20" fmla="*/ 287409 w 1435198"/>
                  <a:gd name="connsiteY20" fmla="*/ 88924 h 2417788"/>
                  <a:gd name="connsiteX21" fmla="*/ 296935 w 1435198"/>
                  <a:gd name="connsiteY21" fmla="*/ 98450 h 2417788"/>
                  <a:gd name="connsiteX22" fmla="*/ 139773 w 1435198"/>
                  <a:gd name="connsiteY22" fmla="*/ 9553 h 2417788"/>
                  <a:gd name="connsiteX23" fmla="*/ 328711 w 1435198"/>
                  <a:gd name="connsiteY23" fmla="*/ 15901 h 2417788"/>
                  <a:gd name="connsiteX24" fmla="*/ 508099 w 1435198"/>
                  <a:gd name="connsiteY24" fmla="*/ 139725 h 2417788"/>
                  <a:gd name="connsiteX25" fmla="*/ 736699 w 1435198"/>
                  <a:gd name="connsiteY25" fmla="*/ 765200 h 2417788"/>
                  <a:gd name="connsiteX26" fmla="*/ 958949 w 1435198"/>
                  <a:gd name="connsiteY26" fmla="*/ 1324000 h 2417788"/>
                  <a:gd name="connsiteX27" fmla="*/ 1009749 w 1435198"/>
                  <a:gd name="connsiteY27" fmla="*/ 1343050 h 2417788"/>
                  <a:gd name="connsiteX28" fmla="*/ 1117673 w 1435198"/>
                  <a:gd name="connsiteY28" fmla="*/ 1374801 h 2417788"/>
                  <a:gd name="connsiteX29" fmla="*/ 1225649 w 1435198"/>
                  <a:gd name="connsiteY29" fmla="*/ 1431950 h 2417788"/>
                  <a:gd name="connsiteX30" fmla="*/ 1295472 w 1435198"/>
                  <a:gd name="connsiteY30" fmla="*/ 1571652 h 2417788"/>
                  <a:gd name="connsiteX31" fmla="*/ 1273274 w 1435198"/>
                  <a:gd name="connsiteY31" fmla="*/ 1765325 h 2417788"/>
                  <a:gd name="connsiteX32" fmla="*/ 1136722 w 1435198"/>
                  <a:gd name="connsiteY32" fmla="*/ 1844702 h 2417788"/>
                  <a:gd name="connsiteX33" fmla="*/ 1162149 w 1435198"/>
                  <a:gd name="connsiteY33" fmla="*/ 1971700 h 2417788"/>
                  <a:gd name="connsiteX34" fmla="*/ 1435198 w 1435198"/>
                  <a:gd name="connsiteY34" fmla="*/ 2417788 h 2417788"/>
                  <a:gd name="connsiteX0" fmla="*/ 1300261 w 1435198"/>
                  <a:gd name="connsiteY0" fmla="*/ 2413025 h 2417788"/>
                  <a:gd name="connsiteX1" fmla="*/ 1063724 w 1435198"/>
                  <a:gd name="connsiteY1" fmla="*/ 1987575 h 2417788"/>
                  <a:gd name="connsiteX2" fmla="*/ 962124 w 1435198"/>
                  <a:gd name="connsiteY2" fmla="*/ 1905025 h 2417788"/>
                  <a:gd name="connsiteX3" fmla="*/ 495399 w 1435198"/>
                  <a:gd name="connsiteY3" fmla="*/ 1930425 h 2417788"/>
                  <a:gd name="connsiteX4" fmla="*/ 368399 w 1435198"/>
                  <a:gd name="connsiteY4" fmla="*/ 1574825 h 2417788"/>
                  <a:gd name="connsiteX5" fmla="*/ 635099 w 1435198"/>
                  <a:gd name="connsiteY5" fmla="*/ 1381150 h 2417788"/>
                  <a:gd name="connsiteX6" fmla="*/ 806522 w 1435198"/>
                  <a:gd name="connsiteY6" fmla="*/ 1349402 h 2417788"/>
                  <a:gd name="connsiteX7" fmla="*/ 825599 w 1435198"/>
                  <a:gd name="connsiteY7" fmla="*/ 1304950 h 2417788"/>
                  <a:gd name="connsiteX8" fmla="*/ 573159 w 1435198"/>
                  <a:gd name="connsiteY8" fmla="*/ 598513 h 2417788"/>
                  <a:gd name="connsiteX9" fmla="*/ 438249 w 1435198"/>
                  <a:gd name="connsiteY9" fmla="*/ 263550 h 2417788"/>
                  <a:gd name="connsiteX10" fmla="*/ 344557 w 1435198"/>
                  <a:gd name="connsiteY10" fmla="*/ 412773 h 2417788"/>
                  <a:gd name="connsiteX11" fmla="*/ 154059 w 1435198"/>
                  <a:gd name="connsiteY11" fmla="*/ 479449 h 2417788"/>
                  <a:gd name="connsiteX12" fmla="*/ 339796 w 1435198"/>
                  <a:gd name="connsiteY12" fmla="*/ 331811 h 2417788"/>
                  <a:gd name="connsiteX13" fmla="*/ 99 w 1435198"/>
                  <a:gd name="connsiteY13" fmla="*/ 363563 h 2417788"/>
                  <a:gd name="connsiteX14" fmla="*/ 301695 w 1435198"/>
                  <a:gd name="connsiteY14" fmla="*/ 265137 h 2417788"/>
                  <a:gd name="connsiteX15" fmla="*/ 6424 w 1435198"/>
                  <a:gd name="connsiteY15" fmla="*/ 217514 h 2417788"/>
                  <a:gd name="connsiteX16" fmla="*/ 311222 w 1435198"/>
                  <a:gd name="connsiteY16" fmla="*/ 188937 h 2417788"/>
                  <a:gd name="connsiteX17" fmla="*/ 196921 w 1435198"/>
                  <a:gd name="connsiteY17" fmla="*/ 146074 h 2417788"/>
                  <a:gd name="connsiteX18" fmla="*/ 73095 w 1435198"/>
                  <a:gd name="connsiteY18" fmla="*/ 84161 h 2417788"/>
                  <a:gd name="connsiteX19" fmla="*/ 231874 w 1435198"/>
                  <a:gd name="connsiteY19" fmla="*/ 100038 h 2417788"/>
                  <a:gd name="connsiteX20" fmla="*/ 287409 w 1435198"/>
                  <a:gd name="connsiteY20" fmla="*/ 88924 h 2417788"/>
                  <a:gd name="connsiteX21" fmla="*/ 344560 w 1435198"/>
                  <a:gd name="connsiteY21" fmla="*/ 93688 h 2417788"/>
                  <a:gd name="connsiteX22" fmla="*/ 139773 w 1435198"/>
                  <a:gd name="connsiteY22" fmla="*/ 9553 h 2417788"/>
                  <a:gd name="connsiteX23" fmla="*/ 328711 w 1435198"/>
                  <a:gd name="connsiteY23" fmla="*/ 15901 h 2417788"/>
                  <a:gd name="connsiteX24" fmla="*/ 508099 w 1435198"/>
                  <a:gd name="connsiteY24" fmla="*/ 139725 h 2417788"/>
                  <a:gd name="connsiteX25" fmla="*/ 736699 w 1435198"/>
                  <a:gd name="connsiteY25" fmla="*/ 765200 h 2417788"/>
                  <a:gd name="connsiteX26" fmla="*/ 958949 w 1435198"/>
                  <a:gd name="connsiteY26" fmla="*/ 1324000 h 2417788"/>
                  <a:gd name="connsiteX27" fmla="*/ 1009749 w 1435198"/>
                  <a:gd name="connsiteY27" fmla="*/ 1343050 h 2417788"/>
                  <a:gd name="connsiteX28" fmla="*/ 1117673 w 1435198"/>
                  <a:gd name="connsiteY28" fmla="*/ 1374801 h 2417788"/>
                  <a:gd name="connsiteX29" fmla="*/ 1225649 w 1435198"/>
                  <a:gd name="connsiteY29" fmla="*/ 1431950 h 2417788"/>
                  <a:gd name="connsiteX30" fmla="*/ 1295472 w 1435198"/>
                  <a:gd name="connsiteY30" fmla="*/ 1571652 h 2417788"/>
                  <a:gd name="connsiteX31" fmla="*/ 1273274 w 1435198"/>
                  <a:gd name="connsiteY31" fmla="*/ 1765325 h 2417788"/>
                  <a:gd name="connsiteX32" fmla="*/ 1136722 w 1435198"/>
                  <a:gd name="connsiteY32" fmla="*/ 1844702 h 2417788"/>
                  <a:gd name="connsiteX33" fmla="*/ 1162149 w 1435198"/>
                  <a:gd name="connsiteY33" fmla="*/ 1971700 h 2417788"/>
                  <a:gd name="connsiteX34" fmla="*/ 1435198 w 1435198"/>
                  <a:gd name="connsiteY34" fmla="*/ 2417788 h 2417788"/>
                  <a:gd name="connsiteX0" fmla="*/ 1300261 w 1435198"/>
                  <a:gd name="connsiteY0" fmla="*/ 2413025 h 2417788"/>
                  <a:gd name="connsiteX1" fmla="*/ 1063724 w 1435198"/>
                  <a:gd name="connsiteY1" fmla="*/ 1987575 h 2417788"/>
                  <a:gd name="connsiteX2" fmla="*/ 962124 w 1435198"/>
                  <a:gd name="connsiteY2" fmla="*/ 1905025 h 2417788"/>
                  <a:gd name="connsiteX3" fmla="*/ 495399 w 1435198"/>
                  <a:gd name="connsiteY3" fmla="*/ 1930425 h 2417788"/>
                  <a:gd name="connsiteX4" fmla="*/ 368399 w 1435198"/>
                  <a:gd name="connsiteY4" fmla="*/ 1574825 h 2417788"/>
                  <a:gd name="connsiteX5" fmla="*/ 635099 w 1435198"/>
                  <a:gd name="connsiteY5" fmla="*/ 1381150 h 2417788"/>
                  <a:gd name="connsiteX6" fmla="*/ 806522 w 1435198"/>
                  <a:gd name="connsiteY6" fmla="*/ 1349402 h 2417788"/>
                  <a:gd name="connsiteX7" fmla="*/ 825599 w 1435198"/>
                  <a:gd name="connsiteY7" fmla="*/ 1304950 h 2417788"/>
                  <a:gd name="connsiteX8" fmla="*/ 573159 w 1435198"/>
                  <a:gd name="connsiteY8" fmla="*/ 598513 h 2417788"/>
                  <a:gd name="connsiteX9" fmla="*/ 438249 w 1435198"/>
                  <a:gd name="connsiteY9" fmla="*/ 263550 h 2417788"/>
                  <a:gd name="connsiteX10" fmla="*/ 344557 w 1435198"/>
                  <a:gd name="connsiteY10" fmla="*/ 412773 h 2417788"/>
                  <a:gd name="connsiteX11" fmla="*/ 154059 w 1435198"/>
                  <a:gd name="connsiteY11" fmla="*/ 479449 h 2417788"/>
                  <a:gd name="connsiteX12" fmla="*/ 339796 w 1435198"/>
                  <a:gd name="connsiteY12" fmla="*/ 331811 h 2417788"/>
                  <a:gd name="connsiteX13" fmla="*/ 99 w 1435198"/>
                  <a:gd name="connsiteY13" fmla="*/ 363563 h 2417788"/>
                  <a:gd name="connsiteX14" fmla="*/ 301695 w 1435198"/>
                  <a:gd name="connsiteY14" fmla="*/ 265137 h 2417788"/>
                  <a:gd name="connsiteX15" fmla="*/ 6424 w 1435198"/>
                  <a:gd name="connsiteY15" fmla="*/ 217514 h 2417788"/>
                  <a:gd name="connsiteX16" fmla="*/ 311222 w 1435198"/>
                  <a:gd name="connsiteY16" fmla="*/ 188937 h 2417788"/>
                  <a:gd name="connsiteX17" fmla="*/ 196921 w 1435198"/>
                  <a:gd name="connsiteY17" fmla="*/ 146074 h 2417788"/>
                  <a:gd name="connsiteX18" fmla="*/ 73095 w 1435198"/>
                  <a:gd name="connsiteY18" fmla="*/ 84161 h 2417788"/>
                  <a:gd name="connsiteX19" fmla="*/ 231874 w 1435198"/>
                  <a:gd name="connsiteY19" fmla="*/ 100038 h 2417788"/>
                  <a:gd name="connsiteX20" fmla="*/ 306459 w 1435198"/>
                  <a:gd name="connsiteY20" fmla="*/ 107974 h 2417788"/>
                  <a:gd name="connsiteX21" fmla="*/ 344560 w 1435198"/>
                  <a:gd name="connsiteY21" fmla="*/ 93688 h 2417788"/>
                  <a:gd name="connsiteX22" fmla="*/ 139773 w 1435198"/>
                  <a:gd name="connsiteY22" fmla="*/ 9553 h 2417788"/>
                  <a:gd name="connsiteX23" fmla="*/ 328711 w 1435198"/>
                  <a:gd name="connsiteY23" fmla="*/ 15901 h 2417788"/>
                  <a:gd name="connsiteX24" fmla="*/ 508099 w 1435198"/>
                  <a:gd name="connsiteY24" fmla="*/ 139725 h 2417788"/>
                  <a:gd name="connsiteX25" fmla="*/ 736699 w 1435198"/>
                  <a:gd name="connsiteY25" fmla="*/ 765200 h 2417788"/>
                  <a:gd name="connsiteX26" fmla="*/ 958949 w 1435198"/>
                  <a:gd name="connsiteY26" fmla="*/ 1324000 h 2417788"/>
                  <a:gd name="connsiteX27" fmla="*/ 1009749 w 1435198"/>
                  <a:gd name="connsiteY27" fmla="*/ 1343050 h 2417788"/>
                  <a:gd name="connsiteX28" fmla="*/ 1117673 w 1435198"/>
                  <a:gd name="connsiteY28" fmla="*/ 1374801 h 2417788"/>
                  <a:gd name="connsiteX29" fmla="*/ 1225649 w 1435198"/>
                  <a:gd name="connsiteY29" fmla="*/ 1431950 h 2417788"/>
                  <a:gd name="connsiteX30" fmla="*/ 1295472 w 1435198"/>
                  <a:gd name="connsiteY30" fmla="*/ 1571652 h 2417788"/>
                  <a:gd name="connsiteX31" fmla="*/ 1273274 w 1435198"/>
                  <a:gd name="connsiteY31" fmla="*/ 1765325 h 2417788"/>
                  <a:gd name="connsiteX32" fmla="*/ 1136722 w 1435198"/>
                  <a:gd name="connsiteY32" fmla="*/ 1844702 h 2417788"/>
                  <a:gd name="connsiteX33" fmla="*/ 1162149 w 1435198"/>
                  <a:gd name="connsiteY33" fmla="*/ 1971700 h 2417788"/>
                  <a:gd name="connsiteX34" fmla="*/ 1435198 w 1435198"/>
                  <a:gd name="connsiteY34" fmla="*/ 2417788 h 2417788"/>
                  <a:gd name="connsiteX0" fmla="*/ 1300261 w 1435198"/>
                  <a:gd name="connsiteY0" fmla="*/ 2413025 h 2417788"/>
                  <a:gd name="connsiteX1" fmla="*/ 1063724 w 1435198"/>
                  <a:gd name="connsiteY1" fmla="*/ 1987575 h 2417788"/>
                  <a:gd name="connsiteX2" fmla="*/ 962124 w 1435198"/>
                  <a:gd name="connsiteY2" fmla="*/ 1905025 h 2417788"/>
                  <a:gd name="connsiteX3" fmla="*/ 495399 w 1435198"/>
                  <a:gd name="connsiteY3" fmla="*/ 1930425 h 2417788"/>
                  <a:gd name="connsiteX4" fmla="*/ 368399 w 1435198"/>
                  <a:gd name="connsiteY4" fmla="*/ 1574825 h 2417788"/>
                  <a:gd name="connsiteX5" fmla="*/ 635099 w 1435198"/>
                  <a:gd name="connsiteY5" fmla="*/ 1381150 h 2417788"/>
                  <a:gd name="connsiteX6" fmla="*/ 806522 w 1435198"/>
                  <a:gd name="connsiteY6" fmla="*/ 1349402 h 2417788"/>
                  <a:gd name="connsiteX7" fmla="*/ 825599 w 1435198"/>
                  <a:gd name="connsiteY7" fmla="*/ 1304950 h 2417788"/>
                  <a:gd name="connsiteX8" fmla="*/ 573159 w 1435198"/>
                  <a:gd name="connsiteY8" fmla="*/ 598513 h 2417788"/>
                  <a:gd name="connsiteX9" fmla="*/ 438249 w 1435198"/>
                  <a:gd name="connsiteY9" fmla="*/ 263550 h 2417788"/>
                  <a:gd name="connsiteX10" fmla="*/ 344557 w 1435198"/>
                  <a:gd name="connsiteY10" fmla="*/ 412773 h 2417788"/>
                  <a:gd name="connsiteX11" fmla="*/ 154059 w 1435198"/>
                  <a:gd name="connsiteY11" fmla="*/ 479449 h 2417788"/>
                  <a:gd name="connsiteX12" fmla="*/ 339796 w 1435198"/>
                  <a:gd name="connsiteY12" fmla="*/ 331811 h 2417788"/>
                  <a:gd name="connsiteX13" fmla="*/ 99 w 1435198"/>
                  <a:gd name="connsiteY13" fmla="*/ 363563 h 2417788"/>
                  <a:gd name="connsiteX14" fmla="*/ 301695 w 1435198"/>
                  <a:gd name="connsiteY14" fmla="*/ 265137 h 2417788"/>
                  <a:gd name="connsiteX15" fmla="*/ 6424 w 1435198"/>
                  <a:gd name="connsiteY15" fmla="*/ 217514 h 2417788"/>
                  <a:gd name="connsiteX16" fmla="*/ 311222 w 1435198"/>
                  <a:gd name="connsiteY16" fmla="*/ 188937 h 2417788"/>
                  <a:gd name="connsiteX17" fmla="*/ 196921 w 1435198"/>
                  <a:gd name="connsiteY17" fmla="*/ 146074 h 2417788"/>
                  <a:gd name="connsiteX18" fmla="*/ 39757 w 1435198"/>
                  <a:gd name="connsiteY18" fmla="*/ 79398 h 2417788"/>
                  <a:gd name="connsiteX19" fmla="*/ 231874 w 1435198"/>
                  <a:gd name="connsiteY19" fmla="*/ 100038 h 2417788"/>
                  <a:gd name="connsiteX20" fmla="*/ 306459 w 1435198"/>
                  <a:gd name="connsiteY20" fmla="*/ 107974 h 2417788"/>
                  <a:gd name="connsiteX21" fmla="*/ 344560 w 1435198"/>
                  <a:gd name="connsiteY21" fmla="*/ 93688 h 2417788"/>
                  <a:gd name="connsiteX22" fmla="*/ 139773 w 1435198"/>
                  <a:gd name="connsiteY22" fmla="*/ 9553 h 2417788"/>
                  <a:gd name="connsiteX23" fmla="*/ 328711 w 1435198"/>
                  <a:gd name="connsiteY23" fmla="*/ 15901 h 2417788"/>
                  <a:gd name="connsiteX24" fmla="*/ 508099 w 1435198"/>
                  <a:gd name="connsiteY24" fmla="*/ 139725 h 2417788"/>
                  <a:gd name="connsiteX25" fmla="*/ 736699 w 1435198"/>
                  <a:gd name="connsiteY25" fmla="*/ 765200 h 2417788"/>
                  <a:gd name="connsiteX26" fmla="*/ 958949 w 1435198"/>
                  <a:gd name="connsiteY26" fmla="*/ 1324000 h 2417788"/>
                  <a:gd name="connsiteX27" fmla="*/ 1009749 w 1435198"/>
                  <a:gd name="connsiteY27" fmla="*/ 1343050 h 2417788"/>
                  <a:gd name="connsiteX28" fmla="*/ 1117673 w 1435198"/>
                  <a:gd name="connsiteY28" fmla="*/ 1374801 h 2417788"/>
                  <a:gd name="connsiteX29" fmla="*/ 1225649 w 1435198"/>
                  <a:gd name="connsiteY29" fmla="*/ 1431950 h 2417788"/>
                  <a:gd name="connsiteX30" fmla="*/ 1295472 w 1435198"/>
                  <a:gd name="connsiteY30" fmla="*/ 1571652 h 2417788"/>
                  <a:gd name="connsiteX31" fmla="*/ 1273274 w 1435198"/>
                  <a:gd name="connsiteY31" fmla="*/ 1765325 h 2417788"/>
                  <a:gd name="connsiteX32" fmla="*/ 1136722 w 1435198"/>
                  <a:gd name="connsiteY32" fmla="*/ 1844702 h 2417788"/>
                  <a:gd name="connsiteX33" fmla="*/ 1162149 w 1435198"/>
                  <a:gd name="connsiteY33" fmla="*/ 1971700 h 2417788"/>
                  <a:gd name="connsiteX34" fmla="*/ 1435198 w 1435198"/>
                  <a:gd name="connsiteY34" fmla="*/ 2417788 h 2417788"/>
                  <a:gd name="connsiteX0" fmla="*/ 1300261 w 1435198"/>
                  <a:gd name="connsiteY0" fmla="*/ 2419486 h 2424249"/>
                  <a:gd name="connsiteX1" fmla="*/ 1063724 w 1435198"/>
                  <a:gd name="connsiteY1" fmla="*/ 1994036 h 2424249"/>
                  <a:gd name="connsiteX2" fmla="*/ 962124 w 1435198"/>
                  <a:gd name="connsiteY2" fmla="*/ 1911486 h 2424249"/>
                  <a:gd name="connsiteX3" fmla="*/ 495399 w 1435198"/>
                  <a:gd name="connsiteY3" fmla="*/ 1936886 h 2424249"/>
                  <a:gd name="connsiteX4" fmla="*/ 368399 w 1435198"/>
                  <a:gd name="connsiteY4" fmla="*/ 1581286 h 2424249"/>
                  <a:gd name="connsiteX5" fmla="*/ 635099 w 1435198"/>
                  <a:gd name="connsiteY5" fmla="*/ 1387611 h 2424249"/>
                  <a:gd name="connsiteX6" fmla="*/ 806522 w 1435198"/>
                  <a:gd name="connsiteY6" fmla="*/ 1355863 h 2424249"/>
                  <a:gd name="connsiteX7" fmla="*/ 825599 w 1435198"/>
                  <a:gd name="connsiteY7" fmla="*/ 1311411 h 2424249"/>
                  <a:gd name="connsiteX8" fmla="*/ 573159 w 1435198"/>
                  <a:gd name="connsiteY8" fmla="*/ 604974 h 2424249"/>
                  <a:gd name="connsiteX9" fmla="*/ 438249 w 1435198"/>
                  <a:gd name="connsiteY9" fmla="*/ 270011 h 2424249"/>
                  <a:gd name="connsiteX10" fmla="*/ 344557 w 1435198"/>
                  <a:gd name="connsiteY10" fmla="*/ 419234 h 2424249"/>
                  <a:gd name="connsiteX11" fmla="*/ 154059 w 1435198"/>
                  <a:gd name="connsiteY11" fmla="*/ 485910 h 2424249"/>
                  <a:gd name="connsiteX12" fmla="*/ 339796 w 1435198"/>
                  <a:gd name="connsiteY12" fmla="*/ 338272 h 2424249"/>
                  <a:gd name="connsiteX13" fmla="*/ 99 w 1435198"/>
                  <a:gd name="connsiteY13" fmla="*/ 370024 h 2424249"/>
                  <a:gd name="connsiteX14" fmla="*/ 301695 w 1435198"/>
                  <a:gd name="connsiteY14" fmla="*/ 271598 h 2424249"/>
                  <a:gd name="connsiteX15" fmla="*/ 6424 w 1435198"/>
                  <a:gd name="connsiteY15" fmla="*/ 223975 h 2424249"/>
                  <a:gd name="connsiteX16" fmla="*/ 311222 w 1435198"/>
                  <a:gd name="connsiteY16" fmla="*/ 195398 h 2424249"/>
                  <a:gd name="connsiteX17" fmla="*/ 196921 w 1435198"/>
                  <a:gd name="connsiteY17" fmla="*/ 152535 h 2424249"/>
                  <a:gd name="connsiteX18" fmla="*/ 39757 w 1435198"/>
                  <a:gd name="connsiteY18" fmla="*/ 85859 h 2424249"/>
                  <a:gd name="connsiteX19" fmla="*/ 231874 w 1435198"/>
                  <a:gd name="connsiteY19" fmla="*/ 106499 h 2424249"/>
                  <a:gd name="connsiteX20" fmla="*/ 306459 w 1435198"/>
                  <a:gd name="connsiteY20" fmla="*/ 114435 h 2424249"/>
                  <a:gd name="connsiteX21" fmla="*/ 344560 w 1435198"/>
                  <a:gd name="connsiteY21" fmla="*/ 100149 h 2424249"/>
                  <a:gd name="connsiteX22" fmla="*/ 106436 w 1435198"/>
                  <a:gd name="connsiteY22" fmla="*/ 6489 h 2424249"/>
                  <a:gd name="connsiteX23" fmla="*/ 328711 w 1435198"/>
                  <a:gd name="connsiteY23" fmla="*/ 22362 h 2424249"/>
                  <a:gd name="connsiteX24" fmla="*/ 508099 w 1435198"/>
                  <a:gd name="connsiteY24" fmla="*/ 146186 h 2424249"/>
                  <a:gd name="connsiteX25" fmla="*/ 736699 w 1435198"/>
                  <a:gd name="connsiteY25" fmla="*/ 771661 h 2424249"/>
                  <a:gd name="connsiteX26" fmla="*/ 958949 w 1435198"/>
                  <a:gd name="connsiteY26" fmla="*/ 1330461 h 2424249"/>
                  <a:gd name="connsiteX27" fmla="*/ 1009749 w 1435198"/>
                  <a:gd name="connsiteY27" fmla="*/ 1349511 h 2424249"/>
                  <a:gd name="connsiteX28" fmla="*/ 1117673 w 1435198"/>
                  <a:gd name="connsiteY28" fmla="*/ 1381262 h 2424249"/>
                  <a:gd name="connsiteX29" fmla="*/ 1225649 w 1435198"/>
                  <a:gd name="connsiteY29" fmla="*/ 1438411 h 2424249"/>
                  <a:gd name="connsiteX30" fmla="*/ 1295472 w 1435198"/>
                  <a:gd name="connsiteY30" fmla="*/ 1578113 h 2424249"/>
                  <a:gd name="connsiteX31" fmla="*/ 1273274 w 1435198"/>
                  <a:gd name="connsiteY31" fmla="*/ 1771786 h 2424249"/>
                  <a:gd name="connsiteX32" fmla="*/ 1136722 w 1435198"/>
                  <a:gd name="connsiteY32" fmla="*/ 1851163 h 2424249"/>
                  <a:gd name="connsiteX33" fmla="*/ 1162149 w 1435198"/>
                  <a:gd name="connsiteY33" fmla="*/ 1978161 h 2424249"/>
                  <a:gd name="connsiteX34" fmla="*/ 1435198 w 1435198"/>
                  <a:gd name="connsiteY34" fmla="*/ 2424249 h 2424249"/>
                  <a:gd name="connsiteX0" fmla="*/ 1300261 w 1435198"/>
                  <a:gd name="connsiteY0" fmla="*/ 2423124 h 2427887"/>
                  <a:gd name="connsiteX1" fmla="*/ 1063724 w 1435198"/>
                  <a:gd name="connsiteY1" fmla="*/ 1997674 h 2427887"/>
                  <a:gd name="connsiteX2" fmla="*/ 962124 w 1435198"/>
                  <a:gd name="connsiteY2" fmla="*/ 1915124 h 2427887"/>
                  <a:gd name="connsiteX3" fmla="*/ 495399 w 1435198"/>
                  <a:gd name="connsiteY3" fmla="*/ 1940524 h 2427887"/>
                  <a:gd name="connsiteX4" fmla="*/ 368399 w 1435198"/>
                  <a:gd name="connsiteY4" fmla="*/ 1584924 h 2427887"/>
                  <a:gd name="connsiteX5" fmla="*/ 635099 w 1435198"/>
                  <a:gd name="connsiteY5" fmla="*/ 1391249 h 2427887"/>
                  <a:gd name="connsiteX6" fmla="*/ 806522 w 1435198"/>
                  <a:gd name="connsiteY6" fmla="*/ 1359501 h 2427887"/>
                  <a:gd name="connsiteX7" fmla="*/ 825599 w 1435198"/>
                  <a:gd name="connsiteY7" fmla="*/ 1315049 h 2427887"/>
                  <a:gd name="connsiteX8" fmla="*/ 573159 w 1435198"/>
                  <a:gd name="connsiteY8" fmla="*/ 608612 h 2427887"/>
                  <a:gd name="connsiteX9" fmla="*/ 438249 w 1435198"/>
                  <a:gd name="connsiteY9" fmla="*/ 273649 h 2427887"/>
                  <a:gd name="connsiteX10" fmla="*/ 344557 w 1435198"/>
                  <a:gd name="connsiteY10" fmla="*/ 422872 h 2427887"/>
                  <a:gd name="connsiteX11" fmla="*/ 154059 w 1435198"/>
                  <a:gd name="connsiteY11" fmla="*/ 489548 h 2427887"/>
                  <a:gd name="connsiteX12" fmla="*/ 339796 w 1435198"/>
                  <a:gd name="connsiteY12" fmla="*/ 341910 h 2427887"/>
                  <a:gd name="connsiteX13" fmla="*/ 99 w 1435198"/>
                  <a:gd name="connsiteY13" fmla="*/ 373662 h 2427887"/>
                  <a:gd name="connsiteX14" fmla="*/ 301695 w 1435198"/>
                  <a:gd name="connsiteY14" fmla="*/ 275236 h 2427887"/>
                  <a:gd name="connsiteX15" fmla="*/ 6424 w 1435198"/>
                  <a:gd name="connsiteY15" fmla="*/ 227613 h 2427887"/>
                  <a:gd name="connsiteX16" fmla="*/ 311222 w 1435198"/>
                  <a:gd name="connsiteY16" fmla="*/ 199036 h 2427887"/>
                  <a:gd name="connsiteX17" fmla="*/ 196921 w 1435198"/>
                  <a:gd name="connsiteY17" fmla="*/ 156173 h 2427887"/>
                  <a:gd name="connsiteX18" fmla="*/ 39757 w 1435198"/>
                  <a:gd name="connsiteY18" fmla="*/ 89497 h 2427887"/>
                  <a:gd name="connsiteX19" fmla="*/ 231874 w 1435198"/>
                  <a:gd name="connsiteY19" fmla="*/ 110137 h 2427887"/>
                  <a:gd name="connsiteX20" fmla="*/ 306459 w 1435198"/>
                  <a:gd name="connsiteY20" fmla="*/ 118073 h 2427887"/>
                  <a:gd name="connsiteX21" fmla="*/ 344560 w 1435198"/>
                  <a:gd name="connsiteY21" fmla="*/ 103787 h 2427887"/>
                  <a:gd name="connsiteX22" fmla="*/ 106436 w 1435198"/>
                  <a:gd name="connsiteY22" fmla="*/ 10127 h 2427887"/>
                  <a:gd name="connsiteX23" fmla="*/ 347761 w 1435198"/>
                  <a:gd name="connsiteY23" fmla="*/ 16475 h 2427887"/>
                  <a:gd name="connsiteX24" fmla="*/ 508099 w 1435198"/>
                  <a:gd name="connsiteY24" fmla="*/ 149824 h 2427887"/>
                  <a:gd name="connsiteX25" fmla="*/ 736699 w 1435198"/>
                  <a:gd name="connsiteY25" fmla="*/ 775299 h 2427887"/>
                  <a:gd name="connsiteX26" fmla="*/ 958949 w 1435198"/>
                  <a:gd name="connsiteY26" fmla="*/ 1334099 h 2427887"/>
                  <a:gd name="connsiteX27" fmla="*/ 1009749 w 1435198"/>
                  <a:gd name="connsiteY27" fmla="*/ 1353149 h 2427887"/>
                  <a:gd name="connsiteX28" fmla="*/ 1117673 w 1435198"/>
                  <a:gd name="connsiteY28" fmla="*/ 1384900 h 2427887"/>
                  <a:gd name="connsiteX29" fmla="*/ 1225649 w 1435198"/>
                  <a:gd name="connsiteY29" fmla="*/ 1442049 h 2427887"/>
                  <a:gd name="connsiteX30" fmla="*/ 1295472 w 1435198"/>
                  <a:gd name="connsiteY30" fmla="*/ 1581751 h 2427887"/>
                  <a:gd name="connsiteX31" fmla="*/ 1273274 w 1435198"/>
                  <a:gd name="connsiteY31" fmla="*/ 1775424 h 2427887"/>
                  <a:gd name="connsiteX32" fmla="*/ 1136722 w 1435198"/>
                  <a:gd name="connsiteY32" fmla="*/ 1854801 h 2427887"/>
                  <a:gd name="connsiteX33" fmla="*/ 1162149 w 1435198"/>
                  <a:gd name="connsiteY33" fmla="*/ 1981799 h 2427887"/>
                  <a:gd name="connsiteX34" fmla="*/ 1435198 w 1435198"/>
                  <a:gd name="connsiteY34" fmla="*/ 2427887 h 2427887"/>
                  <a:gd name="connsiteX0" fmla="*/ 1300261 w 1435198"/>
                  <a:gd name="connsiteY0" fmla="*/ 2421457 h 2426220"/>
                  <a:gd name="connsiteX1" fmla="*/ 1063724 w 1435198"/>
                  <a:gd name="connsiteY1" fmla="*/ 1996007 h 2426220"/>
                  <a:gd name="connsiteX2" fmla="*/ 962124 w 1435198"/>
                  <a:gd name="connsiteY2" fmla="*/ 1913457 h 2426220"/>
                  <a:gd name="connsiteX3" fmla="*/ 495399 w 1435198"/>
                  <a:gd name="connsiteY3" fmla="*/ 1938857 h 2426220"/>
                  <a:gd name="connsiteX4" fmla="*/ 368399 w 1435198"/>
                  <a:gd name="connsiteY4" fmla="*/ 1583257 h 2426220"/>
                  <a:gd name="connsiteX5" fmla="*/ 635099 w 1435198"/>
                  <a:gd name="connsiteY5" fmla="*/ 1389582 h 2426220"/>
                  <a:gd name="connsiteX6" fmla="*/ 806522 w 1435198"/>
                  <a:gd name="connsiteY6" fmla="*/ 1357834 h 2426220"/>
                  <a:gd name="connsiteX7" fmla="*/ 825599 w 1435198"/>
                  <a:gd name="connsiteY7" fmla="*/ 1313382 h 2426220"/>
                  <a:gd name="connsiteX8" fmla="*/ 573159 w 1435198"/>
                  <a:gd name="connsiteY8" fmla="*/ 606945 h 2426220"/>
                  <a:gd name="connsiteX9" fmla="*/ 438249 w 1435198"/>
                  <a:gd name="connsiteY9" fmla="*/ 271982 h 2426220"/>
                  <a:gd name="connsiteX10" fmla="*/ 344557 w 1435198"/>
                  <a:gd name="connsiteY10" fmla="*/ 421205 h 2426220"/>
                  <a:gd name="connsiteX11" fmla="*/ 154059 w 1435198"/>
                  <a:gd name="connsiteY11" fmla="*/ 487881 h 2426220"/>
                  <a:gd name="connsiteX12" fmla="*/ 339796 w 1435198"/>
                  <a:gd name="connsiteY12" fmla="*/ 340243 h 2426220"/>
                  <a:gd name="connsiteX13" fmla="*/ 99 w 1435198"/>
                  <a:gd name="connsiteY13" fmla="*/ 371995 h 2426220"/>
                  <a:gd name="connsiteX14" fmla="*/ 301695 w 1435198"/>
                  <a:gd name="connsiteY14" fmla="*/ 273569 h 2426220"/>
                  <a:gd name="connsiteX15" fmla="*/ 6424 w 1435198"/>
                  <a:gd name="connsiteY15" fmla="*/ 225946 h 2426220"/>
                  <a:gd name="connsiteX16" fmla="*/ 311222 w 1435198"/>
                  <a:gd name="connsiteY16" fmla="*/ 197369 h 2426220"/>
                  <a:gd name="connsiteX17" fmla="*/ 196921 w 1435198"/>
                  <a:gd name="connsiteY17" fmla="*/ 154506 h 2426220"/>
                  <a:gd name="connsiteX18" fmla="*/ 39757 w 1435198"/>
                  <a:gd name="connsiteY18" fmla="*/ 87830 h 2426220"/>
                  <a:gd name="connsiteX19" fmla="*/ 231874 w 1435198"/>
                  <a:gd name="connsiteY19" fmla="*/ 108470 h 2426220"/>
                  <a:gd name="connsiteX20" fmla="*/ 306459 w 1435198"/>
                  <a:gd name="connsiteY20" fmla="*/ 116406 h 2426220"/>
                  <a:gd name="connsiteX21" fmla="*/ 344560 w 1435198"/>
                  <a:gd name="connsiteY21" fmla="*/ 102120 h 2426220"/>
                  <a:gd name="connsiteX22" fmla="*/ 106436 w 1435198"/>
                  <a:gd name="connsiteY22" fmla="*/ 8460 h 2426220"/>
                  <a:gd name="connsiteX23" fmla="*/ 347761 w 1435198"/>
                  <a:gd name="connsiteY23" fmla="*/ 14808 h 2426220"/>
                  <a:gd name="connsiteX24" fmla="*/ 508099 w 1435198"/>
                  <a:gd name="connsiteY24" fmla="*/ 148157 h 2426220"/>
                  <a:gd name="connsiteX25" fmla="*/ 736699 w 1435198"/>
                  <a:gd name="connsiteY25" fmla="*/ 773632 h 2426220"/>
                  <a:gd name="connsiteX26" fmla="*/ 958949 w 1435198"/>
                  <a:gd name="connsiteY26" fmla="*/ 1332432 h 2426220"/>
                  <a:gd name="connsiteX27" fmla="*/ 1009749 w 1435198"/>
                  <a:gd name="connsiteY27" fmla="*/ 1351482 h 2426220"/>
                  <a:gd name="connsiteX28" fmla="*/ 1117673 w 1435198"/>
                  <a:gd name="connsiteY28" fmla="*/ 1383233 h 2426220"/>
                  <a:gd name="connsiteX29" fmla="*/ 1225649 w 1435198"/>
                  <a:gd name="connsiteY29" fmla="*/ 1440382 h 2426220"/>
                  <a:gd name="connsiteX30" fmla="*/ 1295472 w 1435198"/>
                  <a:gd name="connsiteY30" fmla="*/ 1580084 h 2426220"/>
                  <a:gd name="connsiteX31" fmla="*/ 1273274 w 1435198"/>
                  <a:gd name="connsiteY31" fmla="*/ 1773757 h 2426220"/>
                  <a:gd name="connsiteX32" fmla="*/ 1136722 w 1435198"/>
                  <a:gd name="connsiteY32" fmla="*/ 1853134 h 2426220"/>
                  <a:gd name="connsiteX33" fmla="*/ 1162149 w 1435198"/>
                  <a:gd name="connsiteY33" fmla="*/ 1980132 h 2426220"/>
                  <a:gd name="connsiteX34" fmla="*/ 1435198 w 1435198"/>
                  <a:gd name="connsiteY34" fmla="*/ 2426220 h 2426220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36699 w 1435198"/>
                  <a:gd name="connsiteY25" fmla="*/ 775010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36699 w 1435198"/>
                  <a:gd name="connsiteY25" fmla="*/ 775010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36699 w 1435198"/>
                  <a:gd name="connsiteY25" fmla="*/ 775010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46224 w 1435198"/>
                  <a:gd name="connsiteY25" fmla="*/ 746435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17649 w 1435198"/>
                  <a:gd name="connsiteY25" fmla="*/ 732147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17649 w 1435198"/>
                  <a:gd name="connsiteY25" fmla="*/ 732147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17649 w 1435198"/>
                  <a:gd name="connsiteY25" fmla="*/ 732147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17649 w 1435198"/>
                  <a:gd name="connsiteY25" fmla="*/ 732147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339796 w 1435198"/>
                  <a:gd name="connsiteY12" fmla="*/ 341621 h 2427598"/>
                  <a:gd name="connsiteX13" fmla="*/ 99 w 1435198"/>
                  <a:gd name="connsiteY13" fmla="*/ 373373 h 2427598"/>
                  <a:gd name="connsiteX14" fmla="*/ 301695 w 1435198"/>
                  <a:gd name="connsiteY14" fmla="*/ 274947 h 2427598"/>
                  <a:gd name="connsiteX15" fmla="*/ 6424 w 1435198"/>
                  <a:gd name="connsiteY15" fmla="*/ 227324 h 2427598"/>
                  <a:gd name="connsiteX16" fmla="*/ 311222 w 1435198"/>
                  <a:gd name="connsiteY16" fmla="*/ 198747 h 2427598"/>
                  <a:gd name="connsiteX17" fmla="*/ 196921 w 1435198"/>
                  <a:gd name="connsiteY17" fmla="*/ 155884 h 2427598"/>
                  <a:gd name="connsiteX18" fmla="*/ 39757 w 1435198"/>
                  <a:gd name="connsiteY18" fmla="*/ 89208 h 2427598"/>
                  <a:gd name="connsiteX19" fmla="*/ 231874 w 1435198"/>
                  <a:gd name="connsiteY19" fmla="*/ 109848 h 2427598"/>
                  <a:gd name="connsiteX20" fmla="*/ 306459 w 1435198"/>
                  <a:gd name="connsiteY20" fmla="*/ 117784 h 2427598"/>
                  <a:gd name="connsiteX21" fmla="*/ 344560 w 1435198"/>
                  <a:gd name="connsiteY21" fmla="*/ 103498 h 2427598"/>
                  <a:gd name="connsiteX22" fmla="*/ 106436 w 1435198"/>
                  <a:gd name="connsiteY22" fmla="*/ 9838 h 2427598"/>
                  <a:gd name="connsiteX23" fmla="*/ 347761 w 1435198"/>
                  <a:gd name="connsiteY23" fmla="*/ 16186 h 2427598"/>
                  <a:gd name="connsiteX24" fmla="*/ 493811 w 1435198"/>
                  <a:gd name="connsiteY24" fmla="*/ 144773 h 2427598"/>
                  <a:gd name="connsiteX25" fmla="*/ 717649 w 1435198"/>
                  <a:gd name="connsiteY25" fmla="*/ 732147 h 2427598"/>
                  <a:gd name="connsiteX26" fmla="*/ 958949 w 1435198"/>
                  <a:gd name="connsiteY26" fmla="*/ 1333810 h 2427598"/>
                  <a:gd name="connsiteX27" fmla="*/ 1009749 w 1435198"/>
                  <a:gd name="connsiteY27" fmla="*/ 1352860 h 2427598"/>
                  <a:gd name="connsiteX28" fmla="*/ 1117673 w 1435198"/>
                  <a:gd name="connsiteY28" fmla="*/ 1384611 h 2427598"/>
                  <a:gd name="connsiteX29" fmla="*/ 1225649 w 1435198"/>
                  <a:gd name="connsiteY29" fmla="*/ 1441760 h 2427598"/>
                  <a:gd name="connsiteX30" fmla="*/ 1295472 w 1435198"/>
                  <a:gd name="connsiteY30" fmla="*/ 1581462 h 2427598"/>
                  <a:gd name="connsiteX31" fmla="*/ 1273274 w 1435198"/>
                  <a:gd name="connsiteY31" fmla="*/ 1775135 h 2427598"/>
                  <a:gd name="connsiteX32" fmla="*/ 1136722 w 1435198"/>
                  <a:gd name="connsiteY32" fmla="*/ 1854512 h 2427598"/>
                  <a:gd name="connsiteX33" fmla="*/ 1162149 w 1435198"/>
                  <a:gd name="connsiteY33" fmla="*/ 1981510 h 2427598"/>
                  <a:gd name="connsiteX34" fmla="*/ 1435198 w 1435198"/>
                  <a:gd name="connsiteY34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258832 w 1435198"/>
                  <a:gd name="connsiteY12" fmla="*/ 398772 h 2427598"/>
                  <a:gd name="connsiteX13" fmla="*/ 339796 w 1435198"/>
                  <a:gd name="connsiteY13" fmla="*/ 341621 h 2427598"/>
                  <a:gd name="connsiteX14" fmla="*/ 99 w 1435198"/>
                  <a:gd name="connsiteY14" fmla="*/ 373373 h 2427598"/>
                  <a:gd name="connsiteX15" fmla="*/ 301695 w 1435198"/>
                  <a:gd name="connsiteY15" fmla="*/ 274947 h 2427598"/>
                  <a:gd name="connsiteX16" fmla="*/ 6424 w 1435198"/>
                  <a:gd name="connsiteY16" fmla="*/ 227324 h 2427598"/>
                  <a:gd name="connsiteX17" fmla="*/ 311222 w 1435198"/>
                  <a:gd name="connsiteY17" fmla="*/ 198747 h 2427598"/>
                  <a:gd name="connsiteX18" fmla="*/ 196921 w 1435198"/>
                  <a:gd name="connsiteY18" fmla="*/ 155884 h 2427598"/>
                  <a:gd name="connsiteX19" fmla="*/ 39757 w 1435198"/>
                  <a:gd name="connsiteY19" fmla="*/ 89208 h 2427598"/>
                  <a:gd name="connsiteX20" fmla="*/ 231874 w 1435198"/>
                  <a:gd name="connsiteY20" fmla="*/ 109848 h 2427598"/>
                  <a:gd name="connsiteX21" fmla="*/ 306459 w 1435198"/>
                  <a:gd name="connsiteY21" fmla="*/ 117784 h 2427598"/>
                  <a:gd name="connsiteX22" fmla="*/ 344560 w 1435198"/>
                  <a:gd name="connsiteY22" fmla="*/ 103498 h 2427598"/>
                  <a:gd name="connsiteX23" fmla="*/ 106436 w 1435198"/>
                  <a:gd name="connsiteY23" fmla="*/ 9838 h 2427598"/>
                  <a:gd name="connsiteX24" fmla="*/ 347761 w 1435198"/>
                  <a:gd name="connsiteY24" fmla="*/ 16186 h 2427598"/>
                  <a:gd name="connsiteX25" fmla="*/ 493811 w 1435198"/>
                  <a:gd name="connsiteY25" fmla="*/ 144773 h 2427598"/>
                  <a:gd name="connsiteX26" fmla="*/ 717649 w 1435198"/>
                  <a:gd name="connsiteY26" fmla="*/ 732147 h 2427598"/>
                  <a:gd name="connsiteX27" fmla="*/ 958949 w 1435198"/>
                  <a:gd name="connsiteY27" fmla="*/ 1333810 h 2427598"/>
                  <a:gd name="connsiteX28" fmla="*/ 1009749 w 1435198"/>
                  <a:gd name="connsiteY28" fmla="*/ 1352860 h 2427598"/>
                  <a:gd name="connsiteX29" fmla="*/ 1117673 w 1435198"/>
                  <a:gd name="connsiteY29" fmla="*/ 1384611 h 2427598"/>
                  <a:gd name="connsiteX30" fmla="*/ 1225649 w 1435198"/>
                  <a:gd name="connsiteY30" fmla="*/ 1441760 h 2427598"/>
                  <a:gd name="connsiteX31" fmla="*/ 1295472 w 1435198"/>
                  <a:gd name="connsiteY31" fmla="*/ 1581462 h 2427598"/>
                  <a:gd name="connsiteX32" fmla="*/ 1273274 w 1435198"/>
                  <a:gd name="connsiteY32" fmla="*/ 1775135 h 2427598"/>
                  <a:gd name="connsiteX33" fmla="*/ 1136722 w 1435198"/>
                  <a:gd name="connsiteY33" fmla="*/ 1854512 h 2427598"/>
                  <a:gd name="connsiteX34" fmla="*/ 1162149 w 1435198"/>
                  <a:gd name="connsiteY34" fmla="*/ 1981510 h 2427598"/>
                  <a:gd name="connsiteX35" fmla="*/ 1435198 w 1435198"/>
                  <a:gd name="connsiteY35" fmla="*/ 2427598 h 2427598"/>
                  <a:gd name="connsiteX0" fmla="*/ 1300261 w 1435198"/>
                  <a:gd name="connsiteY0" fmla="*/ 2422835 h 2427598"/>
                  <a:gd name="connsiteX1" fmla="*/ 1063724 w 1435198"/>
                  <a:gd name="connsiteY1" fmla="*/ 1997385 h 2427598"/>
                  <a:gd name="connsiteX2" fmla="*/ 962124 w 1435198"/>
                  <a:gd name="connsiteY2" fmla="*/ 1914835 h 2427598"/>
                  <a:gd name="connsiteX3" fmla="*/ 495399 w 1435198"/>
                  <a:gd name="connsiteY3" fmla="*/ 1940235 h 2427598"/>
                  <a:gd name="connsiteX4" fmla="*/ 368399 w 1435198"/>
                  <a:gd name="connsiteY4" fmla="*/ 1584635 h 2427598"/>
                  <a:gd name="connsiteX5" fmla="*/ 635099 w 1435198"/>
                  <a:gd name="connsiteY5" fmla="*/ 1390960 h 2427598"/>
                  <a:gd name="connsiteX6" fmla="*/ 806522 w 1435198"/>
                  <a:gd name="connsiteY6" fmla="*/ 1359212 h 2427598"/>
                  <a:gd name="connsiteX7" fmla="*/ 825599 w 1435198"/>
                  <a:gd name="connsiteY7" fmla="*/ 1314760 h 2427598"/>
                  <a:gd name="connsiteX8" fmla="*/ 573159 w 1435198"/>
                  <a:gd name="connsiteY8" fmla="*/ 608323 h 2427598"/>
                  <a:gd name="connsiteX9" fmla="*/ 438249 w 1435198"/>
                  <a:gd name="connsiteY9" fmla="*/ 273360 h 2427598"/>
                  <a:gd name="connsiteX10" fmla="*/ 344557 w 1435198"/>
                  <a:gd name="connsiteY10" fmla="*/ 422583 h 2427598"/>
                  <a:gd name="connsiteX11" fmla="*/ 154059 w 1435198"/>
                  <a:gd name="connsiteY11" fmla="*/ 489259 h 2427598"/>
                  <a:gd name="connsiteX12" fmla="*/ 263594 w 1435198"/>
                  <a:gd name="connsiteY12" fmla="*/ 413059 h 2427598"/>
                  <a:gd name="connsiteX13" fmla="*/ 339796 w 1435198"/>
                  <a:gd name="connsiteY13" fmla="*/ 341621 h 2427598"/>
                  <a:gd name="connsiteX14" fmla="*/ 99 w 1435198"/>
                  <a:gd name="connsiteY14" fmla="*/ 373373 h 2427598"/>
                  <a:gd name="connsiteX15" fmla="*/ 301695 w 1435198"/>
                  <a:gd name="connsiteY15" fmla="*/ 274947 h 2427598"/>
                  <a:gd name="connsiteX16" fmla="*/ 6424 w 1435198"/>
                  <a:gd name="connsiteY16" fmla="*/ 227324 h 2427598"/>
                  <a:gd name="connsiteX17" fmla="*/ 311222 w 1435198"/>
                  <a:gd name="connsiteY17" fmla="*/ 198747 h 2427598"/>
                  <a:gd name="connsiteX18" fmla="*/ 196921 w 1435198"/>
                  <a:gd name="connsiteY18" fmla="*/ 155884 h 2427598"/>
                  <a:gd name="connsiteX19" fmla="*/ 39757 w 1435198"/>
                  <a:gd name="connsiteY19" fmla="*/ 89208 h 2427598"/>
                  <a:gd name="connsiteX20" fmla="*/ 231874 w 1435198"/>
                  <a:gd name="connsiteY20" fmla="*/ 109848 h 2427598"/>
                  <a:gd name="connsiteX21" fmla="*/ 306459 w 1435198"/>
                  <a:gd name="connsiteY21" fmla="*/ 117784 h 2427598"/>
                  <a:gd name="connsiteX22" fmla="*/ 344560 w 1435198"/>
                  <a:gd name="connsiteY22" fmla="*/ 103498 h 2427598"/>
                  <a:gd name="connsiteX23" fmla="*/ 106436 w 1435198"/>
                  <a:gd name="connsiteY23" fmla="*/ 9838 h 2427598"/>
                  <a:gd name="connsiteX24" fmla="*/ 347761 w 1435198"/>
                  <a:gd name="connsiteY24" fmla="*/ 16186 h 2427598"/>
                  <a:gd name="connsiteX25" fmla="*/ 493811 w 1435198"/>
                  <a:gd name="connsiteY25" fmla="*/ 144773 h 2427598"/>
                  <a:gd name="connsiteX26" fmla="*/ 717649 w 1435198"/>
                  <a:gd name="connsiteY26" fmla="*/ 732147 h 2427598"/>
                  <a:gd name="connsiteX27" fmla="*/ 958949 w 1435198"/>
                  <a:gd name="connsiteY27" fmla="*/ 1333810 h 2427598"/>
                  <a:gd name="connsiteX28" fmla="*/ 1009749 w 1435198"/>
                  <a:gd name="connsiteY28" fmla="*/ 1352860 h 2427598"/>
                  <a:gd name="connsiteX29" fmla="*/ 1117673 w 1435198"/>
                  <a:gd name="connsiteY29" fmla="*/ 1384611 h 2427598"/>
                  <a:gd name="connsiteX30" fmla="*/ 1225649 w 1435198"/>
                  <a:gd name="connsiteY30" fmla="*/ 1441760 h 2427598"/>
                  <a:gd name="connsiteX31" fmla="*/ 1295472 w 1435198"/>
                  <a:gd name="connsiteY31" fmla="*/ 1581462 h 2427598"/>
                  <a:gd name="connsiteX32" fmla="*/ 1273274 w 1435198"/>
                  <a:gd name="connsiteY32" fmla="*/ 1775135 h 2427598"/>
                  <a:gd name="connsiteX33" fmla="*/ 1136722 w 1435198"/>
                  <a:gd name="connsiteY33" fmla="*/ 1854512 h 2427598"/>
                  <a:gd name="connsiteX34" fmla="*/ 1162149 w 1435198"/>
                  <a:gd name="connsiteY34" fmla="*/ 1981510 h 2427598"/>
                  <a:gd name="connsiteX35" fmla="*/ 1435198 w 1435198"/>
                  <a:gd name="connsiteY35" fmla="*/ 2427598 h 2427598"/>
                  <a:gd name="connsiteX0" fmla="*/ 1300177 w 1435114"/>
                  <a:gd name="connsiteY0" fmla="*/ 2422835 h 2427598"/>
                  <a:gd name="connsiteX1" fmla="*/ 1063640 w 1435114"/>
                  <a:gd name="connsiteY1" fmla="*/ 1997385 h 2427598"/>
                  <a:gd name="connsiteX2" fmla="*/ 962040 w 1435114"/>
                  <a:gd name="connsiteY2" fmla="*/ 1914835 h 2427598"/>
                  <a:gd name="connsiteX3" fmla="*/ 495315 w 1435114"/>
                  <a:gd name="connsiteY3" fmla="*/ 1940235 h 2427598"/>
                  <a:gd name="connsiteX4" fmla="*/ 368315 w 1435114"/>
                  <a:gd name="connsiteY4" fmla="*/ 1584635 h 2427598"/>
                  <a:gd name="connsiteX5" fmla="*/ 635015 w 1435114"/>
                  <a:gd name="connsiteY5" fmla="*/ 1390960 h 2427598"/>
                  <a:gd name="connsiteX6" fmla="*/ 806438 w 1435114"/>
                  <a:gd name="connsiteY6" fmla="*/ 1359212 h 2427598"/>
                  <a:gd name="connsiteX7" fmla="*/ 825515 w 1435114"/>
                  <a:gd name="connsiteY7" fmla="*/ 1314760 h 2427598"/>
                  <a:gd name="connsiteX8" fmla="*/ 573075 w 1435114"/>
                  <a:gd name="connsiteY8" fmla="*/ 608323 h 2427598"/>
                  <a:gd name="connsiteX9" fmla="*/ 438165 w 1435114"/>
                  <a:gd name="connsiteY9" fmla="*/ 273360 h 2427598"/>
                  <a:gd name="connsiteX10" fmla="*/ 344473 w 1435114"/>
                  <a:gd name="connsiteY10" fmla="*/ 422583 h 2427598"/>
                  <a:gd name="connsiteX11" fmla="*/ 153975 w 1435114"/>
                  <a:gd name="connsiteY11" fmla="*/ 489259 h 2427598"/>
                  <a:gd name="connsiteX12" fmla="*/ 263510 w 1435114"/>
                  <a:gd name="connsiteY12" fmla="*/ 413059 h 2427598"/>
                  <a:gd name="connsiteX13" fmla="*/ 315900 w 1435114"/>
                  <a:gd name="connsiteY13" fmla="*/ 332096 h 2427598"/>
                  <a:gd name="connsiteX14" fmla="*/ 15 w 1435114"/>
                  <a:gd name="connsiteY14" fmla="*/ 373373 h 2427598"/>
                  <a:gd name="connsiteX15" fmla="*/ 301611 w 1435114"/>
                  <a:gd name="connsiteY15" fmla="*/ 274947 h 2427598"/>
                  <a:gd name="connsiteX16" fmla="*/ 6340 w 1435114"/>
                  <a:gd name="connsiteY16" fmla="*/ 227324 h 2427598"/>
                  <a:gd name="connsiteX17" fmla="*/ 311138 w 1435114"/>
                  <a:gd name="connsiteY17" fmla="*/ 198747 h 2427598"/>
                  <a:gd name="connsiteX18" fmla="*/ 196837 w 1435114"/>
                  <a:gd name="connsiteY18" fmla="*/ 155884 h 2427598"/>
                  <a:gd name="connsiteX19" fmla="*/ 39673 w 1435114"/>
                  <a:gd name="connsiteY19" fmla="*/ 89208 h 2427598"/>
                  <a:gd name="connsiteX20" fmla="*/ 231790 w 1435114"/>
                  <a:gd name="connsiteY20" fmla="*/ 109848 h 2427598"/>
                  <a:gd name="connsiteX21" fmla="*/ 306375 w 1435114"/>
                  <a:gd name="connsiteY21" fmla="*/ 117784 h 2427598"/>
                  <a:gd name="connsiteX22" fmla="*/ 344476 w 1435114"/>
                  <a:gd name="connsiteY22" fmla="*/ 103498 h 2427598"/>
                  <a:gd name="connsiteX23" fmla="*/ 106352 w 1435114"/>
                  <a:gd name="connsiteY23" fmla="*/ 9838 h 2427598"/>
                  <a:gd name="connsiteX24" fmla="*/ 347677 w 1435114"/>
                  <a:gd name="connsiteY24" fmla="*/ 16186 h 2427598"/>
                  <a:gd name="connsiteX25" fmla="*/ 493727 w 1435114"/>
                  <a:gd name="connsiteY25" fmla="*/ 144773 h 2427598"/>
                  <a:gd name="connsiteX26" fmla="*/ 717565 w 1435114"/>
                  <a:gd name="connsiteY26" fmla="*/ 732147 h 2427598"/>
                  <a:gd name="connsiteX27" fmla="*/ 958865 w 1435114"/>
                  <a:gd name="connsiteY27" fmla="*/ 1333810 h 2427598"/>
                  <a:gd name="connsiteX28" fmla="*/ 1009665 w 1435114"/>
                  <a:gd name="connsiteY28" fmla="*/ 1352860 h 2427598"/>
                  <a:gd name="connsiteX29" fmla="*/ 1117589 w 1435114"/>
                  <a:gd name="connsiteY29" fmla="*/ 1384611 h 2427598"/>
                  <a:gd name="connsiteX30" fmla="*/ 1225565 w 1435114"/>
                  <a:gd name="connsiteY30" fmla="*/ 1441760 h 2427598"/>
                  <a:gd name="connsiteX31" fmla="*/ 1295388 w 1435114"/>
                  <a:gd name="connsiteY31" fmla="*/ 1581462 h 2427598"/>
                  <a:gd name="connsiteX32" fmla="*/ 1273190 w 1435114"/>
                  <a:gd name="connsiteY32" fmla="*/ 1775135 h 2427598"/>
                  <a:gd name="connsiteX33" fmla="*/ 1136638 w 1435114"/>
                  <a:gd name="connsiteY33" fmla="*/ 1854512 h 2427598"/>
                  <a:gd name="connsiteX34" fmla="*/ 1162065 w 1435114"/>
                  <a:gd name="connsiteY34" fmla="*/ 1981510 h 2427598"/>
                  <a:gd name="connsiteX35" fmla="*/ 1435114 w 1435114"/>
                  <a:gd name="connsiteY35" fmla="*/ 2427598 h 2427598"/>
                  <a:gd name="connsiteX0" fmla="*/ 1300177 w 1435114"/>
                  <a:gd name="connsiteY0" fmla="*/ 2422835 h 2427598"/>
                  <a:gd name="connsiteX1" fmla="*/ 1063640 w 1435114"/>
                  <a:gd name="connsiteY1" fmla="*/ 1997385 h 2427598"/>
                  <a:gd name="connsiteX2" fmla="*/ 962040 w 1435114"/>
                  <a:gd name="connsiteY2" fmla="*/ 1914835 h 2427598"/>
                  <a:gd name="connsiteX3" fmla="*/ 495315 w 1435114"/>
                  <a:gd name="connsiteY3" fmla="*/ 1940235 h 2427598"/>
                  <a:gd name="connsiteX4" fmla="*/ 368315 w 1435114"/>
                  <a:gd name="connsiteY4" fmla="*/ 1584635 h 2427598"/>
                  <a:gd name="connsiteX5" fmla="*/ 635015 w 1435114"/>
                  <a:gd name="connsiteY5" fmla="*/ 1390960 h 2427598"/>
                  <a:gd name="connsiteX6" fmla="*/ 806438 w 1435114"/>
                  <a:gd name="connsiteY6" fmla="*/ 1359212 h 2427598"/>
                  <a:gd name="connsiteX7" fmla="*/ 825515 w 1435114"/>
                  <a:gd name="connsiteY7" fmla="*/ 1314760 h 2427598"/>
                  <a:gd name="connsiteX8" fmla="*/ 573075 w 1435114"/>
                  <a:gd name="connsiteY8" fmla="*/ 608323 h 2427598"/>
                  <a:gd name="connsiteX9" fmla="*/ 438165 w 1435114"/>
                  <a:gd name="connsiteY9" fmla="*/ 273360 h 2427598"/>
                  <a:gd name="connsiteX10" fmla="*/ 344473 w 1435114"/>
                  <a:gd name="connsiteY10" fmla="*/ 422583 h 2427598"/>
                  <a:gd name="connsiteX11" fmla="*/ 153975 w 1435114"/>
                  <a:gd name="connsiteY11" fmla="*/ 489259 h 2427598"/>
                  <a:gd name="connsiteX12" fmla="*/ 263510 w 1435114"/>
                  <a:gd name="connsiteY12" fmla="*/ 413059 h 2427598"/>
                  <a:gd name="connsiteX13" fmla="*/ 315900 w 1435114"/>
                  <a:gd name="connsiteY13" fmla="*/ 332096 h 2427598"/>
                  <a:gd name="connsiteX14" fmla="*/ 15 w 1435114"/>
                  <a:gd name="connsiteY14" fmla="*/ 373373 h 2427598"/>
                  <a:gd name="connsiteX15" fmla="*/ 301611 w 1435114"/>
                  <a:gd name="connsiteY15" fmla="*/ 274947 h 2427598"/>
                  <a:gd name="connsiteX16" fmla="*/ 6340 w 1435114"/>
                  <a:gd name="connsiteY16" fmla="*/ 227324 h 2427598"/>
                  <a:gd name="connsiteX17" fmla="*/ 311138 w 1435114"/>
                  <a:gd name="connsiteY17" fmla="*/ 198747 h 2427598"/>
                  <a:gd name="connsiteX18" fmla="*/ 196837 w 1435114"/>
                  <a:gd name="connsiteY18" fmla="*/ 155884 h 2427598"/>
                  <a:gd name="connsiteX19" fmla="*/ 39673 w 1435114"/>
                  <a:gd name="connsiteY19" fmla="*/ 89208 h 2427598"/>
                  <a:gd name="connsiteX20" fmla="*/ 231790 w 1435114"/>
                  <a:gd name="connsiteY20" fmla="*/ 109848 h 2427598"/>
                  <a:gd name="connsiteX21" fmla="*/ 306375 w 1435114"/>
                  <a:gd name="connsiteY21" fmla="*/ 117784 h 2427598"/>
                  <a:gd name="connsiteX22" fmla="*/ 344476 w 1435114"/>
                  <a:gd name="connsiteY22" fmla="*/ 103498 h 2427598"/>
                  <a:gd name="connsiteX23" fmla="*/ 106352 w 1435114"/>
                  <a:gd name="connsiteY23" fmla="*/ 9838 h 2427598"/>
                  <a:gd name="connsiteX24" fmla="*/ 347677 w 1435114"/>
                  <a:gd name="connsiteY24" fmla="*/ 16186 h 2427598"/>
                  <a:gd name="connsiteX25" fmla="*/ 493727 w 1435114"/>
                  <a:gd name="connsiteY25" fmla="*/ 144773 h 2427598"/>
                  <a:gd name="connsiteX26" fmla="*/ 717565 w 1435114"/>
                  <a:gd name="connsiteY26" fmla="*/ 732147 h 2427598"/>
                  <a:gd name="connsiteX27" fmla="*/ 958865 w 1435114"/>
                  <a:gd name="connsiteY27" fmla="*/ 1333810 h 2427598"/>
                  <a:gd name="connsiteX28" fmla="*/ 1009665 w 1435114"/>
                  <a:gd name="connsiteY28" fmla="*/ 1352860 h 2427598"/>
                  <a:gd name="connsiteX29" fmla="*/ 1117589 w 1435114"/>
                  <a:gd name="connsiteY29" fmla="*/ 1384611 h 2427598"/>
                  <a:gd name="connsiteX30" fmla="*/ 1225565 w 1435114"/>
                  <a:gd name="connsiteY30" fmla="*/ 1441760 h 2427598"/>
                  <a:gd name="connsiteX31" fmla="*/ 1295388 w 1435114"/>
                  <a:gd name="connsiteY31" fmla="*/ 1581462 h 2427598"/>
                  <a:gd name="connsiteX32" fmla="*/ 1273190 w 1435114"/>
                  <a:gd name="connsiteY32" fmla="*/ 1775135 h 2427598"/>
                  <a:gd name="connsiteX33" fmla="*/ 1136638 w 1435114"/>
                  <a:gd name="connsiteY33" fmla="*/ 1854512 h 2427598"/>
                  <a:gd name="connsiteX34" fmla="*/ 1162065 w 1435114"/>
                  <a:gd name="connsiteY34" fmla="*/ 1981510 h 2427598"/>
                  <a:gd name="connsiteX35" fmla="*/ 1435114 w 1435114"/>
                  <a:gd name="connsiteY35" fmla="*/ 2427598 h 2427598"/>
                  <a:gd name="connsiteX0" fmla="*/ 1300177 w 1435114"/>
                  <a:gd name="connsiteY0" fmla="*/ 2422835 h 2427598"/>
                  <a:gd name="connsiteX1" fmla="*/ 1063640 w 1435114"/>
                  <a:gd name="connsiteY1" fmla="*/ 1997385 h 2427598"/>
                  <a:gd name="connsiteX2" fmla="*/ 962040 w 1435114"/>
                  <a:gd name="connsiteY2" fmla="*/ 1914835 h 2427598"/>
                  <a:gd name="connsiteX3" fmla="*/ 495315 w 1435114"/>
                  <a:gd name="connsiteY3" fmla="*/ 1940235 h 2427598"/>
                  <a:gd name="connsiteX4" fmla="*/ 368315 w 1435114"/>
                  <a:gd name="connsiteY4" fmla="*/ 1584635 h 2427598"/>
                  <a:gd name="connsiteX5" fmla="*/ 635015 w 1435114"/>
                  <a:gd name="connsiteY5" fmla="*/ 1390960 h 2427598"/>
                  <a:gd name="connsiteX6" fmla="*/ 806438 w 1435114"/>
                  <a:gd name="connsiteY6" fmla="*/ 1359212 h 2427598"/>
                  <a:gd name="connsiteX7" fmla="*/ 825515 w 1435114"/>
                  <a:gd name="connsiteY7" fmla="*/ 1314760 h 2427598"/>
                  <a:gd name="connsiteX8" fmla="*/ 573075 w 1435114"/>
                  <a:gd name="connsiteY8" fmla="*/ 608323 h 2427598"/>
                  <a:gd name="connsiteX9" fmla="*/ 438165 w 1435114"/>
                  <a:gd name="connsiteY9" fmla="*/ 273360 h 2427598"/>
                  <a:gd name="connsiteX10" fmla="*/ 344473 w 1435114"/>
                  <a:gd name="connsiteY10" fmla="*/ 422583 h 2427598"/>
                  <a:gd name="connsiteX11" fmla="*/ 153975 w 1435114"/>
                  <a:gd name="connsiteY11" fmla="*/ 489259 h 2427598"/>
                  <a:gd name="connsiteX12" fmla="*/ 263510 w 1435114"/>
                  <a:gd name="connsiteY12" fmla="*/ 413059 h 2427598"/>
                  <a:gd name="connsiteX13" fmla="*/ 315900 w 1435114"/>
                  <a:gd name="connsiteY13" fmla="*/ 332096 h 2427598"/>
                  <a:gd name="connsiteX14" fmla="*/ 15 w 1435114"/>
                  <a:gd name="connsiteY14" fmla="*/ 373373 h 2427598"/>
                  <a:gd name="connsiteX15" fmla="*/ 301611 w 1435114"/>
                  <a:gd name="connsiteY15" fmla="*/ 274947 h 2427598"/>
                  <a:gd name="connsiteX16" fmla="*/ 6340 w 1435114"/>
                  <a:gd name="connsiteY16" fmla="*/ 227324 h 2427598"/>
                  <a:gd name="connsiteX17" fmla="*/ 311138 w 1435114"/>
                  <a:gd name="connsiteY17" fmla="*/ 198747 h 2427598"/>
                  <a:gd name="connsiteX18" fmla="*/ 196837 w 1435114"/>
                  <a:gd name="connsiteY18" fmla="*/ 155884 h 2427598"/>
                  <a:gd name="connsiteX19" fmla="*/ 39673 w 1435114"/>
                  <a:gd name="connsiteY19" fmla="*/ 89208 h 2427598"/>
                  <a:gd name="connsiteX20" fmla="*/ 231790 w 1435114"/>
                  <a:gd name="connsiteY20" fmla="*/ 109848 h 2427598"/>
                  <a:gd name="connsiteX21" fmla="*/ 306375 w 1435114"/>
                  <a:gd name="connsiteY21" fmla="*/ 117784 h 2427598"/>
                  <a:gd name="connsiteX22" fmla="*/ 344476 w 1435114"/>
                  <a:gd name="connsiteY22" fmla="*/ 103498 h 2427598"/>
                  <a:gd name="connsiteX23" fmla="*/ 106352 w 1435114"/>
                  <a:gd name="connsiteY23" fmla="*/ 9838 h 2427598"/>
                  <a:gd name="connsiteX24" fmla="*/ 347677 w 1435114"/>
                  <a:gd name="connsiteY24" fmla="*/ 16186 h 2427598"/>
                  <a:gd name="connsiteX25" fmla="*/ 493727 w 1435114"/>
                  <a:gd name="connsiteY25" fmla="*/ 144773 h 2427598"/>
                  <a:gd name="connsiteX26" fmla="*/ 717565 w 1435114"/>
                  <a:gd name="connsiteY26" fmla="*/ 732147 h 2427598"/>
                  <a:gd name="connsiteX27" fmla="*/ 958865 w 1435114"/>
                  <a:gd name="connsiteY27" fmla="*/ 1333810 h 2427598"/>
                  <a:gd name="connsiteX28" fmla="*/ 1009665 w 1435114"/>
                  <a:gd name="connsiteY28" fmla="*/ 1352860 h 2427598"/>
                  <a:gd name="connsiteX29" fmla="*/ 1117589 w 1435114"/>
                  <a:gd name="connsiteY29" fmla="*/ 1384611 h 2427598"/>
                  <a:gd name="connsiteX30" fmla="*/ 1225565 w 1435114"/>
                  <a:gd name="connsiteY30" fmla="*/ 1441760 h 2427598"/>
                  <a:gd name="connsiteX31" fmla="*/ 1295388 w 1435114"/>
                  <a:gd name="connsiteY31" fmla="*/ 1581462 h 2427598"/>
                  <a:gd name="connsiteX32" fmla="*/ 1273190 w 1435114"/>
                  <a:gd name="connsiteY32" fmla="*/ 1775135 h 2427598"/>
                  <a:gd name="connsiteX33" fmla="*/ 1136638 w 1435114"/>
                  <a:gd name="connsiteY33" fmla="*/ 1854512 h 2427598"/>
                  <a:gd name="connsiteX34" fmla="*/ 1162065 w 1435114"/>
                  <a:gd name="connsiteY34" fmla="*/ 1981510 h 2427598"/>
                  <a:gd name="connsiteX35" fmla="*/ 1435114 w 1435114"/>
                  <a:gd name="connsiteY35" fmla="*/ 2427598 h 2427598"/>
                  <a:gd name="connsiteX0" fmla="*/ 1300177 w 1435114"/>
                  <a:gd name="connsiteY0" fmla="*/ 2422835 h 2427598"/>
                  <a:gd name="connsiteX1" fmla="*/ 1063640 w 1435114"/>
                  <a:gd name="connsiteY1" fmla="*/ 1997385 h 2427598"/>
                  <a:gd name="connsiteX2" fmla="*/ 962040 w 1435114"/>
                  <a:gd name="connsiteY2" fmla="*/ 1914835 h 2427598"/>
                  <a:gd name="connsiteX3" fmla="*/ 495315 w 1435114"/>
                  <a:gd name="connsiteY3" fmla="*/ 1940235 h 2427598"/>
                  <a:gd name="connsiteX4" fmla="*/ 368315 w 1435114"/>
                  <a:gd name="connsiteY4" fmla="*/ 1584635 h 2427598"/>
                  <a:gd name="connsiteX5" fmla="*/ 635015 w 1435114"/>
                  <a:gd name="connsiteY5" fmla="*/ 1390960 h 2427598"/>
                  <a:gd name="connsiteX6" fmla="*/ 806438 w 1435114"/>
                  <a:gd name="connsiteY6" fmla="*/ 1359212 h 2427598"/>
                  <a:gd name="connsiteX7" fmla="*/ 825515 w 1435114"/>
                  <a:gd name="connsiteY7" fmla="*/ 1314760 h 2427598"/>
                  <a:gd name="connsiteX8" fmla="*/ 573075 w 1435114"/>
                  <a:gd name="connsiteY8" fmla="*/ 608323 h 2427598"/>
                  <a:gd name="connsiteX9" fmla="*/ 438165 w 1435114"/>
                  <a:gd name="connsiteY9" fmla="*/ 273360 h 2427598"/>
                  <a:gd name="connsiteX10" fmla="*/ 339711 w 1435114"/>
                  <a:gd name="connsiteY10" fmla="*/ 408295 h 2427598"/>
                  <a:gd name="connsiteX11" fmla="*/ 153975 w 1435114"/>
                  <a:gd name="connsiteY11" fmla="*/ 489259 h 2427598"/>
                  <a:gd name="connsiteX12" fmla="*/ 263510 w 1435114"/>
                  <a:gd name="connsiteY12" fmla="*/ 413059 h 2427598"/>
                  <a:gd name="connsiteX13" fmla="*/ 315900 w 1435114"/>
                  <a:gd name="connsiteY13" fmla="*/ 332096 h 2427598"/>
                  <a:gd name="connsiteX14" fmla="*/ 15 w 1435114"/>
                  <a:gd name="connsiteY14" fmla="*/ 373373 h 2427598"/>
                  <a:gd name="connsiteX15" fmla="*/ 301611 w 1435114"/>
                  <a:gd name="connsiteY15" fmla="*/ 274947 h 2427598"/>
                  <a:gd name="connsiteX16" fmla="*/ 6340 w 1435114"/>
                  <a:gd name="connsiteY16" fmla="*/ 227324 h 2427598"/>
                  <a:gd name="connsiteX17" fmla="*/ 311138 w 1435114"/>
                  <a:gd name="connsiteY17" fmla="*/ 198747 h 2427598"/>
                  <a:gd name="connsiteX18" fmla="*/ 196837 w 1435114"/>
                  <a:gd name="connsiteY18" fmla="*/ 155884 h 2427598"/>
                  <a:gd name="connsiteX19" fmla="*/ 39673 w 1435114"/>
                  <a:gd name="connsiteY19" fmla="*/ 89208 h 2427598"/>
                  <a:gd name="connsiteX20" fmla="*/ 231790 w 1435114"/>
                  <a:gd name="connsiteY20" fmla="*/ 109848 h 2427598"/>
                  <a:gd name="connsiteX21" fmla="*/ 306375 w 1435114"/>
                  <a:gd name="connsiteY21" fmla="*/ 117784 h 2427598"/>
                  <a:gd name="connsiteX22" fmla="*/ 344476 w 1435114"/>
                  <a:gd name="connsiteY22" fmla="*/ 103498 h 2427598"/>
                  <a:gd name="connsiteX23" fmla="*/ 106352 w 1435114"/>
                  <a:gd name="connsiteY23" fmla="*/ 9838 h 2427598"/>
                  <a:gd name="connsiteX24" fmla="*/ 347677 w 1435114"/>
                  <a:gd name="connsiteY24" fmla="*/ 16186 h 2427598"/>
                  <a:gd name="connsiteX25" fmla="*/ 493727 w 1435114"/>
                  <a:gd name="connsiteY25" fmla="*/ 144773 h 2427598"/>
                  <a:gd name="connsiteX26" fmla="*/ 717565 w 1435114"/>
                  <a:gd name="connsiteY26" fmla="*/ 732147 h 2427598"/>
                  <a:gd name="connsiteX27" fmla="*/ 958865 w 1435114"/>
                  <a:gd name="connsiteY27" fmla="*/ 1333810 h 2427598"/>
                  <a:gd name="connsiteX28" fmla="*/ 1009665 w 1435114"/>
                  <a:gd name="connsiteY28" fmla="*/ 1352860 h 2427598"/>
                  <a:gd name="connsiteX29" fmla="*/ 1117589 w 1435114"/>
                  <a:gd name="connsiteY29" fmla="*/ 1384611 h 2427598"/>
                  <a:gd name="connsiteX30" fmla="*/ 1225565 w 1435114"/>
                  <a:gd name="connsiteY30" fmla="*/ 1441760 h 2427598"/>
                  <a:gd name="connsiteX31" fmla="*/ 1295388 w 1435114"/>
                  <a:gd name="connsiteY31" fmla="*/ 1581462 h 2427598"/>
                  <a:gd name="connsiteX32" fmla="*/ 1273190 w 1435114"/>
                  <a:gd name="connsiteY32" fmla="*/ 1775135 h 2427598"/>
                  <a:gd name="connsiteX33" fmla="*/ 1136638 w 1435114"/>
                  <a:gd name="connsiteY33" fmla="*/ 1854512 h 2427598"/>
                  <a:gd name="connsiteX34" fmla="*/ 1162065 w 1435114"/>
                  <a:gd name="connsiteY34" fmla="*/ 1981510 h 2427598"/>
                  <a:gd name="connsiteX35" fmla="*/ 1435114 w 1435114"/>
                  <a:gd name="connsiteY35" fmla="*/ 2427598 h 2427598"/>
                  <a:gd name="connsiteX0" fmla="*/ 1300177 w 1435114"/>
                  <a:gd name="connsiteY0" fmla="*/ 2416223 h 2420986"/>
                  <a:gd name="connsiteX1" fmla="*/ 1063640 w 1435114"/>
                  <a:gd name="connsiteY1" fmla="*/ 1990773 h 2420986"/>
                  <a:gd name="connsiteX2" fmla="*/ 962040 w 1435114"/>
                  <a:gd name="connsiteY2" fmla="*/ 1908223 h 2420986"/>
                  <a:gd name="connsiteX3" fmla="*/ 495315 w 1435114"/>
                  <a:gd name="connsiteY3" fmla="*/ 1933623 h 2420986"/>
                  <a:gd name="connsiteX4" fmla="*/ 368315 w 1435114"/>
                  <a:gd name="connsiteY4" fmla="*/ 1578023 h 2420986"/>
                  <a:gd name="connsiteX5" fmla="*/ 635015 w 1435114"/>
                  <a:gd name="connsiteY5" fmla="*/ 1384348 h 2420986"/>
                  <a:gd name="connsiteX6" fmla="*/ 806438 w 1435114"/>
                  <a:gd name="connsiteY6" fmla="*/ 1352600 h 2420986"/>
                  <a:gd name="connsiteX7" fmla="*/ 825515 w 1435114"/>
                  <a:gd name="connsiteY7" fmla="*/ 1308148 h 2420986"/>
                  <a:gd name="connsiteX8" fmla="*/ 573075 w 1435114"/>
                  <a:gd name="connsiteY8" fmla="*/ 601711 h 2420986"/>
                  <a:gd name="connsiteX9" fmla="*/ 438165 w 1435114"/>
                  <a:gd name="connsiteY9" fmla="*/ 266748 h 2420986"/>
                  <a:gd name="connsiteX10" fmla="*/ 339711 w 1435114"/>
                  <a:gd name="connsiteY10" fmla="*/ 401683 h 2420986"/>
                  <a:gd name="connsiteX11" fmla="*/ 153975 w 1435114"/>
                  <a:gd name="connsiteY11" fmla="*/ 482647 h 2420986"/>
                  <a:gd name="connsiteX12" fmla="*/ 263510 w 1435114"/>
                  <a:gd name="connsiteY12" fmla="*/ 406447 h 2420986"/>
                  <a:gd name="connsiteX13" fmla="*/ 315900 w 1435114"/>
                  <a:gd name="connsiteY13" fmla="*/ 325484 h 2420986"/>
                  <a:gd name="connsiteX14" fmla="*/ 15 w 1435114"/>
                  <a:gd name="connsiteY14" fmla="*/ 366761 h 2420986"/>
                  <a:gd name="connsiteX15" fmla="*/ 301611 w 1435114"/>
                  <a:gd name="connsiteY15" fmla="*/ 268335 h 2420986"/>
                  <a:gd name="connsiteX16" fmla="*/ 6340 w 1435114"/>
                  <a:gd name="connsiteY16" fmla="*/ 220712 h 2420986"/>
                  <a:gd name="connsiteX17" fmla="*/ 311138 w 1435114"/>
                  <a:gd name="connsiteY17" fmla="*/ 192135 h 2420986"/>
                  <a:gd name="connsiteX18" fmla="*/ 196837 w 1435114"/>
                  <a:gd name="connsiteY18" fmla="*/ 149272 h 2420986"/>
                  <a:gd name="connsiteX19" fmla="*/ 39673 w 1435114"/>
                  <a:gd name="connsiteY19" fmla="*/ 82596 h 2420986"/>
                  <a:gd name="connsiteX20" fmla="*/ 231790 w 1435114"/>
                  <a:gd name="connsiteY20" fmla="*/ 103236 h 2420986"/>
                  <a:gd name="connsiteX21" fmla="*/ 306375 w 1435114"/>
                  <a:gd name="connsiteY21" fmla="*/ 111172 h 2420986"/>
                  <a:gd name="connsiteX22" fmla="*/ 344476 w 1435114"/>
                  <a:gd name="connsiteY22" fmla="*/ 96886 h 2420986"/>
                  <a:gd name="connsiteX23" fmla="*/ 106352 w 1435114"/>
                  <a:gd name="connsiteY23" fmla="*/ 3226 h 2420986"/>
                  <a:gd name="connsiteX24" fmla="*/ 333390 w 1435114"/>
                  <a:gd name="connsiteY24" fmla="*/ 38149 h 2420986"/>
                  <a:gd name="connsiteX25" fmla="*/ 493727 w 1435114"/>
                  <a:gd name="connsiteY25" fmla="*/ 138161 h 2420986"/>
                  <a:gd name="connsiteX26" fmla="*/ 717565 w 1435114"/>
                  <a:gd name="connsiteY26" fmla="*/ 725535 h 2420986"/>
                  <a:gd name="connsiteX27" fmla="*/ 958865 w 1435114"/>
                  <a:gd name="connsiteY27" fmla="*/ 1327198 h 2420986"/>
                  <a:gd name="connsiteX28" fmla="*/ 1009665 w 1435114"/>
                  <a:gd name="connsiteY28" fmla="*/ 1346248 h 2420986"/>
                  <a:gd name="connsiteX29" fmla="*/ 1117589 w 1435114"/>
                  <a:gd name="connsiteY29" fmla="*/ 1377999 h 2420986"/>
                  <a:gd name="connsiteX30" fmla="*/ 1225565 w 1435114"/>
                  <a:gd name="connsiteY30" fmla="*/ 1435148 h 2420986"/>
                  <a:gd name="connsiteX31" fmla="*/ 1295388 w 1435114"/>
                  <a:gd name="connsiteY31" fmla="*/ 1574850 h 2420986"/>
                  <a:gd name="connsiteX32" fmla="*/ 1273190 w 1435114"/>
                  <a:gd name="connsiteY32" fmla="*/ 1768523 h 2420986"/>
                  <a:gd name="connsiteX33" fmla="*/ 1136638 w 1435114"/>
                  <a:gd name="connsiteY33" fmla="*/ 1847900 h 2420986"/>
                  <a:gd name="connsiteX34" fmla="*/ 1162065 w 1435114"/>
                  <a:gd name="connsiteY34" fmla="*/ 1974898 h 2420986"/>
                  <a:gd name="connsiteX35" fmla="*/ 1435114 w 1435114"/>
                  <a:gd name="connsiteY35" fmla="*/ 2420986 h 2420986"/>
                  <a:gd name="connsiteX0" fmla="*/ 1300177 w 1435114"/>
                  <a:gd name="connsiteY0" fmla="*/ 2431586 h 2436349"/>
                  <a:gd name="connsiteX1" fmla="*/ 1063640 w 1435114"/>
                  <a:gd name="connsiteY1" fmla="*/ 2006136 h 2436349"/>
                  <a:gd name="connsiteX2" fmla="*/ 962040 w 1435114"/>
                  <a:gd name="connsiteY2" fmla="*/ 1923586 h 2436349"/>
                  <a:gd name="connsiteX3" fmla="*/ 495315 w 1435114"/>
                  <a:gd name="connsiteY3" fmla="*/ 1948986 h 2436349"/>
                  <a:gd name="connsiteX4" fmla="*/ 368315 w 1435114"/>
                  <a:gd name="connsiteY4" fmla="*/ 1593386 h 2436349"/>
                  <a:gd name="connsiteX5" fmla="*/ 635015 w 1435114"/>
                  <a:gd name="connsiteY5" fmla="*/ 1399711 h 2436349"/>
                  <a:gd name="connsiteX6" fmla="*/ 806438 w 1435114"/>
                  <a:gd name="connsiteY6" fmla="*/ 1367963 h 2436349"/>
                  <a:gd name="connsiteX7" fmla="*/ 825515 w 1435114"/>
                  <a:gd name="connsiteY7" fmla="*/ 1323511 h 2436349"/>
                  <a:gd name="connsiteX8" fmla="*/ 573075 w 1435114"/>
                  <a:gd name="connsiteY8" fmla="*/ 617074 h 2436349"/>
                  <a:gd name="connsiteX9" fmla="*/ 438165 w 1435114"/>
                  <a:gd name="connsiteY9" fmla="*/ 282111 h 2436349"/>
                  <a:gd name="connsiteX10" fmla="*/ 339711 w 1435114"/>
                  <a:gd name="connsiteY10" fmla="*/ 417046 h 2436349"/>
                  <a:gd name="connsiteX11" fmla="*/ 153975 w 1435114"/>
                  <a:gd name="connsiteY11" fmla="*/ 498010 h 2436349"/>
                  <a:gd name="connsiteX12" fmla="*/ 263510 w 1435114"/>
                  <a:gd name="connsiteY12" fmla="*/ 421810 h 2436349"/>
                  <a:gd name="connsiteX13" fmla="*/ 315900 w 1435114"/>
                  <a:gd name="connsiteY13" fmla="*/ 340847 h 2436349"/>
                  <a:gd name="connsiteX14" fmla="*/ 15 w 1435114"/>
                  <a:gd name="connsiteY14" fmla="*/ 382124 h 2436349"/>
                  <a:gd name="connsiteX15" fmla="*/ 301611 w 1435114"/>
                  <a:gd name="connsiteY15" fmla="*/ 283698 h 2436349"/>
                  <a:gd name="connsiteX16" fmla="*/ 6340 w 1435114"/>
                  <a:gd name="connsiteY16" fmla="*/ 236075 h 2436349"/>
                  <a:gd name="connsiteX17" fmla="*/ 311138 w 1435114"/>
                  <a:gd name="connsiteY17" fmla="*/ 207498 h 2436349"/>
                  <a:gd name="connsiteX18" fmla="*/ 196837 w 1435114"/>
                  <a:gd name="connsiteY18" fmla="*/ 164635 h 2436349"/>
                  <a:gd name="connsiteX19" fmla="*/ 39673 w 1435114"/>
                  <a:gd name="connsiteY19" fmla="*/ 97959 h 2436349"/>
                  <a:gd name="connsiteX20" fmla="*/ 231790 w 1435114"/>
                  <a:gd name="connsiteY20" fmla="*/ 118599 h 2436349"/>
                  <a:gd name="connsiteX21" fmla="*/ 306375 w 1435114"/>
                  <a:gd name="connsiteY21" fmla="*/ 126535 h 2436349"/>
                  <a:gd name="connsiteX22" fmla="*/ 344476 w 1435114"/>
                  <a:gd name="connsiteY22" fmla="*/ 112249 h 2436349"/>
                  <a:gd name="connsiteX23" fmla="*/ 106352 w 1435114"/>
                  <a:gd name="connsiteY23" fmla="*/ 18589 h 2436349"/>
                  <a:gd name="connsiteX24" fmla="*/ 328627 w 1435114"/>
                  <a:gd name="connsiteY24" fmla="*/ 10649 h 2436349"/>
                  <a:gd name="connsiteX25" fmla="*/ 493727 w 1435114"/>
                  <a:gd name="connsiteY25" fmla="*/ 153524 h 2436349"/>
                  <a:gd name="connsiteX26" fmla="*/ 717565 w 1435114"/>
                  <a:gd name="connsiteY26" fmla="*/ 740898 h 2436349"/>
                  <a:gd name="connsiteX27" fmla="*/ 958865 w 1435114"/>
                  <a:gd name="connsiteY27" fmla="*/ 1342561 h 2436349"/>
                  <a:gd name="connsiteX28" fmla="*/ 1009665 w 1435114"/>
                  <a:gd name="connsiteY28" fmla="*/ 1361611 h 2436349"/>
                  <a:gd name="connsiteX29" fmla="*/ 1117589 w 1435114"/>
                  <a:gd name="connsiteY29" fmla="*/ 1393362 h 2436349"/>
                  <a:gd name="connsiteX30" fmla="*/ 1225565 w 1435114"/>
                  <a:gd name="connsiteY30" fmla="*/ 1450511 h 2436349"/>
                  <a:gd name="connsiteX31" fmla="*/ 1295388 w 1435114"/>
                  <a:gd name="connsiteY31" fmla="*/ 1590213 h 2436349"/>
                  <a:gd name="connsiteX32" fmla="*/ 1273190 w 1435114"/>
                  <a:gd name="connsiteY32" fmla="*/ 1783886 h 2436349"/>
                  <a:gd name="connsiteX33" fmla="*/ 1136638 w 1435114"/>
                  <a:gd name="connsiteY33" fmla="*/ 1863263 h 2436349"/>
                  <a:gd name="connsiteX34" fmla="*/ 1162065 w 1435114"/>
                  <a:gd name="connsiteY34" fmla="*/ 1990261 h 2436349"/>
                  <a:gd name="connsiteX35" fmla="*/ 1435114 w 1435114"/>
                  <a:gd name="connsiteY35" fmla="*/ 2436349 h 2436349"/>
                  <a:gd name="connsiteX0" fmla="*/ 1313038 w 1447975"/>
                  <a:gd name="connsiteY0" fmla="*/ 2431586 h 2436349"/>
                  <a:gd name="connsiteX1" fmla="*/ 1076501 w 1447975"/>
                  <a:gd name="connsiteY1" fmla="*/ 2006136 h 2436349"/>
                  <a:gd name="connsiteX2" fmla="*/ 974901 w 1447975"/>
                  <a:gd name="connsiteY2" fmla="*/ 1923586 h 2436349"/>
                  <a:gd name="connsiteX3" fmla="*/ 508176 w 1447975"/>
                  <a:gd name="connsiteY3" fmla="*/ 1948986 h 2436349"/>
                  <a:gd name="connsiteX4" fmla="*/ 381176 w 1447975"/>
                  <a:gd name="connsiteY4" fmla="*/ 1593386 h 2436349"/>
                  <a:gd name="connsiteX5" fmla="*/ 647876 w 1447975"/>
                  <a:gd name="connsiteY5" fmla="*/ 1399711 h 2436349"/>
                  <a:gd name="connsiteX6" fmla="*/ 819299 w 1447975"/>
                  <a:gd name="connsiteY6" fmla="*/ 1367963 h 2436349"/>
                  <a:gd name="connsiteX7" fmla="*/ 838376 w 1447975"/>
                  <a:gd name="connsiteY7" fmla="*/ 1323511 h 2436349"/>
                  <a:gd name="connsiteX8" fmla="*/ 585936 w 1447975"/>
                  <a:gd name="connsiteY8" fmla="*/ 617074 h 2436349"/>
                  <a:gd name="connsiteX9" fmla="*/ 451026 w 1447975"/>
                  <a:gd name="connsiteY9" fmla="*/ 282111 h 2436349"/>
                  <a:gd name="connsiteX10" fmla="*/ 352572 w 1447975"/>
                  <a:gd name="connsiteY10" fmla="*/ 417046 h 2436349"/>
                  <a:gd name="connsiteX11" fmla="*/ 166836 w 1447975"/>
                  <a:gd name="connsiteY11" fmla="*/ 498010 h 2436349"/>
                  <a:gd name="connsiteX12" fmla="*/ 276371 w 1447975"/>
                  <a:gd name="connsiteY12" fmla="*/ 421810 h 2436349"/>
                  <a:gd name="connsiteX13" fmla="*/ 328761 w 1447975"/>
                  <a:gd name="connsiteY13" fmla="*/ 340847 h 2436349"/>
                  <a:gd name="connsiteX14" fmla="*/ 12876 w 1447975"/>
                  <a:gd name="connsiteY14" fmla="*/ 382124 h 2436349"/>
                  <a:gd name="connsiteX15" fmla="*/ 314472 w 1447975"/>
                  <a:gd name="connsiteY15" fmla="*/ 283698 h 2436349"/>
                  <a:gd name="connsiteX16" fmla="*/ 19201 w 1447975"/>
                  <a:gd name="connsiteY16" fmla="*/ 236075 h 2436349"/>
                  <a:gd name="connsiteX17" fmla="*/ 323999 w 1447975"/>
                  <a:gd name="connsiteY17" fmla="*/ 207498 h 2436349"/>
                  <a:gd name="connsiteX18" fmla="*/ 209698 w 1447975"/>
                  <a:gd name="connsiteY18" fmla="*/ 164635 h 2436349"/>
                  <a:gd name="connsiteX19" fmla="*/ 146 w 1447975"/>
                  <a:gd name="connsiteY19" fmla="*/ 112246 h 2436349"/>
                  <a:gd name="connsiteX20" fmla="*/ 244651 w 1447975"/>
                  <a:gd name="connsiteY20" fmla="*/ 118599 h 2436349"/>
                  <a:gd name="connsiteX21" fmla="*/ 319236 w 1447975"/>
                  <a:gd name="connsiteY21" fmla="*/ 126535 h 2436349"/>
                  <a:gd name="connsiteX22" fmla="*/ 357337 w 1447975"/>
                  <a:gd name="connsiteY22" fmla="*/ 112249 h 2436349"/>
                  <a:gd name="connsiteX23" fmla="*/ 119213 w 1447975"/>
                  <a:gd name="connsiteY23" fmla="*/ 18589 h 2436349"/>
                  <a:gd name="connsiteX24" fmla="*/ 341488 w 1447975"/>
                  <a:gd name="connsiteY24" fmla="*/ 10649 h 2436349"/>
                  <a:gd name="connsiteX25" fmla="*/ 506588 w 1447975"/>
                  <a:gd name="connsiteY25" fmla="*/ 153524 h 2436349"/>
                  <a:gd name="connsiteX26" fmla="*/ 730426 w 1447975"/>
                  <a:gd name="connsiteY26" fmla="*/ 740898 h 2436349"/>
                  <a:gd name="connsiteX27" fmla="*/ 971726 w 1447975"/>
                  <a:gd name="connsiteY27" fmla="*/ 1342561 h 2436349"/>
                  <a:gd name="connsiteX28" fmla="*/ 1022526 w 1447975"/>
                  <a:gd name="connsiteY28" fmla="*/ 1361611 h 2436349"/>
                  <a:gd name="connsiteX29" fmla="*/ 1130450 w 1447975"/>
                  <a:gd name="connsiteY29" fmla="*/ 1393362 h 2436349"/>
                  <a:gd name="connsiteX30" fmla="*/ 1238426 w 1447975"/>
                  <a:gd name="connsiteY30" fmla="*/ 1450511 h 2436349"/>
                  <a:gd name="connsiteX31" fmla="*/ 1308249 w 1447975"/>
                  <a:gd name="connsiteY31" fmla="*/ 1590213 h 2436349"/>
                  <a:gd name="connsiteX32" fmla="*/ 1286051 w 1447975"/>
                  <a:gd name="connsiteY32" fmla="*/ 1783886 h 2436349"/>
                  <a:gd name="connsiteX33" fmla="*/ 1149499 w 1447975"/>
                  <a:gd name="connsiteY33" fmla="*/ 1863263 h 2436349"/>
                  <a:gd name="connsiteX34" fmla="*/ 1174926 w 1447975"/>
                  <a:gd name="connsiteY34" fmla="*/ 1990261 h 2436349"/>
                  <a:gd name="connsiteX35" fmla="*/ 1447975 w 1447975"/>
                  <a:gd name="connsiteY35" fmla="*/ 2436349 h 2436349"/>
                  <a:gd name="connsiteX0" fmla="*/ 1313038 w 1447975"/>
                  <a:gd name="connsiteY0" fmla="*/ 2431586 h 2436349"/>
                  <a:gd name="connsiteX1" fmla="*/ 1076501 w 1447975"/>
                  <a:gd name="connsiteY1" fmla="*/ 2006136 h 2436349"/>
                  <a:gd name="connsiteX2" fmla="*/ 974901 w 1447975"/>
                  <a:gd name="connsiteY2" fmla="*/ 1923586 h 2436349"/>
                  <a:gd name="connsiteX3" fmla="*/ 508176 w 1447975"/>
                  <a:gd name="connsiteY3" fmla="*/ 1948986 h 2436349"/>
                  <a:gd name="connsiteX4" fmla="*/ 381176 w 1447975"/>
                  <a:gd name="connsiteY4" fmla="*/ 1593386 h 2436349"/>
                  <a:gd name="connsiteX5" fmla="*/ 647876 w 1447975"/>
                  <a:gd name="connsiteY5" fmla="*/ 1399711 h 2436349"/>
                  <a:gd name="connsiteX6" fmla="*/ 819299 w 1447975"/>
                  <a:gd name="connsiteY6" fmla="*/ 1367963 h 2436349"/>
                  <a:gd name="connsiteX7" fmla="*/ 838376 w 1447975"/>
                  <a:gd name="connsiteY7" fmla="*/ 1323511 h 2436349"/>
                  <a:gd name="connsiteX8" fmla="*/ 585936 w 1447975"/>
                  <a:gd name="connsiteY8" fmla="*/ 617074 h 2436349"/>
                  <a:gd name="connsiteX9" fmla="*/ 451026 w 1447975"/>
                  <a:gd name="connsiteY9" fmla="*/ 282111 h 2436349"/>
                  <a:gd name="connsiteX10" fmla="*/ 352572 w 1447975"/>
                  <a:gd name="connsiteY10" fmla="*/ 417046 h 2436349"/>
                  <a:gd name="connsiteX11" fmla="*/ 166836 w 1447975"/>
                  <a:gd name="connsiteY11" fmla="*/ 498010 h 2436349"/>
                  <a:gd name="connsiteX12" fmla="*/ 276371 w 1447975"/>
                  <a:gd name="connsiteY12" fmla="*/ 421810 h 2436349"/>
                  <a:gd name="connsiteX13" fmla="*/ 328761 w 1447975"/>
                  <a:gd name="connsiteY13" fmla="*/ 340847 h 2436349"/>
                  <a:gd name="connsiteX14" fmla="*/ 12876 w 1447975"/>
                  <a:gd name="connsiteY14" fmla="*/ 382124 h 2436349"/>
                  <a:gd name="connsiteX15" fmla="*/ 314472 w 1447975"/>
                  <a:gd name="connsiteY15" fmla="*/ 283698 h 2436349"/>
                  <a:gd name="connsiteX16" fmla="*/ 19201 w 1447975"/>
                  <a:gd name="connsiteY16" fmla="*/ 236075 h 2436349"/>
                  <a:gd name="connsiteX17" fmla="*/ 323999 w 1447975"/>
                  <a:gd name="connsiteY17" fmla="*/ 207498 h 2436349"/>
                  <a:gd name="connsiteX18" fmla="*/ 209698 w 1447975"/>
                  <a:gd name="connsiteY18" fmla="*/ 164635 h 2436349"/>
                  <a:gd name="connsiteX19" fmla="*/ 146 w 1447975"/>
                  <a:gd name="connsiteY19" fmla="*/ 112246 h 2436349"/>
                  <a:gd name="connsiteX20" fmla="*/ 168451 w 1447975"/>
                  <a:gd name="connsiteY20" fmla="*/ 94787 h 2436349"/>
                  <a:gd name="connsiteX21" fmla="*/ 319236 w 1447975"/>
                  <a:gd name="connsiteY21" fmla="*/ 126535 h 2436349"/>
                  <a:gd name="connsiteX22" fmla="*/ 357337 w 1447975"/>
                  <a:gd name="connsiteY22" fmla="*/ 112249 h 2436349"/>
                  <a:gd name="connsiteX23" fmla="*/ 119213 w 1447975"/>
                  <a:gd name="connsiteY23" fmla="*/ 18589 h 2436349"/>
                  <a:gd name="connsiteX24" fmla="*/ 341488 w 1447975"/>
                  <a:gd name="connsiteY24" fmla="*/ 10649 h 2436349"/>
                  <a:gd name="connsiteX25" fmla="*/ 506588 w 1447975"/>
                  <a:gd name="connsiteY25" fmla="*/ 153524 h 2436349"/>
                  <a:gd name="connsiteX26" fmla="*/ 730426 w 1447975"/>
                  <a:gd name="connsiteY26" fmla="*/ 740898 h 2436349"/>
                  <a:gd name="connsiteX27" fmla="*/ 971726 w 1447975"/>
                  <a:gd name="connsiteY27" fmla="*/ 1342561 h 2436349"/>
                  <a:gd name="connsiteX28" fmla="*/ 1022526 w 1447975"/>
                  <a:gd name="connsiteY28" fmla="*/ 1361611 h 2436349"/>
                  <a:gd name="connsiteX29" fmla="*/ 1130450 w 1447975"/>
                  <a:gd name="connsiteY29" fmla="*/ 1393362 h 2436349"/>
                  <a:gd name="connsiteX30" fmla="*/ 1238426 w 1447975"/>
                  <a:gd name="connsiteY30" fmla="*/ 1450511 h 2436349"/>
                  <a:gd name="connsiteX31" fmla="*/ 1308249 w 1447975"/>
                  <a:gd name="connsiteY31" fmla="*/ 1590213 h 2436349"/>
                  <a:gd name="connsiteX32" fmla="*/ 1286051 w 1447975"/>
                  <a:gd name="connsiteY32" fmla="*/ 1783886 h 2436349"/>
                  <a:gd name="connsiteX33" fmla="*/ 1149499 w 1447975"/>
                  <a:gd name="connsiteY33" fmla="*/ 1863263 h 2436349"/>
                  <a:gd name="connsiteX34" fmla="*/ 1174926 w 1447975"/>
                  <a:gd name="connsiteY34" fmla="*/ 1990261 h 2436349"/>
                  <a:gd name="connsiteX35" fmla="*/ 1447975 w 1447975"/>
                  <a:gd name="connsiteY35" fmla="*/ 2436349 h 2436349"/>
                  <a:gd name="connsiteX0" fmla="*/ 1313072 w 1448009"/>
                  <a:gd name="connsiteY0" fmla="*/ 2431586 h 2436349"/>
                  <a:gd name="connsiteX1" fmla="*/ 1076535 w 1448009"/>
                  <a:gd name="connsiteY1" fmla="*/ 2006136 h 2436349"/>
                  <a:gd name="connsiteX2" fmla="*/ 974935 w 1448009"/>
                  <a:gd name="connsiteY2" fmla="*/ 1923586 h 2436349"/>
                  <a:gd name="connsiteX3" fmla="*/ 508210 w 1448009"/>
                  <a:gd name="connsiteY3" fmla="*/ 1948986 h 2436349"/>
                  <a:gd name="connsiteX4" fmla="*/ 381210 w 1448009"/>
                  <a:gd name="connsiteY4" fmla="*/ 1593386 h 2436349"/>
                  <a:gd name="connsiteX5" fmla="*/ 647910 w 1448009"/>
                  <a:gd name="connsiteY5" fmla="*/ 1399711 h 2436349"/>
                  <a:gd name="connsiteX6" fmla="*/ 819333 w 1448009"/>
                  <a:gd name="connsiteY6" fmla="*/ 1367963 h 2436349"/>
                  <a:gd name="connsiteX7" fmla="*/ 838410 w 1448009"/>
                  <a:gd name="connsiteY7" fmla="*/ 1323511 h 2436349"/>
                  <a:gd name="connsiteX8" fmla="*/ 585970 w 1448009"/>
                  <a:gd name="connsiteY8" fmla="*/ 617074 h 2436349"/>
                  <a:gd name="connsiteX9" fmla="*/ 451060 w 1448009"/>
                  <a:gd name="connsiteY9" fmla="*/ 282111 h 2436349"/>
                  <a:gd name="connsiteX10" fmla="*/ 352606 w 1448009"/>
                  <a:gd name="connsiteY10" fmla="*/ 417046 h 2436349"/>
                  <a:gd name="connsiteX11" fmla="*/ 166870 w 1448009"/>
                  <a:gd name="connsiteY11" fmla="*/ 498010 h 2436349"/>
                  <a:gd name="connsiteX12" fmla="*/ 276405 w 1448009"/>
                  <a:gd name="connsiteY12" fmla="*/ 421810 h 2436349"/>
                  <a:gd name="connsiteX13" fmla="*/ 328795 w 1448009"/>
                  <a:gd name="connsiteY13" fmla="*/ 340847 h 2436349"/>
                  <a:gd name="connsiteX14" fmla="*/ 12910 w 1448009"/>
                  <a:gd name="connsiteY14" fmla="*/ 382124 h 2436349"/>
                  <a:gd name="connsiteX15" fmla="*/ 314506 w 1448009"/>
                  <a:gd name="connsiteY15" fmla="*/ 283698 h 2436349"/>
                  <a:gd name="connsiteX16" fmla="*/ 19235 w 1448009"/>
                  <a:gd name="connsiteY16" fmla="*/ 236075 h 2436349"/>
                  <a:gd name="connsiteX17" fmla="*/ 324033 w 1448009"/>
                  <a:gd name="connsiteY17" fmla="*/ 207498 h 2436349"/>
                  <a:gd name="connsiteX18" fmla="*/ 176394 w 1448009"/>
                  <a:gd name="connsiteY18" fmla="*/ 174160 h 2436349"/>
                  <a:gd name="connsiteX19" fmla="*/ 180 w 1448009"/>
                  <a:gd name="connsiteY19" fmla="*/ 112246 h 2436349"/>
                  <a:gd name="connsiteX20" fmla="*/ 168485 w 1448009"/>
                  <a:gd name="connsiteY20" fmla="*/ 94787 h 2436349"/>
                  <a:gd name="connsiteX21" fmla="*/ 319270 w 1448009"/>
                  <a:gd name="connsiteY21" fmla="*/ 126535 h 2436349"/>
                  <a:gd name="connsiteX22" fmla="*/ 357371 w 1448009"/>
                  <a:gd name="connsiteY22" fmla="*/ 112249 h 2436349"/>
                  <a:gd name="connsiteX23" fmla="*/ 119247 w 1448009"/>
                  <a:gd name="connsiteY23" fmla="*/ 18589 h 2436349"/>
                  <a:gd name="connsiteX24" fmla="*/ 341522 w 1448009"/>
                  <a:gd name="connsiteY24" fmla="*/ 10649 h 2436349"/>
                  <a:gd name="connsiteX25" fmla="*/ 506622 w 1448009"/>
                  <a:gd name="connsiteY25" fmla="*/ 153524 h 2436349"/>
                  <a:gd name="connsiteX26" fmla="*/ 730460 w 1448009"/>
                  <a:gd name="connsiteY26" fmla="*/ 740898 h 2436349"/>
                  <a:gd name="connsiteX27" fmla="*/ 971760 w 1448009"/>
                  <a:gd name="connsiteY27" fmla="*/ 1342561 h 2436349"/>
                  <a:gd name="connsiteX28" fmla="*/ 1022560 w 1448009"/>
                  <a:gd name="connsiteY28" fmla="*/ 1361611 h 2436349"/>
                  <a:gd name="connsiteX29" fmla="*/ 1130484 w 1448009"/>
                  <a:gd name="connsiteY29" fmla="*/ 1393362 h 2436349"/>
                  <a:gd name="connsiteX30" fmla="*/ 1238460 w 1448009"/>
                  <a:gd name="connsiteY30" fmla="*/ 1450511 h 2436349"/>
                  <a:gd name="connsiteX31" fmla="*/ 1308283 w 1448009"/>
                  <a:gd name="connsiteY31" fmla="*/ 1590213 h 2436349"/>
                  <a:gd name="connsiteX32" fmla="*/ 1286085 w 1448009"/>
                  <a:gd name="connsiteY32" fmla="*/ 1783886 h 2436349"/>
                  <a:gd name="connsiteX33" fmla="*/ 1149533 w 1448009"/>
                  <a:gd name="connsiteY33" fmla="*/ 1863263 h 2436349"/>
                  <a:gd name="connsiteX34" fmla="*/ 1174960 w 1448009"/>
                  <a:gd name="connsiteY34" fmla="*/ 1990261 h 2436349"/>
                  <a:gd name="connsiteX35" fmla="*/ 1448009 w 1448009"/>
                  <a:gd name="connsiteY35" fmla="*/ 2436349 h 2436349"/>
                  <a:gd name="connsiteX0" fmla="*/ 1356104 w 1491041"/>
                  <a:gd name="connsiteY0" fmla="*/ 2431586 h 2436349"/>
                  <a:gd name="connsiteX1" fmla="*/ 1119567 w 1491041"/>
                  <a:gd name="connsiteY1" fmla="*/ 2006136 h 2436349"/>
                  <a:gd name="connsiteX2" fmla="*/ 1017967 w 1491041"/>
                  <a:gd name="connsiteY2" fmla="*/ 1923586 h 2436349"/>
                  <a:gd name="connsiteX3" fmla="*/ 551242 w 1491041"/>
                  <a:gd name="connsiteY3" fmla="*/ 1948986 h 2436349"/>
                  <a:gd name="connsiteX4" fmla="*/ 424242 w 1491041"/>
                  <a:gd name="connsiteY4" fmla="*/ 1593386 h 2436349"/>
                  <a:gd name="connsiteX5" fmla="*/ 690942 w 1491041"/>
                  <a:gd name="connsiteY5" fmla="*/ 1399711 h 2436349"/>
                  <a:gd name="connsiteX6" fmla="*/ 862365 w 1491041"/>
                  <a:gd name="connsiteY6" fmla="*/ 1367963 h 2436349"/>
                  <a:gd name="connsiteX7" fmla="*/ 881442 w 1491041"/>
                  <a:gd name="connsiteY7" fmla="*/ 1323511 h 2436349"/>
                  <a:gd name="connsiteX8" fmla="*/ 629002 w 1491041"/>
                  <a:gd name="connsiteY8" fmla="*/ 617074 h 2436349"/>
                  <a:gd name="connsiteX9" fmla="*/ 494092 w 1491041"/>
                  <a:gd name="connsiteY9" fmla="*/ 282111 h 2436349"/>
                  <a:gd name="connsiteX10" fmla="*/ 395638 w 1491041"/>
                  <a:gd name="connsiteY10" fmla="*/ 417046 h 2436349"/>
                  <a:gd name="connsiteX11" fmla="*/ 209902 w 1491041"/>
                  <a:gd name="connsiteY11" fmla="*/ 498010 h 2436349"/>
                  <a:gd name="connsiteX12" fmla="*/ 319437 w 1491041"/>
                  <a:gd name="connsiteY12" fmla="*/ 421810 h 2436349"/>
                  <a:gd name="connsiteX13" fmla="*/ 371827 w 1491041"/>
                  <a:gd name="connsiteY13" fmla="*/ 340847 h 2436349"/>
                  <a:gd name="connsiteX14" fmla="*/ 55942 w 1491041"/>
                  <a:gd name="connsiteY14" fmla="*/ 382124 h 2436349"/>
                  <a:gd name="connsiteX15" fmla="*/ 357538 w 1491041"/>
                  <a:gd name="connsiteY15" fmla="*/ 283698 h 2436349"/>
                  <a:gd name="connsiteX16" fmla="*/ 355 w 1491041"/>
                  <a:gd name="connsiteY16" fmla="*/ 245600 h 2436349"/>
                  <a:gd name="connsiteX17" fmla="*/ 367065 w 1491041"/>
                  <a:gd name="connsiteY17" fmla="*/ 207498 h 2436349"/>
                  <a:gd name="connsiteX18" fmla="*/ 219426 w 1491041"/>
                  <a:gd name="connsiteY18" fmla="*/ 174160 h 2436349"/>
                  <a:gd name="connsiteX19" fmla="*/ 43212 w 1491041"/>
                  <a:gd name="connsiteY19" fmla="*/ 112246 h 2436349"/>
                  <a:gd name="connsiteX20" fmla="*/ 211517 w 1491041"/>
                  <a:gd name="connsiteY20" fmla="*/ 94787 h 2436349"/>
                  <a:gd name="connsiteX21" fmla="*/ 362302 w 1491041"/>
                  <a:gd name="connsiteY21" fmla="*/ 126535 h 2436349"/>
                  <a:gd name="connsiteX22" fmla="*/ 400403 w 1491041"/>
                  <a:gd name="connsiteY22" fmla="*/ 112249 h 2436349"/>
                  <a:gd name="connsiteX23" fmla="*/ 162279 w 1491041"/>
                  <a:gd name="connsiteY23" fmla="*/ 18589 h 2436349"/>
                  <a:gd name="connsiteX24" fmla="*/ 384554 w 1491041"/>
                  <a:gd name="connsiteY24" fmla="*/ 10649 h 2436349"/>
                  <a:gd name="connsiteX25" fmla="*/ 549654 w 1491041"/>
                  <a:gd name="connsiteY25" fmla="*/ 153524 h 2436349"/>
                  <a:gd name="connsiteX26" fmla="*/ 773492 w 1491041"/>
                  <a:gd name="connsiteY26" fmla="*/ 740898 h 2436349"/>
                  <a:gd name="connsiteX27" fmla="*/ 1014792 w 1491041"/>
                  <a:gd name="connsiteY27" fmla="*/ 1342561 h 2436349"/>
                  <a:gd name="connsiteX28" fmla="*/ 1065592 w 1491041"/>
                  <a:gd name="connsiteY28" fmla="*/ 1361611 h 2436349"/>
                  <a:gd name="connsiteX29" fmla="*/ 1173516 w 1491041"/>
                  <a:gd name="connsiteY29" fmla="*/ 1393362 h 2436349"/>
                  <a:gd name="connsiteX30" fmla="*/ 1281492 w 1491041"/>
                  <a:gd name="connsiteY30" fmla="*/ 1450511 h 2436349"/>
                  <a:gd name="connsiteX31" fmla="*/ 1351315 w 1491041"/>
                  <a:gd name="connsiteY31" fmla="*/ 1590213 h 2436349"/>
                  <a:gd name="connsiteX32" fmla="*/ 1329117 w 1491041"/>
                  <a:gd name="connsiteY32" fmla="*/ 1783886 h 2436349"/>
                  <a:gd name="connsiteX33" fmla="*/ 1192565 w 1491041"/>
                  <a:gd name="connsiteY33" fmla="*/ 1863263 h 2436349"/>
                  <a:gd name="connsiteX34" fmla="*/ 1217992 w 1491041"/>
                  <a:gd name="connsiteY34" fmla="*/ 1990261 h 2436349"/>
                  <a:gd name="connsiteX35" fmla="*/ 1491041 w 1491041"/>
                  <a:gd name="connsiteY35" fmla="*/ 2436349 h 2436349"/>
                  <a:gd name="connsiteX0" fmla="*/ 1362347 w 1497284"/>
                  <a:gd name="connsiteY0" fmla="*/ 2431586 h 2436349"/>
                  <a:gd name="connsiteX1" fmla="*/ 1125810 w 1497284"/>
                  <a:gd name="connsiteY1" fmla="*/ 2006136 h 2436349"/>
                  <a:gd name="connsiteX2" fmla="*/ 1024210 w 1497284"/>
                  <a:gd name="connsiteY2" fmla="*/ 1923586 h 2436349"/>
                  <a:gd name="connsiteX3" fmla="*/ 557485 w 1497284"/>
                  <a:gd name="connsiteY3" fmla="*/ 1948986 h 2436349"/>
                  <a:gd name="connsiteX4" fmla="*/ 430485 w 1497284"/>
                  <a:gd name="connsiteY4" fmla="*/ 1593386 h 2436349"/>
                  <a:gd name="connsiteX5" fmla="*/ 697185 w 1497284"/>
                  <a:gd name="connsiteY5" fmla="*/ 1399711 h 2436349"/>
                  <a:gd name="connsiteX6" fmla="*/ 868608 w 1497284"/>
                  <a:gd name="connsiteY6" fmla="*/ 1367963 h 2436349"/>
                  <a:gd name="connsiteX7" fmla="*/ 887685 w 1497284"/>
                  <a:gd name="connsiteY7" fmla="*/ 1323511 h 2436349"/>
                  <a:gd name="connsiteX8" fmla="*/ 635245 w 1497284"/>
                  <a:gd name="connsiteY8" fmla="*/ 617074 h 2436349"/>
                  <a:gd name="connsiteX9" fmla="*/ 500335 w 1497284"/>
                  <a:gd name="connsiteY9" fmla="*/ 282111 h 2436349"/>
                  <a:gd name="connsiteX10" fmla="*/ 401881 w 1497284"/>
                  <a:gd name="connsiteY10" fmla="*/ 417046 h 2436349"/>
                  <a:gd name="connsiteX11" fmla="*/ 216145 w 1497284"/>
                  <a:gd name="connsiteY11" fmla="*/ 498010 h 2436349"/>
                  <a:gd name="connsiteX12" fmla="*/ 325680 w 1497284"/>
                  <a:gd name="connsiteY12" fmla="*/ 421810 h 2436349"/>
                  <a:gd name="connsiteX13" fmla="*/ 378070 w 1497284"/>
                  <a:gd name="connsiteY13" fmla="*/ 340847 h 2436349"/>
                  <a:gd name="connsiteX14" fmla="*/ 62185 w 1497284"/>
                  <a:gd name="connsiteY14" fmla="*/ 382124 h 2436349"/>
                  <a:gd name="connsiteX15" fmla="*/ 363781 w 1497284"/>
                  <a:gd name="connsiteY15" fmla="*/ 283698 h 2436349"/>
                  <a:gd name="connsiteX16" fmla="*/ 6598 w 1497284"/>
                  <a:gd name="connsiteY16" fmla="*/ 245600 h 2436349"/>
                  <a:gd name="connsiteX17" fmla="*/ 130419 w 1497284"/>
                  <a:gd name="connsiteY17" fmla="*/ 202737 h 2436349"/>
                  <a:gd name="connsiteX18" fmla="*/ 373308 w 1497284"/>
                  <a:gd name="connsiteY18" fmla="*/ 207498 h 2436349"/>
                  <a:gd name="connsiteX19" fmla="*/ 225669 w 1497284"/>
                  <a:gd name="connsiteY19" fmla="*/ 174160 h 2436349"/>
                  <a:gd name="connsiteX20" fmla="*/ 49455 w 1497284"/>
                  <a:gd name="connsiteY20" fmla="*/ 112246 h 2436349"/>
                  <a:gd name="connsiteX21" fmla="*/ 217760 w 1497284"/>
                  <a:gd name="connsiteY21" fmla="*/ 94787 h 2436349"/>
                  <a:gd name="connsiteX22" fmla="*/ 368545 w 1497284"/>
                  <a:gd name="connsiteY22" fmla="*/ 126535 h 2436349"/>
                  <a:gd name="connsiteX23" fmla="*/ 406646 w 1497284"/>
                  <a:gd name="connsiteY23" fmla="*/ 112249 h 2436349"/>
                  <a:gd name="connsiteX24" fmla="*/ 168522 w 1497284"/>
                  <a:gd name="connsiteY24" fmla="*/ 18589 h 2436349"/>
                  <a:gd name="connsiteX25" fmla="*/ 390797 w 1497284"/>
                  <a:gd name="connsiteY25" fmla="*/ 10649 h 2436349"/>
                  <a:gd name="connsiteX26" fmla="*/ 555897 w 1497284"/>
                  <a:gd name="connsiteY26" fmla="*/ 153524 h 2436349"/>
                  <a:gd name="connsiteX27" fmla="*/ 779735 w 1497284"/>
                  <a:gd name="connsiteY27" fmla="*/ 740898 h 2436349"/>
                  <a:gd name="connsiteX28" fmla="*/ 1021035 w 1497284"/>
                  <a:gd name="connsiteY28" fmla="*/ 1342561 h 2436349"/>
                  <a:gd name="connsiteX29" fmla="*/ 1071835 w 1497284"/>
                  <a:gd name="connsiteY29" fmla="*/ 1361611 h 2436349"/>
                  <a:gd name="connsiteX30" fmla="*/ 1179759 w 1497284"/>
                  <a:gd name="connsiteY30" fmla="*/ 1393362 h 2436349"/>
                  <a:gd name="connsiteX31" fmla="*/ 1287735 w 1497284"/>
                  <a:gd name="connsiteY31" fmla="*/ 1450511 h 2436349"/>
                  <a:gd name="connsiteX32" fmla="*/ 1357558 w 1497284"/>
                  <a:gd name="connsiteY32" fmla="*/ 1590213 h 2436349"/>
                  <a:gd name="connsiteX33" fmla="*/ 1335360 w 1497284"/>
                  <a:gd name="connsiteY33" fmla="*/ 1783886 h 2436349"/>
                  <a:gd name="connsiteX34" fmla="*/ 1198808 w 1497284"/>
                  <a:gd name="connsiteY34" fmla="*/ 1863263 h 2436349"/>
                  <a:gd name="connsiteX35" fmla="*/ 1224235 w 1497284"/>
                  <a:gd name="connsiteY35" fmla="*/ 1990261 h 2436349"/>
                  <a:gd name="connsiteX36" fmla="*/ 1497284 w 1497284"/>
                  <a:gd name="connsiteY36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55995 w 1491094"/>
                  <a:gd name="connsiteY14" fmla="*/ 382124 h 2436349"/>
                  <a:gd name="connsiteX15" fmla="*/ 357591 w 1491094"/>
                  <a:gd name="connsiteY15" fmla="*/ 283698 h 2436349"/>
                  <a:gd name="connsiteX16" fmla="*/ 128991 w 1491094"/>
                  <a:gd name="connsiteY16" fmla="*/ 278937 h 2436349"/>
                  <a:gd name="connsiteX17" fmla="*/ 408 w 1491094"/>
                  <a:gd name="connsiteY17" fmla="*/ 245600 h 2436349"/>
                  <a:gd name="connsiteX18" fmla="*/ 124229 w 1491094"/>
                  <a:gd name="connsiteY18" fmla="*/ 202737 h 2436349"/>
                  <a:gd name="connsiteX19" fmla="*/ 367118 w 1491094"/>
                  <a:gd name="connsiteY19" fmla="*/ 207498 h 2436349"/>
                  <a:gd name="connsiteX20" fmla="*/ 219479 w 1491094"/>
                  <a:gd name="connsiteY20" fmla="*/ 174160 h 2436349"/>
                  <a:gd name="connsiteX21" fmla="*/ 43265 w 1491094"/>
                  <a:gd name="connsiteY21" fmla="*/ 112246 h 2436349"/>
                  <a:gd name="connsiteX22" fmla="*/ 211570 w 1491094"/>
                  <a:gd name="connsiteY22" fmla="*/ 94787 h 2436349"/>
                  <a:gd name="connsiteX23" fmla="*/ 362355 w 1491094"/>
                  <a:gd name="connsiteY23" fmla="*/ 126535 h 2436349"/>
                  <a:gd name="connsiteX24" fmla="*/ 400456 w 1491094"/>
                  <a:gd name="connsiteY24" fmla="*/ 112249 h 2436349"/>
                  <a:gd name="connsiteX25" fmla="*/ 162332 w 1491094"/>
                  <a:gd name="connsiteY25" fmla="*/ 18589 h 2436349"/>
                  <a:gd name="connsiteX26" fmla="*/ 384607 w 1491094"/>
                  <a:gd name="connsiteY26" fmla="*/ 10649 h 2436349"/>
                  <a:gd name="connsiteX27" fmla="*/ 549707 w 1491094"/>
                  <a:gd name="connsiteY27" fmla="*/ 153524 h 2436349"/>
                  <a:gd name="connsiteX28" fmla="*/ 773545 w 1491094"/>
                  <a:gd name="connsiteY28" fmla="*/ 740898 h 2436349"/>
                  <a:gd name="connsiteX29" fmla="*/ 1014845 w 1491094"/>
                  <a:gd name="connsiteY29" fmla="*/ 1342561 h 2436349"/>
                  <a:gd name="connsiteX30" fmla="*/ 1065645 w 1491094"/>
                  <a:gd name="connsiteY30" fmla="*/ 1361611 h 2436349"/>
                  <a:gd name="connsiteX31" fmla="*/ 1173569 w 1491094"/>
                  <a:gd name="connsiteY31" fmla="*/ 1393362 h 2436349"/>
                  <a:gd name="connsiteX32" fmla="*/ 1281545 w 1491094"/>
                  <a:gd name="connsiteY32" fmla="*/ 1450511 h 2436349"/>
                  <a:gd name="connsiteX33" fmla="*/ 1351368 w 1491094"/>
                  <a:gd name="connsiteY33" fmla="*/ 1590213 h 2436349"/>
                  <a:gd name="connsiteX34" fmla="*/ 1329170 w 1491094"/>
                  <a:gd name="connsiteY34" fmla="*/ 1783886 h 2436349"/>
                  <a:gd name="connsiteX35" fmla="*/ 1192618 w 1491094"/>
                  <a:gd name="connsiteY35" fmla="*/ 1863263 h 2436349"/>
                  <a:gd name="connsiteX36" fmla="*/ 1218045 w 1491094"/>
                  <a:gd name="connsiteY36" fmla="*/ 1990261 h 2436349"/>
                  <a:gd name="connsiteX37" fmla="*/ 1491094 w 1491094"/>
                  <a:gd name="connsiteY37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357591 w 1491094"/>
                  <a:gd name="connsiteY16" fmla="*/ 283698 h 2436349"/>
                  <a:gd name="connsiteX17" fmla="*/ 128991 w 1491094"/>
                  <a:gd name="connsiteY17" fmla="*/ 278937 h 2436349"/>
                  <a:gd name="connsiteX18" fmla="*/ 408 w 1491094"/>
                  <a:gd name="connsiteY18" fmla="*/ 245600 h 2436349"/>
                  <a:gd name="connsiteX19" fmla="*/ 124229 w 1491094"/>
                  <a:gd name="connsiteY19" fmla="*/ 202737 h 2436349"/>
                  <a:gd name="connsiteX20" fmla="*/ 367118 w 1491094"/>
                  <a:gd name="connsiteY20" fmla="*/ 207498 h 2436349"/>
                  <a:gd name="connsiteX21" fmla="*/ 219479 w 1491094"/>
                  <a:gd name="connsiteY21" fmla="*/ 174160 h 2436349"/>
                  <a:gd name="connsiteX22" fmla="*/ 43265 w 1491094"/>
                  <a:gd name="connsiteY22" fmla="*/ 112246 h 2436349"/>
                  <a:gd name="connsiteX23" fmla="*/ 211570 w 1491094"/>
                  <a:gd name="connsiteY23" fmla="*/ 94787 h 2436349"/>
                  <a:gd name="connsiteX24" fmla="*/ 362355 w 1491094"/>
                  <a:gd name="connsiteY24" fmla="*/ 126535 h 2436349"/>
                  <a:gd name="connsiteX25" fmla="*/ 400456 w 1491094"/>
                  <a:gd name="connsiteY25" fmla="*/ 112249 h 2436349"/>
                  <a:gd name="connsiteX26" fmla="*/ 162332 w 1491094"/>
                  <a:gd name="connsiteY26" fmla="*/ 18589 h 2436349"/>
                  <a:gd name="connsiteX27" fmla="*/ 384607 w 1491094"/>
                  <a:gd name="connsiteY27" fmla="*/ 10649 h 2436349"/>
                  <a:gd name="connsiteX28" fmla="*/ 549707 w 1491094"/>
                  <a:gd name="connsiteY28" fmla="*/ 153524 h 2436349"/>
                  <a:gd name="connsiteX29" fmla="*/ 773545 w 1491094"/>
                  <a:gd name="connsiteY29" fmla="*/ 740898 h 2436349"/>
                  <a:gd name="connsiteX30" fmla="*/ 1014845 w 1491094"/>
                  <a:gd name="connsiteY30" fmla="*/ 1342561 h 2436349"/>
                  <a:gd name="connsiteX31" fmla="*/ 1065645 w 1491094"/>
                  <a:gd name="connsiteY31" fmla="*/ 1361611 h 2436349"/>
                  <a:gd name="connsiteX32" fmla="*/ 1173569 w 1491094"/>
                  <a:gd name="connsiteY32" fmla="*/ 1393362 h 2436349"/>
                  <a:gd name="connsiteX33" fmla="*/ 1281545 w 1491094"/>
                  <a:gd name="connsiteY33" fmla="*/ 1450511 h 2436349"/>
                  <a:gd name="connsiteX34" fmla="*/ 1351368 w 1491094"/>
                  <a:gd name="connsiteY34" fmla="*/ 1590213 h 2436349"/>
                  <a:gd name="connsiteX35" fmla="*/ 1329170 w 1491094"/>
                  <a:gd name="connsiteY35" fmla="*/ 1783886 h 2436349"/>
                  <a:gd name="connsiteX36" fmla="*/ 1192618 w 1491094"/>
                  <a:gd name="connsiteY36" fmla="*/ 1863263 h 2436349"/>
                  <a:gd name="connsiteX37" fmla="*/ 1218045 w 1491094"/>
                  <a:gd name="connsiteY37" fmla="*/ 1990261 h 2436349"/>
                  <a:gd name="connsiteX38" fmla="*/ 1491094 w 1491094"/>
                  <a:gd name="connsiteY38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167091 w 1491094"/>
                  <a:gd name="connsiteY16" fmla="*/ 317037 h 2436349"/>
                  <a:gd name="connsiteX17" fmla="*/ 357591 w 1491094"/>
                  <a:gd name="connsiteY17" fmla="*/ 283698 h 2436349"/>
                  <a:gd name="connsiteX18" fmla="*/ 128991 w 1491094"/>
                  <a:gd name="connsiteY18" fmla="*/ 278937 h 2436349"/>
                  <a:gd name="connsiteX19" fmla="*/ 408 w 1491094"/>
                  <a:gd name="connsiteY19" fmla="*/ 245600 h 2436349"/>
                  <a:gd name="connsiteX20" fmla="*/ 124229 w 1491094"/>
                  <a:gd name="connsiteY20" fmla="*/ 202737 h 2436349"/>
                  <a:gd name="connsiteX21" fmla="*/ 367118 w 1491094"/>
                  <a:gd name="connsiteY21" fmla="*/ 207498 h 2436349"/>
                  <a:gd name="connsiteX22" fmla="*/ 219479 w 1491094"/>
                  <a:gd name="connsiteY22" fmla="*/ 174160 h 2436349"/>
                  <a:gd name="connsiteX23" fmla="*/ 43265 w 1491094"/>
                  <a:gd name="connsiteY23" fmla="*/ 112246 h 2436349"/>
                  <a:gd name="connsiteX24" fmla="*/ 211570 w 1491094"/>
                  <a:gd name="connsiteY24" fmla="*/ 94787 h 2436349"/>
                  <a:gd name="connsiteX25" fmla="*/ 362355 w 1491094"/>
                  <a:gd name="connsiteY25" fmla="*/ 126535 h 2436349"/>
                  <a:gd name="connsiteX26" fmla="*/ 400456 w 1491094"/>
                  <a:gd name="connsiteY26" fmla="*/ 11224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167091 w 1491094"/>
                  <a:gd name="connsiteY16" fmla="*/ 317037 h 2436349"/>
                  <a:gd name="connsiteX17" fmla="*/ 314729 w 1491094"/>
                  <a:gd name="connsiteY17" fmla="*/ 283698 h 2436349"/>
                  <a:gd name="connsiteX18" fmla="*/ 128991 w 1491094"/>
                  <a:gd name="connsiteY18" fmla="*/ 278937 h 2436349"/>
                  <a:gd name="connsiteX19" fmla="*/ 408 w 1491094"/>
                  <a:gd name="connsiteY19" fmla="*/ 245600 h 2436349"/>
                  <a:gd name="connsiteX20" fmla="*/ 124229 w 1491094"/>
                  <a:gd name="connsiteY20" fmla="*/ 202737 h 2436349"/>
                  <a:gd name="connsiteX21" fmla="*/ 367118 w 1491094"/>
                  <a:gd name="connsiteY21" fmla="*/ 207498 h 2436349"/>
                  <a:gd name="connsiteX22" fmla="*/ 219479 w 1491094"/>
                  <a:gd name="connsiteY22" fmla="*/ 174160 h 2436349"/>
                  <a:gd name="connsiteX23" fmla="*/ 43265 w 1491094"/>
                  <a:gd name="connsiteY23" fmla="*/ 112246 h 2436349"/>
                  <a:gd name="connsiteX24" fmla="*/ 211570 w 1491094"/>
                  <a:gd name="connsiteY24" fmla="*/ 94787 h 2436349"/>
                  <a:gd name="connsiteX25" fmla="*/ 362355 w 1491094"/>
                  <a:gd name="connsiteY25" fmla="*/ 126535 h 2436349"/>
                  <a:gd name="connsiteX26" fmla="*/ 400456 w 1491094"/>
                  <a:gd name="connsiteY26" fmla="*/ 11224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167091 w 1491094"/>
                  <a:gd name="connsiteY16" fmla="*/ 317037 h 2436349"/>
                  <a:gd name="connsiteX17" fmla="*/ 314729 w 1491094"/>
                  <a:gd name="connsiteY17" fmla="*/ 283698 h 2436349"/>
                  <a:gd name="connsiteX18" fmla="*/ 128991 w 1491094"/>
                  <a:gd name="connsiteY18" fmla="*/ 278937 h 2436349"/>
                  <a:gd name="connsiteX19" fmla="*/ 408 w 1491094"/>
                  <a:gd name="connsiteY19" fmla="*/ 245600 h 2436349"/>
                  <a:gd name="connsiteX20" fmla="*/ 124229 w 1491094"/>
                  <a:gd name="connsiteY20" fmla="*/ 202737 h 2436349"/>
                  <a:gd name="connsiteX21" fmla="*/ 309968 w 1491094"/>
                  <a:gd name="connsiteY21" fmla="*/ 197973 h 2436349"/>
                  <a:gd name="connsiteX22" fmla="*/ 219479 w 1491094"/>
                  <a:gd name="connsiteY22" fmla="*/ 174160 h 2436349"/>
                  <a:gd name="connsiteX23" fmla="*/ 43265 w 1491094"/>
                  <a:gd name="connsiteY23" fmla="*/ 112246 h 2436349"/>
                  <a:gd name="connsiteX24" fmla="*/ 211570 w 1491094"/>
                  <a:gd name="connsiteY24" fmla="*/ 94787 h 2436349"/>
                  <a:gd name="connsiteX25" fmla="*/ 362355 w 1491094"/>
                  <a:gd name="connsiteY25" fmla="*/ 126535 h 2436349"/>
                  <a:gd name="connsiteX26" fmla="*/ 400456 w 1491094"/>
                  <a:gd name="connsiteY26" fmla="*/ 11224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167091 w 1491094"/>
                  <a:gd name="connsiteY16" fmla="*/ 317037 h 2436349"/>
                  <a:gd name="connsiteX17" fmla="*/ 314729 w 1491094"/>
                  <a:gd name="connsiteY17" fmla="*/ 283698 h 2436349"/>
                  <a:gd name="connsiteX18" fmla="*/ 128991 w 1491094"/>
                  <a:gd name="connsiteY18" fmla="*/ 278937 h 2436349"/>
                  <a:gd name="connsiteX19" fmla="*/ 408 w 1491094"/>
                  <a:gd name="connsiteY19" fmla="*/ 245600 h 2436349"/>
                  <a:gd name="connsiteX20" fmla="*/ 124229 w 1491094"/>
                  <a:gd name="connsiteY20" fmla="*/ 202737 h 2436349"/>
                  <a:gd name="connsiteX21" fmla="*/ 309968 w 1491094"/>
                  <a:gd name="connsiteY21" fmla="*/ 197973 h 2436349"/>
                  <a:gd name="connsiteX22" fmla="*/ 219479 w 1491094"/>
                  <a:gd name="connsiteY22" fmla="*/ 174160 h 2436349"/>
                  <a:gd name="connsiteX23" fmla="*/ 43265 w 1491094"/>
                  <a:gd name="connsiteY23" fmla="*/ 112246 h 2436349"/>
                  <a:gd name="connsiteX24" fmla="*/ 211570 w 1491094"/>
                  <a:gd name="connsiteY24" fmla="*/ 94787 h 2436349"/>
                  <a:gd name="connsiteX25" fmla="*/ 400456 w 1491094"/>
                  <a:gd name="connsiteY25" fmla="*/ 112249 h 2436349"/>
                  <a:gd name="connsiteX26" fmla="*/ 162332 w 1491094"/>
                  <a:gd name="connsiteY26" fmla="*/ 18589 h 2436349"/>
                  <a:gd name="connsiteX27" fmla="*/ 384607 w 1491094"/>
                  <a:gd name="connsiteY27" fmla="*/ 10649 h 2436349"/>
                  <a:gd name="connsiteX28" fmla="*/ 549707 w 1491094"/>
                  <a:gd name="connsiteY28" fmla="*/ 153524 h 2436349"/>
                  <a:gd name="connsiteX29" fmla="*/ 773545 w 1491094"/>
                  <a:gd name="connsiteY29" fmla="*/ 740898 h 2436349"/>
                  <a:gd name="connsiteX30" fmla="*/ 1014845 w 1491094"/>
                  <a:gd name="connsiteY30" fmla="*/ 1342561 h 2436349"/>
                  <a:gd name="connsiteX31" fmla="*/ 1065645 w 1491094"/>
                  <a:gd name="connsiteY31" fmla="*/ 1361611 h 2436349"/>
                  <a:gd name="connsiteX32" fmla="*/ 1173569 w 1491094"/>
                  <a:gd name="connsiteY32" fmla="*/ 1393362 h 2436349"/>
                  <a:gd name="connsiteX33" fmla="*/ 1281545 w 1491094"/>
                  <a:gd name="connsiteY33" fmla="*/ 1450511 h 2436349"/>
                  <a:gd name="connsiteX34" fmla="*/ 1351368 w 1491094"/>
                  <a:gd name="connsiteY34" fmla="*/ 1590213 h 2436349"/>
                  <a:gd name="connsiteX35" fmla="*/ 1329170 w 1491094"/>
                  <a:gd name="connsiteY35" fmla="*/ 1783886 h 2436349"/>
                  <a:gd name="connsiteX36" fmla="*/ 1192618 w 1491094"/>
                  <a:gd name="connsiteY36" fmla="*/ 1863263 h 2436349"/>
                  <a:gd name="connsiteX37" fmla="*/ 1218045 w 1491094"/>
                  <a:gd name="connsiteY37" fmla="*/ 1990261 h 2436349"/>
                  <a:gd name="connsiteX38" fmla="*/ 1491094 w 1491094"/>
                  <a:gd name="connsiteY38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71880 w 1491094"/>
                  <a:gd name="connsiteY13" fmla="*/ 340847 h 2436349"/>
                  <a:gd name="connsiteX14" fmla="*/ 195666 w 1491094"/>
                  <a:gd name="connsiteY14" fmla="*/ 397999 h 2436349"/>
                  <a:gd name="connsiteX15" fmla="*/ 55995 w 1491094"/>
                  <a:gd name="connsiteY15" fmla="*/ 382124 h 2436349"/>
                  <a:gd name="connsiteX16" fmla="*/ 167091 w 1491094"/>
                  <a:gd name="connsiteY16" fmla="*/ 317037 h 2436349"/>
                  <a:gd name="connsiteX17" fmla="*/ 314729 w 1491094"/>
                  <a:gd name="connsiteY17" fmla="*/ 283698 h 2436349"/>
                  <a:gd name="connsiteX18" fmla="*/ 128991 w 1491094"/>
                  <a:gd name="connsiteY18" fmla="*/ 278937 h 2436349"/>
                  <a:gd name="connsiteX19" fmla="*/ 408 w 1491094"/>
                  <a:gd name="connsiteY19" fmla="*/ 245600 h 2436349"/>
                  <a:gd name="connsiteX20" fmla="*/ 124229 w 1491094"/>
                  <a:gd name="connsiteY20" fmla="*/ 202737 h 2436349"/>
                  <a:gd name="connsiteX21" fmla="*/ 309968 w 1491094"/>
                  <a:gd name="connsiteY21" fmla="*/ 197973 h 2436349"/>
                  <a:gd name="connsiteX22" fmla="*/ 219479 w 1491094"/>
                  <a:gd name="connsiteY22" fmla="*/ 174160 h 2436349"/>
                  <a:gd name="connsiteX23" fmla="*/ 43265 w 1491094"/>
                  <a:gd name="connsiteY23" fmla="*/ 112246 h 2436349"/>
                  <a:gd name="connsiteX24" fmla="*/ 211570 w 1491094"/>
                  <a:gd name="connsiteY24" fmla="*/ 94787 h 2436349"/>
                  <a:gd name="connsiteX25" fmla="*/ 281393 w 1491094"/>
                  <a:gd name="connsiteY25" fmla="*/ 93199 h 2436349"/>
                  <a:gd name="connsiteX26" fmla="*/ 162332 w 1491094"/>
                  <a:gd name="connsiteY26" fmla="*/ 18589 h 2436349"/>
                  <a:gd name="connsiteX27" fmla="*/ 384607 w 1491094"/>
                  <a:gd name="connsiteY27" fmla="*/ 10649 h 2436349"/>
                  <a:gd name="connsiteX28" fmla="*/ 549707 w 1491094"/>
                  <a:gd name="connsiteY28" fmla="*/ 153524 h 2436349"/>
                  <a:gd name="connsiteX29" fmla="*/ 773545 w 1491094"/>
                  <a:gd name="connsiteY29" fmla="*/ 740898 h 2436349"/>
                  <a:gd name="connsiteX30" fmla="*/ 1014845 w 1491094"/>
                  <a:gd name="connsiteY30" fmla="*/ 1342561 h 2436349"/>
                  <a:gd name="connsiteX31" fmla="*/ 1065645 w 1491094"/>
                  <a:gd name="connsiteY31" fmla="*/ 1361611 h 2436349"/>
                  <a:gd name="connsiteX32" fmla="*/ 1173569 w 1491094"/>
                  <a:gd name="connsiteY32" fmla="*/ 1393362 h 2436349"/>
                  <a:gd name="connsiteX33" fmla="*/ 1281545 w 1491094"/>
                  <a:gd name="connsiteY33" fmla="*/ 1450511 h 2436349"/>
                  <a:gd name="connsiteX34" fmla="*/ 1351368 w 1491094"/>
                  <a:gd name="connsiteY34" fmla="*/ 1590213 h 2436349"/>
                  <a:gd name="connsiteX35" fmla="*/ 1329170 w 1491094"/>
                  <a:gd name="connsiteY35" fmla="*/ 1783886 h 2436349"/>
                  <a:gd name="connsiteX36" fmla="*/ 1192618 w 1491094"/>
                  <a:gd name="connsiteY36" fmla="*/ 1863263 h 2436349"/>
                  <a:gd name="connsiteX37" fmla="*/ 1218045 w 1491094"/>
                  <a:gd name="connsiteY37" fmla="*/ 1990261 h 2436349"/>
                  <a:gd name="connsiteX38" fmla="*/ 1491094 w 1491094"/>
                  <a:gd name="connsiteY38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05204 w 1491094"/>
                  <a:gd name="connsiteY13" fmla="*/ 374187 h 2436349"/>
                  <a:gd name="connsiteX14" fmla="*/ 371880 w 1491094"/>
                  <a:gd name="connsiteY14" fmla="*/ 340847 h 2436349"/>
                  <a:gd name="connsiteX15" fmla="*/ 195666 w 1491094"/>
                  <a:gd name="connsiteY15" fmla="*/ 397999 h 2436349"/>
                  <a:gd name="connsiteX16" fmla="*/ 55995 w 1491094"/>
                  <a:gd name="connsiteY16" fmla="*/ 382124 h 2436349"/>
                  <a:gd name="connsiteX17" fmla="*/ 167091 w 1491094"/>
                  <a:gd name="connsiteY17" fmla="*/ 317037 h 2436349"/>
                  <a:gd name="connsiteX18" fmla="*/ 314729 w 1491094"/>
                  <a:gd name="connsiteY18" fmla="*/ 283698 h 2436349"/>
                  <a:gd name="connsiteX19" fmla="*/ 128991 w 1491094"/>
                  <a:gd name="connsiteY19" fmla="*/ 278937 h 2436349"/>
                  <a:gd name="connsiteX20" fmla="*/ 408 w 1491094"/>
                  <a:gd name="connsiteY20" fmla="*/ 245600 h 2436349"/>
                  <a:gd name="connsiteX21" fmla="*/ 124229 w 1491094"/>
                  <a:gd name="connsiteY21" fmla="*/ 202737 h 2436349"/>
                  <a:gd name="connsiteX22" fmla="*/ 309968 w 1491094"/>
                  <a:gd name="connsiteY22" fmla="*/ 197973 h 2436349"/>
                  <a:gd name="connsiteX23" fmla="*/ 219479 w 1491094"/>
                  <a:gd name="connsiteY23" fmla="*/ 174160 h 2436349"/>
                  <a:gd name="connsiteX24" fmla="*/ 43265 w 1491094"/>
                  <a:gd name="connsiteY24" fmla="*/ 112246 h 2436349"/>
                  <a:gd name="connsiteX25" fmla="*/ 211570 w 1491094"/>
                  <a:gd name="connsiteY25" fmla="*/ 94787 h 2436349"/>
                  <a:gd name="connsiteX26" fmla="*/ 281393 w 1491094"/>
                  <a:gd name="connsiteY26" fmla="*/ 9319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05204 w 1491094"/>
                  <a:gd name="connsiteY13" fmla="*/ 374187 h 2436349"/>
                  <a:gd name="connsiteX14" fmla="*/ 371880 w 1491094"/>
                  <a:gd name="connsiteY14" fmla="*/ 340847 h 2436349"/>
                  <a:gd name="connsiteX15" fmla="*/ 214716 w 1491094"/>
                  <a:gd name="connsiteY15" fmla="*/ 378949 h 2436349"/>
                  <a:gd name="connsiteX16" fmla="*/ 55995 w 1491094"/>
                  <a:gd name="connsiteY16" fmla="*/ 382124 h 2436349"/>
                  <a:gd name="connsiteX17" fmla="*/ 167091 w 1491094"/>
                  <a:gd name="connsiteY17" fmla="*/ 317037 h 2436349"/>
                  <a:gd name="connsiteX18" fmla="*/ 314729 w 1491094"/>
                  <a:gd name="connsiteY18" fmla="*/ 283698 h 2436349"/>
                  <a:gd name="connsiteX19" fmla="*/ 128991 w 1491094"/>
                  <a:gd name="connsiteY19" fmla="*/ 278937 h 2436349"/>
                  <a:gd name="connsiteX20" fmla="*/ 408 w 1491094"/>
                  <a:gd name="connsiteY20" fmla="*/ 245600 h 2436349"/>
                  <a:gd name="connsiteX21" fmla="*/ 124229 w 1491094"/>
                  <a:gd name="connsiteY21" fmla="*/ 202737 h 2436349"/>
                  <a:gd name="connsiteX22" fmla="*/ 309968 w 1491094"/>
                  <a:gd name="connsiteY22" fmla="*/ 197973 h 2436349"/>
                  <a:gd name="connsiteX23" fmla="*/ 219479 w 1491094"/>
                  <a:gd name="connsiteY23" fmla="*/ 174160 h 2436349"/>
                  <a:gd name="connsiteX24" fmla="*/ 43265 w 1491094"/>
                  <a:gd name="connsiteY24" fmla="*/ 112246 h 2436349"/>
                  <a:gd name="connsiteX25" fmla="*/ 211570 w 1491094"/>
                  <a:gd name="connsiteY25" fmla="*/ 94787 h 2436349"/>
                  <a:gd name="connsiteX26" fmla="*/ 281393 w 1491094"/>
                  <a:gd name="connsiteY26" fmla="*/ 9319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05204 w 1491094"/>
                  <a:gd name="connsiteY13" fmla="*/ 374187 h 2436349"/>
                  <a:gd name="connsiteX14" fmla="*/ 371880 w 1491094"/>
                  <a:gd name="connsiteY14" fmla="*/ 340847 h 2436349"/>
                  <a:gd name="connsiteX15" fmla="*/ 214716 w 1491094"/>
                  <a:gd name="connsiteY15" fmla="*/ 378949 h 2436349"/>
                  <a:gd name="connsiteX16" fmla="*/ 55995 w 1491094"/>
                  <a:gd name="connsiteY16" fmla="*/ 382124 h 2436349"/>
                  <a:gd name="connsiteX17" fmla="*/ 181378 w 1491094"/>
                  <a:gd name="connsiteY17" fmla="*/ 326562 h 2436349"/>
                  <a:gd name="connsiteX18" fmla="*/ 314729 w 1491094"/>
                  <a:gd name="connsiteY18" fmla="*/ 283698 h 2436349"/>
                  <a:gd name="connsiteX19" fmla="*/ 128991 w 1491094"/>
                  <a:gd name="connsiteY19" fmla="*/ 278937 h 2436349"/>
                  <a:gd name="connsiteX20" fmla="*/ 408 w 1491094"/>
                  <a:gd name="connsiteY20" fmla="*/ 245600 h 2436349"/>
                  <a:gd name="connsiteX21" fmla="*/ 124229 w 1491094"/>
                  <a:gd name="connsiteY21" fmla="*/ 202737 h 2436349"/>
                  <a:gd name="connsiteX22" fmla="*/ 309968 w 1491094"/>
                  <a:gd name="connsiteY22" fmla="*/ 197973 h 2436349"/>
                  <a:gd name="connsiteX23" fmla="*/ 219479 w 1491094"/>
                  <a:gd name="connsiteY23" fmla="*/ 174160 h 2436349"/>
                  <a:gd name="connsiteX24" fmla="*/ 43265 w 1491094"/>
                  <a:gd name="connsiteY24" fmla="*/ 112246 h 2436349"/>
                  <a:gd name="connsiteX25" fmla="*/ 211570 w 1491094"/>
                  <a:gd name="connsiteY25" fmla="*/ 94787 h 2436349"/>
                  <a:gd name="connsiteX26" fmla="*/ 281393 w 1491094"/>
                  <a:gd name="connsiteY26" fmla="*/ 9319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157 w 1491094"/>
                  <a:gd name="connsiteY0" fmla="*/ 2431586 h 2436349"/>
                  <a:gd name="connsiteX1" fmla="*/ 1119620 w 1491094"/>
                  <a:gd name="connsiteY1" fmla="*/ 2006136 h 2436349"/>
                  <a:gd name="connsiteX2" fmla="*/ 1018020 w 1491094"/>
                  <a:gd name="connsiteY2" fmla="*/ 1923586 h 2436349"/>
                  <a:gd name="connsiteX3" fmla="*/ 551295 w 1491094"/>
                  <a:gd name="connsiteY3" fmla="*/ 1948986 h 2436349"/>
                  <a:gd name="connsiteX4" fmla="*/ 424295 w 1491094"/>
                  <a:gd name="connsiteY4" fmla="*/ 1593386 h 2436349"/>
                  <a:gd name="connsiteX5" fmla="*/ 690995 w 1491094"/>
                  <a:gd name="connsiteY5" fmla="*/ 1399711 h 2436349"/>
                  <a:gd name="connsiteX6" fmla="*/ 862418 w 1491094"/>
                  <a:gd name="connsiteY6" fmla="*/ 1367963 h 2436349"/>
                  <a:gd name="connsiteX7" fmla="*/ 881495 w 1491094"/>
                  <a:gd name="connsiteY7" fmla="*/ 1323511 h 2436349"/>
                  <a:gd name="connsiteX8" fmla="*/ 629055 w 1491094"/>
                  <a:gd name="connsiteY8" fmla="*/ 617074 h 2436349"/>
                  <a:gd name="connsiteX9" fmla="*/ 494145 w 1491094"/>
                  <a:gd name="connsiteY9" fmla="*/ 282111 h 2436349"/>
                  <a:gd name="connsiteX10" fmla="*/ 395691 w 1491094"/>
                  <a:gd name="connsiteY10" fmla="*/ 417046 h 2436349"/>
                  <a:gd name="connsiteX11" fmla="*/ 209955 w 1491094"/>
                  <a:gd name="connsiteY11" fmla="*/ 498010 h 2436349"/>
                  <a:gd name="connsiteX12" fmla="*/ 319490 w 1491094"/>
                  <a:gd name="connsiteY12" fmla="*/ 421810 h 2436349"/>
                  <a:gd name="connsiteX13" fmla="*/ 305204 w 1491094"/>
                  <a:gd name="connsiteY13" fmla="*/ 374187 h 2436349"/>
                  <a:gd name="connsiteX14" fmla="*/ 371880 w 1491094"/>
                  <a:gd name="connsiteY14" fmla="*/ 340847 h 2436349"/>
                  <a:gd name="connsiteX15" fmla="*/ 214716 w 1491094"/>
                  <a:gd name="connsiteY15" fmla="*/ 378949 h 2436349"/>
                  <a:gd name="connsiteX16" fmla="*/ 55995 w 1491094"/>
                  <a:gd name="connsiteY16" fmla="*/ 382124 h 2436349"/>
                  <a:gd name="connsiteX17" fmla="*/ 181378 w 1491094"/>
                  <a:gd name="connsiteY17" fmla="*/ 326562 h 2436349"/>
                  <a:gd name="connsiteX18" fmla="*/ 314729 w 1491094"/>
                  <a:gd name="connsiteY18" fmla="*/ 283698 h 2436349"/>
                  <a:gd name="connsiteX19" fmla="*/ 143279 w 1491094"/>
                  <a:gd name="connsiteY19" fmla="*/ 274175 h 2436349"/>
                  <a:gd name="connsiteX20" fmla="*/ 408 w 1491094"/>
                  <a:gd name="connsiteY20" fmla="*/ 245600 h 2436349"/>
                  <a:gd name="connsiteX21" fmla="*/ 124229 w 1491094"/>
                  <a:gd name="connsiteY21" fmla="*/ 202737 h 2436349"/>
                  <a:gd name="connsiteX22" fmla="*/ 309968 w 1491094"/>
                  <a:gd name="connsiteY22" fmla="*/ 197973 h 2436349"/>
                  <a:gd name="connsiteX23" fmla="*/ 219479 w 1491094"/>
                  <a:gd name="connsiteY23" fmla="*/ 174160 h 2436349"/>
                  <a:gd name="connsiteX24" fmla="*/ 43265 w 1491094"/>
                  <a:gd name="connsiteY24" fmla="*/ 112246 h 2436349"/>
                  <a:gd name="connsiteX25" fmla="*/ 211570 w 1491094"/>
                  <a:gd name="connsiteY25" fmla="*/ 94787 h 2436349"/>
                  <a:gd name="connsiteX26" fmla="*/ 281393 w 1491094"/>
                  <a:gd name="connsiteY26" fmla="*/ 93199 h 2436349"/>
                  <a:gd name="connsiteX27" fmla="*/ 162332 w 1491094"/>
                  <a:gd name="connsiteY27" fmla="*/ 18589 h 2436349"/>
                  <a:gd name="connsiteX28" fmla="*/ 384607 w 1491094"/>
                  <a:gd name="connsiteY28" fmla="*/ 10649 h 2436349"/>
                  <a:gd name="connsiteX29" fmla="*/ 549707 w 1491094"/>
                  <a:gd name="connsiteY29" fmla="*/ 153524 h 2436349"/>
                  <a:gd name="connsiteX30" fmla="*/ 773545 w 1491094"/>
                  <a:gd name="connsiteY30" fmla="*/ 740898 h 2436349"/>
                  <a:gd name="connsiteX31" fmla="*/ 1014845 w 1491094"/>
                  <a:gd name="connsiteY31" fmla="*/ 1342561 h 2436349"/>
                  <a:gd name="connsiteX32" fmla="*/ 1065645 w 1491094"/>
                  <a:gd name="connsiteY32" fmla="*/ 1361611 h 2436349"/>
                  <a:gd name="connsiteX33" fmla="*/ 1173569 w 1491094"/>
                  <a:gd name="connsiteY33" fmla="*/ 1393362 h 2436349"/>
                  <a:gd name="connsiteX34" fmla="*/ 1281545 w 1491094"/>
                  <a:gd name="connsiteY34" fmla="*/ 1450511 h 2436349"/>
                  <a:gd name="connsiteX35" fmla="*/ 1351368 w 1491094"/>
                  <a:gd name="connsiteY35" fmla="*/ 1590213 h 2436349"/>
                  <a:gd name="connsiteX36" fmla="*/ 1329170 w 1491094"/>
                  <a:gd name="connsiteY36" fmla="*/ 1783886 h 2436349"/>
                  <a:gd name="connsiteX37" fmla="*/ 1192618 w 1491094"/>
                  <a:gd name="connsiteY37" fmla="*/ 1863263 h 2436349"/>
                  <a:gd name="connsiteX38" fmla="*/ 1218045 w 1491094"/>
                  <a:gd name="connsiteY38" fmla="*/ 1990261 h 2436349"/>
                  <a:gd name="connsiteX39" fmla="*/ 1491094 w 1491094"/>
                  <a:gd name="connsiteY39" fmla="*/ 2436349 h 2436349"/>
                  <a:gd name="connsiteX0" fmla="*/ 1356044 w 1490981"/>
                  <a:gd name="connsiteY0" fmla="*/ 2431586 h 2436349"/>
                  <a:gd name="connsiteX1" fmla="*/ 1119507 w 1490981"/>
                  <a:gd name="connsiteY1" fmla="*/ 2006136 h 2436349"/>
                  <a:gd name="connsiteX2" fmla="*/ 1017907 w 1490981"/>
                  <a:gd name="connsiteY2" fmla="*/ 1923586 h 2436349"/>
                  <a:gd name="connsiteX3" fmla="*/ 551182 w 1490981"/>
                  <a:gd name="connsiteY3" fmla="*/ 1948986 h 2436349"/>
                  <a:gd name="connsiteX4" fmla="*/ 424182 w 1490981"/>
                  <a:gd name="connsiteY4" fmla="*/ 1593386 h 2436349"/>
                  <a:gd name="connsiteX5" fmla="*/ 690882 w 1490981"/>
                  <a:gd name="connsiteY5" fmla="*/ 1399711 h 2436349"/>
                  <a:gd name="connsiteX6" fmla="*/ 862305 w 1490981"/>
                  <a:gd name="connsiteY6" fmla="*/ 1367963 h 2436349"/>
                  <a:gd name="connsiteX7" fmla="*/ 881382 w 1490981"/>
                  <a:gd name="connsiteY7" fmla="*/ 1323511 h 2436349"/>
                  <a:gd name="connsiteX8" fmla="*/ 628942 w 1490981"/>
                  <a:gd name="connsiteY8" fmla="*/ 617074 h 2436349"/>
                  <a:gd name="connsiteX9" fmla="*/ 494032 w 1490981"/>
                  <a:gd name="connsiteY9" fmla="*/ 282111 h 2436349"/>
                  <a:gd name="connsiteX10" fmla="*/ 395578 w 1490981"/>
                  <a:gd name="connsiteY10" fmla="*/ 417046 h 2436349"/>
                  <a:gd name="connsiteX11" fmla="*/ 209842 w 1490981"/>
                  <a:gd name="connsiteY11" fmla="*/ 498010 h 2436349"/>
                  <a:gd name="connsiteX12" fmla="*/ 319377 w 1490981"/>
                  <a:gd name="connsiteY12" fmla="*/ 421810 h 2436349"/>
                  <a:gd name="connsiteX13" fmla="*/ 305091 w 1490981"/>
                  <a:gd name="connsiteY13" fmla="*/ 374187 h 2436349"/>
                  <a:gd name="connsiteX14" fmla="*/ 371767 w 1490981"/>
                  <a:gd name="connsiteY14" fmla="*/ 340847 h 2436349"/>
                  <a:gd name="connsiteX15" fmla="*/ 214603 w 1490981"/>
                  <a:gd name="connsiteY15" fmla="*/ 378949 h 2436349"/>
                  <a:gd name="connsiteX16" fmla="*/ 55882 w 1490981"/>
                  <a:gd name="connsiteY16" fmla="*/ 382124 h 2436349"/>
                  <a:gd name="connsiteX17" fmla="*/ 181265 w 1490981"/>
                  <a:gd name="connsiteY17" fmla="*/ 326562 h 2436349"/>
                  <a:gd name="connsiteX18" fmla="*/ 314616 w 1490981"/>
                  <a:gd name="connsiteY18" fmla="*/ 283698 h 2436349"/>
                  <a:gd name="connsiteX19" fmla="*/ 143166 w 1490981"/>
                  <a:gd name="connsiteY19" fmla="*/ 274175 h 2436349"/>
                  <a:gd name="connsiteX20" fmla="*/ 295 w 1490981"/>
                  <a:gd name="connsiteY20" fmla="*/ 245600 h 2436349"/>
                  <a:gd name="connsiteX21" fmla="*/ 152691 w 1490981"/>
                  <a:gd name="connsiteY21" fmla="*/ 212262 h 2436349"/>
                  <a:gd name="connsiteX22" fmla="*/ 309855 w 1490981"/>
                  <a:gd name="connsiteY22" fmla="*/ 197973 h 2436349"/>
                  <a:gd name="connsiteX23" fmla="*/ 219366 w 1490981"/>
                  <a:gd name="connsiteY23" fmla="*/ 174160 h 2436349"/>
                  <a:gd name="connsiteX24" fmla="*/ 43152 w 1490981"/>
                  <a:gd name="connsiteY24" fmla="*/ 112246 h 2436349"/>
                  <a:gd name="connsiteX25" fmla="*/ 211457 w 1490981"/>
                  <a:gd name="connsiteY25" fmla="*/ 94787 h 2436349"/>
                  <a:gd name="connsiteX26" fmla="*/ 281280 w 1490981"/>
                  <a:gd name="connsiteY26" fmla="*/ 93199 h 2436349"/>
                  <a:gd name="connsiteX27" fmla="*/ 162219 w 1490981"/>
                  <a:gd name="connsiteY27" fmla="*/ 18589 h 2436349"/>
                  <a:gd name="connsiteX28" fmla="*/ 384494 w 1490981"/>
                  <a:gd name="connsiteY28" fmla="*/ 10649 h 2436349"/>
                  <a:gd name="connsiteX29" fmla="*/ 549594 w 1490981"/>
                  <a:gd name="connsiteY29" fmla="*/ 153524 h 2436349"/>
                  <a:gd name="connsiteX30" fmla="*/ 773432 w 1490981"/>
                  <a:gd name="connsiteY30" fmla="*/ 740898 h 2436349"/>
                  <a:gd name="connsiteX31" fmla="*/ 1014732 w 1490981"/>
                  <a:gd name="connsiteY31" fmla="*/ 1342561 h 2436349"/>
                  <a:gd name="connsiteX32" fmla="*/ 1065532 w 1490981"/>
                  <a:gd name="connsiteY32" fmla="*/ 1361611 h 2436349"/>
                  <a:gd name="connsiteX33" fmla="*/ 1173456 w 1490981"/>
                  <a:gd name="connsiteY33" fmla="*/ 1393362 h 2436349"/>
                  <a:gd name="connsiteX34" fmla="*/ 1281432 w 1490981"/>
                  <a:gd name="connsiteY34" fmla="*/ 1450511 h 2436349"/>
                  <a:gd name="connsiteX35" fmla="*/ 1351255 w 1490981"/>
                  <a:gd name="connsiteY35" fmla="*/ 1590213 h 2436349"/>
                  <a:gd name="connsiteX36" fmla="*/ 1329057 w 1490981"/>
                  <a:gd name="connsiteY36" fmla="*/ 1783886 h 2436349"/>
                  <a:gd name="connsiteX37" fmla="*/ 1192505 w 1490981"/>
                  <a:gd name="connsiteY37" fmla="*/ 1863263 h 2436349"/>
                  <a:gd name="connsiteX38" fmla="*/ 1217932 w 1490981"/>
                  <a:gd name="connsiteY38" fmla="*/ 1990261 h 2436349"/>
                  <a:gd name="connsiteX39" fmla="*/ 1490981 w 1490981"/>
                  <a:gd name="connsiteY39" fmla="*/ 2436349 h 2436349"/>
                  <a:gd name="connsiteX0" fmla="*/ 1356044 w 1490981"/>
                  <a:gd name="connsiteY0" fmla="*/ 2431586 h 2436349"/>
                  <a:gd name="connsiteX1" fmla="*/ 1119507 w 1490981"/>
                  <a:gd name="connsiteY1" fmla="*/ 2006136 h 2436349"/>
                  <a:gd name="connsiteX2" fmla="*/ 1017907 w 1490981"/>
                  <a:gd name="connsiteY2" fmla="*/ 1923586 h 2436349"/>
                  <a:gd name="connsiteX3" fmla="*/ 551182 w 1490981"/>
                  <a:gd name="connsiteY3" fmla="*/ 1948986 h 2436349"/>
                  <a:gd name="connsiteX4" fmla="*/ 424182 w 1490981"/>
                  <a:gd name="connsiteY4" fmla="*/ 1593386 h 2436349"/>
                  <a:gd name="connsiteX5" fmla="*/ 690882 w 1490981"/>
                  <a:gd name="connsiteY5" fmla="*/ 1399711 h 2436349"/>
                  <a:gd name="connsiteX6" fmla="*/ 862305 w 1490981"/>
                  <a:gd name="connsiteY6" fmla="*/ 1367963 h 2436349"/>
                  <a:gd name="connsiteX7" fmla="*/ 881382 w 1490981"/>
                  <a:gd name="connsiteY7" fmla="*/ 1323511 h 2436349"/>
                  <a:gd name="connsiteX8" fmla="*/ 628942 w 1490981"/>
                  <a:gd name="connsiteY8" fmla="*/ 617074 h 2436349"/>
                  <a:gd name="connsiteX9" fmla="*/ 494032 w 1490981"/>
                  <a:gd name="connsiteY9" fmla="*/ 282111 h 2436349"/>
                  <a:gd name="connsiteX10" fmla="*/ 395578 w 1490981"/>
                  <a:gd name="connsiteY10" fmla="*/ 417046 h 2436349"/>
                  <a:gd name="connsiteX11" fmla="*/ 209842 w 1490981"/>
                  <a:gd name="connsiteY11" fmla="*/ 498010 h 2436349"/>
                  <a:gd name="connsiteX12" fmla="*/ 319377 w 1490981"/>
                  <a:gd name="connsiteY12" fmla="*/ 421810 h 2436349"/>
                  <a:gd name="connsiteX13" fmla="*/ 305091 w 1490981"/>
                  <a:gd name="connsiteY13" fmla="*/ 374187 h 2436349"/>
                  <a:gd name="connsiteX14" fmla="*/ 371767 w 1490981"/>
                  <a:gd name="connsiteY14" fmla="*/ 340847 h 2436349"/>
                  <a:gd name="connsiteX15" fmla="*/ 214603 w 1490981"/>
                  <a:gd name="connsiteY15" fmla="*/ 378949 h 2436349"/>
                  <a:gd name="connsiteX16" fmla="*/ 55882 w 1490981"/>
                  <a:gd name="connsiteY16" fmla="*/ 382124 h 2436349"/>
                  <a:gd name="connsiteX17" fmla="*/ 181265 w 1490981"/>
                  <a:gd name="connsiteY17" fmla="*/ 326562 h 2436349"/>
                  <a:gd name="connsiteX18" fmla="*/ 314616 w 1490981"/>
                  <a:gd name="connsiteY18" fmla="*/ 283698 h 2436349"/>
                  <a:gd name="connsiteX19" fmla="*/ 143166 w 1490981"/>
                  <a:gd name="connsiteY19" fmla="*/ 274175 h 2436349"/>
                  <a:gd name="connsiteX20" fmla="*/ 295 w 1490981"/>
                  <a:gd name="connsiteY20" fmla="*/ 245600 h 2436349"/>
                  <a:gd name="connsiteX21" fmla="*/ 152691 w 1490981"/>
                  <a:gd name="connsiteY21" fmla="*/ 212262 h 2436349"/>
                  <a:gd name="connsiteX22" fmla="*/ 309855 w 1490981"/>
                  <a:gd name="connsiteY22" fmla="*/ 197973 h 2436349"/>
                  <a:gd name="connsiteX23" fmla="*/ 219366 w 1490981"/>
                  <a:gd name="connsiteY23" fmla="*/ 174160 h 2436349"/>
                  <a:gd name="connsiteX24" fmla="*/ 43152 w 1490981"/>
                  <a:gd name="connsiteY24" fmla="*/ 112246 h 2436349"/>
                  <a:gd name="connsiteX25" fmla="*/ 211457 w 1490981"/>
                  <a:gd name="connsiteY25" fmla="*/ 94787 h 2436349"/>
                  <a:gd name="connsiteX26" fmla="*/ 333667 w 1490981"/>
                  <a:gd name="connsiteY26" fmla="*/ 93199 h 2436349"/>
                  <a:gd name="connsiteX27" fmla="*/ 162219 w 1490981"/>
                  <a:gd name="connsiteY27" fmla="*/ 18589 h 2436349"/>
                  <a:gd name="connsiteX28" fmla="*/ 384494 w 1490981"/>
                  <a:gd name="connsiteY28" fmla="*/ 10649 h 2436349"/>
                  <a:gd name="connsiteX29" fmla="*/ 549594 w 1490981"/>
                  <a:gd name="connsiteY29" fmla="*/ 153524 h 2436349"/>
                  <a:gd name="connsiteX30" fmla="*/ 773432 w 1490981"/>
                  <a:gd name="connsiteY30" fmla="*/ 740898 h 2436349"/>
                  <a:gd name="connsiteX31" fmla="*/ 1014732 w 1490981"/>
                  <a:gd name="connsiteY31" fmla="*/ 1342561 h 2436349"/>
                  <a:gd name="connsiteX32" fmla="*/ 1065532 w 1490981"/>
                  <a:gd name="connsiteY32" fmla="*/ 1361611 h 2436349"/>
                  <a:gd name="connsiteX33" fmla="*/ 1173456 w 1490981"/>
                  <a:gd name="connsiteY33" fmla="*/ 1393362 h 2436349"/>
                  <a:gd name="connsiteX34" fmla="*/ 1281432 w 1490981"/>
                  <a:gd name="connsiteY34" fmla="*/ 1450511 h 2436349"/>
                  <a:gd name="connsiteX35" fmla="*/ 1351255 w 1490981"/>
                  <a:gd name="connsiteY35" fmla="*/ 1590213 h 2436349"/>
                  <a:gd name="connsiteX36" fmla="*/ 1329057 w 1490981"/>
                  <a:gd name="connsiteY36" fmla="*/ 1783886 h 2436349"/>
                  <a:gd name="connsiteX37" fmla="*/ 1192505 w 1490981"/>
                  <a:gd name="connsiteY37" fmla="*/ 1863263 h 2436349"/>
                  <a:gd name="connsiteX38" fmla="*/ 1217932 w 1490981"/>
                  <a:gd name="connsiteY38" fmla="*/ 1990261 h 2436349"/>
                  <a:gd name="connsiteX39" fmla="*/ 1490981 w 1490981"/>
                  <a:gd name="connsiteY39" fmla="*/ 2436349 h 2436349"/>
                  <a:gd name="connsiteX0" fmla="*/ 1356044 w 1490981"/>
                  <a:gd name="connsiteY0" fmla="*/ 2431586 h 2436349"/>
                  <a:gd name="connsiteX1" fmla="*/ 1119507 w 1490981"/>
                  <a:gd name="connsiteY1" fmla="*/ 2006136 h 2436349"/>
                  <a:gd name="connsiteX2" fmla="*/ 1017907 w 1490981"/>
                  <a:gd name="connsiteY2" fmla="*/ 1923586 h 2436349"/>
                  <a:gd name="connsiteX3" fmla="*/ 551182 w 1490981"/>
                  <a:gd name="connsiteY3" fmla="*/ 1948986 h 2436349"/>
                  <a:gd name="connsiteX4" fmla="*/ 424182 w 1490981"/>
                  <a:gd name="connsiteY4" fmla="*/ 1593386 h 2436349"/>
                  <a:gd name="connsiteX5" fmla="*/ 690882 w 1490981"/>
                  <a:gd name="connsiteY5" fmla="*/ 1399711 h 2436349"/>
                  <a:gd name="connsiteX6" fmla="*/ 862305 w 1490981"/>
                  <a:gd name="connsiteY6" fmla="*/ 1367963 h 2436349"/>
                  <a:gd name="connsiteX7" fmla="*/ 881382 w 1490981"/>
                  <a:gd name="connsiteY7" fmla="*/ 1323511 h 2436349"/>
                  <a:gd name="connsiteX8" fmla="*/ 628942 w 1490981"/>
                  <a:gd name="connsiteY8" fmla="*/ 617074 h 2436349"/>
                  <a:gd name="connsiteX9" fmla="*/ 494032 w 1490981"/>
                  <a:gd name="connsiteY9" fmla="*/ 282111 h 2436349"/>
                  <a:gd name="connsiteX10" fmla="*/ 395578 w 1490981"/>
                  <a:gd name="connsiteY10" fmla="*/ 417046 h 2436349"/>
                  <a:gd name="connsiteX11" fmla="*/ 209842 w 1490981"/>
                  <a:gd name="connsiteY11" fmla="*/ 498010 h 2436349"/>
                  <a:gd name="connsiteX12" fmla="*/ 319377 w 1490981"/>
                  <a:gd name="connsiteY12" fmla="*/ 421810 h 2436349"/>
                  <a:gd name="connsiteX13" fmla="*/ 333666 w 1490981"/>
                  <a:gd name="connsiteY13" fmla="*/ 378950 h 2436349"/>
                  <a:gd name="connsiteX14" fmla="*/ 371767 w 1490981"/>
                  <a:gd name="connsiteY14" fmla="*/ 340847 h 2436349"/>
                  <a:gd name="connsiteX15" fmla="*/ 214603 w 1490981"/>
                  <a:gd name="connsiteY15" fmla="*/ 378949 h 2436349"/>
                  <a:gd name="connsiteX16" fmla="*/ 55882 w 1490981"/>
                  <a:gd name="connsiteY16" fmla="*/ 382124 h 2436349"/>
                  <a:gd name="connsiteX17" fmla="*/ 181265 w 1490981"/>
                  <a:gd name="connsiteY17" fmla="*/ 326562 h 2436349"/>
                  <a:gd name="connsiteX18" fmla="*/ 314616 w 1490981"/>
                  <a:gd name="connsiteY18" fmla="*/ 283698 h 2436349"/>
                  <a:gd name="connsiteX19" fmla="*/ 143166 w 1490981"/>
                  <a:gd name="connsiteY19" fmla="*/ 274175 h 2436349"/>
                  <a:gd name="connsiteX20" fmla="*/ 295 w 1490981"/>
                  <a:gd name="connsiteY20" fmla="*/ 245600 h 2436349"/>
                  <a:gd name="connsiteX21" fmla="*/ 152691 w 1490981"/>
                  <a:gd name="connsiteY21" fmla="*/ 212262 h 2436349"/>
                  <a:gd name="connsiteX22" fmla="*/ 309855 w 1490981"/>
                  <a:gd name="connsiteY22" fmla="*/ 197973 h 2436349"/>
                  <a:gd name="connsiteX23" fmla="*/ 219366 w 1490981"/>
                  <a:gd name="connsiteY23" fmla="*/ 174160 h 2436349"/>
                  <a:gd name="connsiteX24" fmla="*/ 43152 w 1490981"/>
                  <a:gd name="connsiteY24" fmla="*/ 112246 h 2436349"/>
                  <a:gd name="connsiteX25" fmla="*/ 211457 w 1490981"/>
                  <a:gd name="connsiteY25" fmla="*/ 94787 h 2436349"/>
                  <a:gd name="connsiteX26" fmla="*/ 333667 w 1490981"/>
                  <a:gd name="connsiteY26" fmla="*/ 93199 h 2436349"/>
                  <a:gd name="connsiteX27" fmla="*/ 162219 w 1490981"/>
                  <a:gd name="connsiteY27" fmla="*/ 18589 h 2436349"/>
                  <a:gd name="connsiteX28" fmla="*/ 384494 w 1490981"/>
                  <a:gd name="connsiteY28" fmla="*/ 10649 h 2436349"/>
                  <a:gd name="connsiteX29" fmla="*/ 549594 w 1490981"/>
                  <a:gd name="connsiteY29" fmla="*/ 153524 h 2436349"/>
                  <a:gd name="connsiteX30" fmla="*/ 773432 w 1490981"/>
                  <a:gd name="connsiteY30" fmla="*/ 740898 h 2436349"/>
                  <a:gd name="connsiteX31" fmla="*/ 1014732 w 1490981"/>
                  <a:gd name="connsiteY31" fmla="*/ 1342561 h 2436349"/>
                  <a:gd name="connsiteX32" fmla="*/ 1065532 w 1490981"/>
                  <a:gd name="connsiteY32" fmla="*/ 1361611 h 2436349"/>
                  <a:gd name="connsiteX33" fmla="*/ 1173456 w 1490981"/>
                  <a:gd name="connsiteY33" fmla="*/ 1393362 h 2436349"/>
                  <a:gd name="connsiteX34" fmla="*/ 1281432 w 1490981"/>
                  <a:gd name="connsiteY34" fmla="*/ 1450511 h 2436349"/>
                  <a:gd name="connsiteX35" fmla="*/ 1351255 w 1490981"/>
                  <a:gd name="connsiteY35" fmla="*/ 1590213 h 2436349"/>
                  <a:gd name="connsiteX36" fmla="*/ 1329057 w 1490981"/>
                  <a:gd name="connsiteY36" fmla="*/ 1783886 h 2436349"/>
                  <a:gd name="connsiteX37" fmla="*/ 1192505 w 1490981"/>
                  <a:gd name="connsiteY37" fmla="*/ 1863263 h 2436349"/>
                  <a:gd name="connsiteX38" fmla="*/ 1217932 w 1490981"/>
                  <a:gd name="connsiteY38" fmla="*/ 1990261 h 2436349"/>
                  <a:gd name="connsiteX39" fmla="*/ 1490981 w 1490981"/>
                  <a:gd name="connsiteY39" fmla="*/ 2436349 h 2436349"/>
                  <a:gd name="connsiteX0" fmla="*/ 1356044 w 1490981"/>
                  <a:gd name="connsiteY0" fmla="*/ 2431586 h 2436349"/>
                  <a:gd name="connsiteX1" fmla="*/ 1119507 w 1490981"/>
                  <a:gd name="connsiteY1" fmla="*/ 2006136 h 2436349"/>
                  <a:gd name="connsiteX2" fmla="*/ 1017907 w 1490981"/>
                  <a:gd name="connsiteY2" fmla="*/ 1923586 h 2436349"/>
                  <a:gd name="connsiteX3" fmla="*/ 551182 w 1490981"/>
                  <a:gd name="connsiteY3" fmla="*/ 1948986 h 2436349"/>
                  <a:gd name="connsiteX4" fmla="*/ 424182 w 1490981"/>
                  <a:gd name="connsiteY4" fmla="*/ 1593386 h 2436349"/>
                  <a:gd name="connsiteX5" fmla="*/ 690882 w 1490981"/>
                  <a:gd name="connsiteY5" fmla="*/ 1399711 h 2436349"/>
                  <a:gd name="connsiteX6" fmla="*/ 862305 w 1490981"/>
                  <a:gd name="connsiteY6" fmla="*/ 1367963 h 2436349"/>
                  <a:gd name="connsiteX7" fmla="*/ 881382 w 1490981"/>
                  <a:gd name="connsiteY7" fmla="*/ 1323511 h 2436349"/>
                  <a:gd name="connsiteX8" fmla="*/ 628942 w 1490981"/>
                  <a:gd name="connsiteY8" fmla="*/ 617074 h 2436349"/>
                  <a:gd name="connsiteX9" fmla="*/ 494032 w 1490981"/>
                  <a:gd name="connsiteY9" fmla="*/ 282111 h 2436349"/>
                  <a:gd name="connsiteX10" fmla="*/ 395578 w 1490981"/>
                  <a:gd name="connsiteY10" fmla="*/ 417046 h 2436349"/>
                  <a:gd name="connsiteX11" fmla="*/ 209842 w 1490981"/>
                  <a:gd name="connsiteY11" fmla="*/ 498010 h 2436349"/>
                  <a:gd name="connsiteX12" fmla="*/ 319377 w 1490981"/>
                  <a:gd name="connsiteY12" fmla="*/ 421810 h 2436349"/>
                  <a:gd name="connsiteX13" fmla="*/ 371767 w 1490981"/>
                  <a:gd name="connsiteY13" fmla="*/ 340847 h 2436349"/>
                  <a:gd name="connsiteX14" fmla="*/ 214603 w 1490981"/>
                  <a:gd name="connsiteY14" fmla="*/ 378949 h 2436349"/>
                  <a:gd name="connsiteX15" fmla="*/ 55882 w 1490981"/>
                  <a:gd name="connsiteY15" fmla="*/ 382124 h 2436349"/>
                  <a:gd name="connsiteX16" fmla="*/ 181265 w 1490981"/>
                  <a:gd name="connsiteY16" fmla="*/ 326562 h 2436349"/>
                  <a:gd name="connsiteX17" fmla="*/ 314616 w 1490981"/>
                  <a:gd name="connsiteY17" fmla="*/ 283698 h 2436349"/>
                  <a:gd name="connsiteX18" fmla="*/ 143166 w 1490981"/>
                  <a:gd name="connsiteY18" fmla="*/ 274175 h 2436349"/>
                  <a:gd name="connsiteX19" fmla="*/ 295 w 1490981"/>
                  <a:gd name="connsiteY19" fmla="*/ 245600 h 2436349"/>
                  <a:gd name="connsiteX20" fmla="*/ 152691 w 1490981"/>
                  <a:gd name="connsiteY20" fmla="*/ 212262 h 2436349"/>
                  <a:gd name="connsiteX21" fmla="*/ 309855 w 1490981"/>
                  <a:gd name="connsiteY21" fmla="*/ 197973 h 2436349"/>
                  <a:gd name="connsiteX22" fmla="*/ 219366 w 1490981"/>
                  <a:gd name="connsiteY22" fmla="*/ 174160 h 2436349"/>
                  <a:gd name="connsiteX23" fmla="*/ 43152 w 1490981"/>
                  <a:gd name="connsiteY23" fmla="*/ 112246 h 2436349"/>
                  <a:gd name="connsiteX24" fmla="*/ 211457 w 1490981"/>
                  <a:gd name="connsiteY24" fmla="*/ 94787 h 2436349"/>
                  <a:gd name="connsiteX25" fmla="*/ 333667 w 1490981"/>
                  <a:gd name="connsiteY25" fmla="*/ 93199 h 2436349"/>
                  <a:gd name="connsiteX26" fmla="*/ 162219 w 1490981"/>
                  <a:gd name="connsiteY26" fmla="*/ 18589 h 2436349"/>
                  <a:gd name="connsiteX27" fmla="*/ 384494 w 1490981"/>
                  <a:gd name="connsiteY27" fmla="*/ 10649 h 2436349"/>
                  <a:gd name="connsiteX28" fmla="*/ 549594 w 1490981"/>
                  <a:gd name="connsiteY28" fmla="*/ 153524 h 2436349"/>
                  <a:gd name="connsiteX29" fmla="*/ 773432 w 1490981"/>
                  <a:gd name="connsiteY29" fmla="*/ 740898 h 2436349"/>
                  <a:gd name="connsiteX30" fmla="*/ 1014732 w 1490981"/>
                  <a:gd name="connsiteY30" fmla="*/ 1342561 h 2436349"/>
                  <a:gd name="connsiteX31" fmla="*/ 1065532 w 1490981"/>
                  <a:gd name="connsiteY31" fmla="*/ 1361611 h 2436349"/>
                  <a:gd name="connsiteX32" fmla="*/ 1173456 w 1490981"/>
                  <a:gd name="connsiteY32" fmla="*/ 1393362 h 2436349"/>
                  <a:gd name="connsiteX33" fmla="*/ 1281432 w 1490981"/>
                  <a:gd name="connsiteY33" fmla="*/ 1450511 h 2436349"/>
                  <a:gd name="connsiteX34" fmla="*/ 1351255 w 1490981"/>
                  <a:gd name="connsiteY34" fmla="*/ 1590213 h 2436349"/>
                  <a:gd name="connsiteX35" fmla="*/ 1329057 w 1490981"/>
                  <a:gd name="connsiteY35" fmla="*/ 1783886 h 2436349"/>
                  <a:gd name="connsiteX36" fmla="*/ 1192505 w 1490981"/>
                  <a:gd name="connsiteY36" fmla="*/ 1863263 h 2436349"/>
                  <a:gd name="connsiteX37" fmla="*/ 1217932 w 1490981"/>
                  <a:gd name="connsiteY37" fmla="*/ 1990261 h 2436349"/>
                  <a:gd name="connsiteX38" fmla="*/ 1490981 w 1490981"/>
                  <a:gd name="connsiteY38" fmla="*/ 2436349 h 2436349"/>
                  <a:gd name="connsiteX0" fmla="*/ 1356044 w 1490981"/>
                  <a:gd name="connsiteY0" fmla="*/ 2420829 h 2425592"/>
                  <a:gd name="connsiteX1" fmla="*/ 1119507 w 1490981"/>
                  <a:gd name="connsiteY1" fmla="*/ 1995379 h 2425592"/>
                  <a:gd name="connsiteX2" fmla="*/ 1017907 w 1490981"/>
                  <a:gd name="connsiteY2" fmla="*/ 1912829 h 2425592"/>
                  <a:gd name="connsiteX3" fmla="*/ 551182 w 1490981"/>
                  <a:gd name="connsiteY3" fmla="*/ 1938229 h 2425592"/>
                  <a:gd name="connsiteX4" fmla="*/ 424182 w 1490981"/>
                  <a:gd name="connsiteY4" fmla="*/ 1582629 h 2425592"/>
                  <a:gd name="connsiteX5" fmla="*/ 690882 w 1490981"/>
                  <a:gd name="connsiteY5" fmla="*/ 1388954 h 2425592"/>
                  <a:gd name="connsiteX6" fmla="*/ 862305 w 1490981"/>
                  <a:gd name="connsiteY6" fmla="*/ 1357206 h 2425592"/>
                  <a:gd name="connsiteX7" fmla="*/ 881382 w 1490981"/>
                  <a:gd name="connsiteY7" fmla="*/ 1312754 h 2425592"/>
                  <a:gd name="connsiteX8" fmla="*/ 628942 w 1490981"/>
                  <a:gd name="connsiteY8" fmla="*/ 606317 h 2425592"/>
                  <a:gd name="connsiteX9" fmla="*/ 494032 w 1490981"/>
                  <a:gd name="connsiteY9" fmla="*/ 271354 h 2425592"/>
                  <a:gd name="connsiteX10" fmla="*/ 395578 w 1490981"/>
                  <a:gd name="connsiteY10" fmla="*/ 406289 h 2425592"/>
                  <a:gd name="connsiteX11" fmla="*/ 209842 w 1490981"/>
                  <a:gd name="connsiteY11" fmla="*/ 487253 h 2425592"/>
                  <a:gd name="connsiteX12" fmla="*/ 319377 w 1490981"/>
                  <a:gd name="connsiteY12" fmla="*/ 411053 h 2425592"/>
                  <a:gd name="connsiteX13" fmla="*/ 371767 w 1490981"/>
                  <a:gd name="connsiteY13" fmla="*/ 330090 h 2425592"/>
                  <a:gd name="connsiteX14" fmla="*/ 214603 w 1490981"/>
                  <a:gd name="connsiteY14" fmla="*/ 368192 h 2425592"/>
                  <a:gd name="connsiteX15" fmla="*/ 55882 w 1490981"/>
                  <a:gd name="connsiteY15" fmla="*/ 371367 h 2425592"/>
                  <a:gd name="connsiteX16" fmla="*/ 181265 w 1490981"/>
                  <a:gd name="connsiteY16" fmla="*/ 315805 h 2425592"/>
                  <a:gd name="connsiteX17" fmla="*/ 314616 w 1490981"/>
                  <a:gd name="connsiteY17" fmla="*/ 272941 h 2425592"/>
                  <a:gd name="connsiteX18" fmla="*/ 143166 w 1490981"/>
                  <a:gd name="connsiteY18" fmla="*/ 263418 h 2425592"/>
                  <a:gd name="connsiteX19" fmla="*/ 295 w 1490981"/>
                  <a:gd name="connsiteY19" fmla="*/ 234843 h 2425592"/>
                  <a:gd name="connsiteX20" fmla="*/ 152691 w 1490981"/>
                  <a:gd name="connsiteY20" fmla="*/ 201505 h 2425592"/>
                  <a:gd name="connsiteX21" fmla="*/ 309855 w 1490981"/>
                  <a:gd name="connsiteY21" fmla="*/ 187216 h 2425592"/>
                  <a:gd name="connsiteX22" fmla="*/ 219366 w 1490981"/>
                  <a:gd name="connsiteY22" fmla="*/ 163403 h 2425592"/>
                  <a:gd name="connsiteX23" fmla="*/ 43152 w 1490981"/>
                  <a:gd name="connsiteY23" fmla="*/ 101489 h 2425592"/>
                  <a:gd name="connsiteX24" fmla="*/ 211457 w 1490981"/>
                  <a:gd name="connsiteY24" fmla="*/ 84030 h 2425592"/>
                  <a:gd name="connsiteX25" fmla="*/ 333667 w 1490981"/>
                  <a:gd name="connsiteY25" fmla="*/ 82442 h 2425592"/>
                  <a:gd name="connsiteX26" fmla="*/ 162219 w 1490981"/>
                  <a:gd name="connsiteY26" fmla="*/ 7832 h 2425592"/>
                  <a:gd name="connsiteX27" fmla="*/ 451169 w 1490981"/>
                  <a:gd name="connsiteY27" fmla="*/ 18942 h 2425592"/>
                  <a:gd name="connsiteX28" fmla="*/ 549594 w 1490981"/>
                  <a:gd name="connsiteY28" fmla="*/ 142767 h 2425592"/>
                  <a:gd name="connsiteX29" fmla="*/ 773432 w 1490981"/>
                  <a:gd name="connsiteY29" fmla="*/ 730141 h 2425592"/>
                  <a:gd name="connsiteX30" fmla="*/ 1014732 w 1490981"/>
                  <a:gd name="connsiteY30" fmla="*/ 1331804 h 2425592"/>
                  <a:gd name="connsiteX31" fmla="*/ 1065532 w 1490981"/>
                  <a:gd name="connsiteY31" fmla="*/ 1350854 h 2425592"/>
                  <a:gd name="connsiteX32" fmla="*/ 1173456 w 1490981"/>
                  <a:gd name="connsiteY32" fmla="*/ 1382605 h 2425592"/>
                  <a:gd name="connsiteX33" fmla="*/ 1281432 w 1490981"/>
                  <a:gd name="connsiteY33" fmla="*/ 1439754 h 2425592"/>
                  <a:gd name="connsiteX34" fmla="*/ 1351255 w 1490981"/>
                  <a:gd name="connsiteY34" fmla="*/ 1579456 h 2425592"/>
                  <a:gd name="connsiteX35" fmla="*/ 1329057 w 1490981"/>
                  <a:gd name="connsiteY35" fmla="*/ 1773129 h 2425592"/>
                  <a:gd name="connsiteX36" fmla="*/ 1192505 w 1490981"/>
                  <a:gd name="connsiteY36" fmla="*/ 1852506 h 2425592"/>
                  <a:gd name="connsiteX37" fmla="*/ 1217932 w 1490981"/>
                  <a:gd name="connsiteY37" fmla="*/ 1979504 h 2425592"/>
                  <a:gd name="connsiteX38" fmla="*/ 1490981 w 1490981"/>
                  <a:gd name="connsiteY38" fmla="*/ 2425592 h 2425592"/>
                  <a:gd name="connsiteX0" fmla="*/ 1356044 w 1490981"/>
                  <a:gd name="connsiteY0" fmla="*/ 2414540 h 2419303"/>
                  <a:gd name="connsiteX1" fmla="*/ 1119507 w 1490981"/>
                  <a:gd name="connsiteY1" fmla="*/ 1989090 h 2419303"/>
                  <a:gd name="connsiteX2" fmla="*/ 1017907 w 1490981"/>
                  <a:gd name="connsiteY2" fmla="*/ 1906540 h 2419303"/>
                  <a:gd name="connsiteX3" fmla="*/ 551182 w 1490981"/>
                  <a:gd name="connsiteY3" fmla="*/ 1931940 h 2419303"/>
                  <a:gd name="connsiteX4" fmla="*/ 424182 w 1490981"/>
                  <a:gd name="connsiteY4" fmla="*/ 1576340 h 2419303"/>
                  <a:gd name="connsiteX5" fmla="*/ 690882 w 1490981"/>
                  <a:gd name="connsiteY5" fmla="*/ 1382665 h 2419303"/>
                  <a:gd name="connsiteX6" fmla="*/ 862305 w 1490981"/>
                  <a:gd name="connsiteY6" fmla="*/ 1350917 h 2419303"/>
                  <a:gd name="connsiteX7" fmla="*/ 881382 w 1490981"/>
                  <a:gd name="connsiteY7" fmla="*/ 1306465 h 2419303"/>
                  <a:gd name="connsiteX8" fmla="*/ 628942 w 1490981"/>
                  <a:gd name="connsiteY8" fmla="*/ 600028 h 2419303"/>
                  <a:gd name="connsiteX9" fmla="*/ 494032 w 1490981"/>
                  <a:gd name="connsiteY9" fmla="*/ 265065 h 2419303"/>
                  <a:gd name="connsiteX10" fmla="*/ 395578 w 1490981"/>
                  <a:gd name="connsiteY10" fmla="*/ 400000 h 2419303"/>
                  <a:gd name="connsiteX11" fmla="*/ 209842 w 1490981"/>
                  <a:gd name="connsiteY11" fmla="*/ 480964 h 2419303"/>
                  <a:gd name="connsiteX12" fmla="*/ 319377 w 1490981"/>
                  <a:gd name="connsiteY12" fmla="*/ 404764 h 2419303"/>
                  <a:gd name="connsiteX13" fmla="*/ 371767 w 1490981"/>
                  <a:gd name="connsiteY13" fmla="*/ 323801 h 2419303"/>
                  <a:gd name="connsiteX14" fmla="*/ 214603 w 1490981"/>
                  <a:gd name="connsiteY14" fmla="*/ 361903 h 2419303"/>
                  <a:gd name="connsiteX15" fmla="*/ 55882 w 1490981"/>
                  <a:gd name="connsiteY15" fmla="*/ 365078 h 2419303"/>
                  <a:gd name="connsiteX16" fmla="*/ 181265 w 1490981"/>
                  <a:gd name="connsiteY16" fmla="*/ 309516 h 2419303"/>
                  <a:gd name="connsiteX17" fmla="*/ 314616 w 1490981"/>
                  <a:gd name="connsiteY17" fmla="*/ 266652 h 2419303"/>
                  <a:gd name="connsiteX18" fmla="*/ 143166 w 1490981"/>
                  <a:gd name="connsiteY18" fmla="*/ 257129 h 2419303"/>
                  <a:gd name="connsiteX19" fmla="*/ 295 w 1490981"/>
                  <a:gd name="connsiteY19" fmla="*/ 228554 h 2419303"/>
                  <a:gd name="connsiteX20" fmla="*/ 152691 w 1490981"/>
                  <a:gd name="connsiteY20" fmla="*/ 195216 h 2419303"/>
                  <a:gd name="connsiteX21" fmla="*/ 309855 w 1490981"/>
                  <a:gd name="connsiteY21" fmla="*/ 180927 h 2419303"/>
                  <a:gd name="connsiteX22" fmla="*/ 219366 w 1490981"/>
                  <a:gd name="connsiteY22" fmla="*/ 157114 h 2419303"/>
                  <a:gd name="connsiteX23" fmla="*/ 43152 w 1490981"/>
                  <a:gd name="connsiteY23" fmla="*/ 95200 h 2419303"/>
                  <a:gd name="connsiteX24" fmla="*/ 211457 w 1490981"/>
                  <a:gd name="connsiteY24" fmla="*/ 77741 h 2419303"/>
                  <a:gd name="connsiteX25" fmla="*/ 333667 w 1490981"/>
                  <a:gd name="connsiteY25" fmla="*/ 76153 h 2419303"/>
                  <a:gd name="connsiteX26" fmla="*/ 162219 w 1490981"/>
                  <a:gd name="connsiteY26" fmla="*/ 1543 h 2419303"/>
                  <a:gd name="connsiteX27" fmla="*/ 371766 w 1490981"/>
                  <a:gd name="connsiteY27" fmla="*/ 52340 h 2419303"/>
                  <a:gd name="connsiteX28" fmla="*/ 451169 w 1490981"/>
                  <a:gd name="connsiteY28" fmla="*/ 12653 h 2419303"/>
                  <a:gd name="connsiteX29" fmla="*/ 549594 w 1490981"/>
                  <a:gd name="connsiteY29" fmla="*/ 136478 h 2419303"/>
                  <a:gd name="connsiteX30" fmla="*/ 773432 w 1490981"/>
                  <a:gd name="connsiteY30" fmla="*/ 723852 h 2419303"/>
                  <a:gd name="connsiteX31" fmla="*/ 1014732 w 1490981"/>
                  <a:gd name="connsiteY31" fmla="*/ 1325515 h 2419303"/>
                  <a:gd name="connsiteX32" fmla="*/ 1065532 w 1490981"/>
                  <a:gd name="connsiteY32" fmla="*/ 1344565 h 2419303"/>
                  <a:gd name="connsiteX33" fmla="*/ 1173456 w 1490981"/>
                  <a:gd name="connsiteY33" fmla="*/ 1376316 h 2419303"/>
                  <a:gd name="connsiteX34" fmla="*/ 1281432 w 1490981"/>
                  <a:gd name="connsiteY34" fmla="*/ 1433465 h 2419303"/>
                  <a:gd name="connsiteX35" fmla="*/ 1351255 w 1490981"/>
                  <a:gd name="connsiteY35" fmla="*/ 1573167 h 2419303"/>
                  <a:gd name="connsiteX36" fmla="*/ 1329057 w 1490981"/>
                  <a:gd name="connsiteY36" fmla="*/ 1766840 h 2419303"/>
                  <a:gd name="connsiteX37" fmla="*/ 1192505 w 1490981"/>
                  <a:gd name="connsiteY37" fmla="*/ 1846217 h 2419303"/>
                  <a:gd name="connsiteX38" fmla="*/ 1217932 w 1490981"/>
                  <a:gd name="connsiteY38" fmla="*/ 1973215 h 2419303"/>
                  <a:gd name="connsiteX39" fmla="*/ 1490981 w 1490981"/>
                  <a:gd name="connsiteY39" fmla="*/ 2419303 h 2419303"/>
                  <a:gd name="connsiteX0" fmla="*/ 1356044 w 1490981"/>
                  <a:gd name="connsiteY0" fmla="*/ 2414540 h 2419303"/>
                  <a:gd name="connsiteX1" fmla="*/ 1119507 w 1490981"/>
                  <a:gd name="connsiteY1" fmla="*/ 1989090 h 2419303"/>
                  <a:gd name="connsiteX2" fmla="*/ 1017907 w 1490981"/>
                  <a:gd name="connsiteY2" fmla="*/ 1906540 h 2419303"/>
                  <a:gd name="connsiteX3" fmla="*/ 551182 w 1490981"/>
                  <a:gd name="connsiteY3" fmla="*/ 1931940 h 2419303"/>
                  <a:gd name="connsiteX4" fmla="*/ 424182 w 1490981"/>
                  <a:gd name="connsiteY4" fmla="*/ 1576340 h 2419303"/>
                  <a:gd name="connsiteX5" fmla="*/ 690882 w 1490981"/>
                  <a:gd name="connsiteY5" fmla="*/ 1382665 h 2419303"/>
                  <a:gd name="connsiteX6" fmla="*/ 862305 w 1490981"/>
                  <a:gd name="connsiteY6" fmla="*/ 1350917 h 2419303"/>
                  <a:gd name="connsiteX7" fmla="*/ 881382 w 1490981"/>
                  <a:gd name="connsiteY7" fmla="*/ 1306465 h 2419303"/>
                  <a:gd name="connsiteX8" fmla="*/ 628942 w 1490981"/>
                  <a:gd name="connsiteY8" fmla="*/ 600028 h 2419303"/>
                  <a:gd name="connsiteX9" fmla="*/ 494032 w 1490981"/>
                  <a:gd name="connsiteY9" fmla="*/ 265065 h 2419303"/>
                  <a:gd name="connsiteX10" fmla="*/ 395578 w 1490981"/>
                  <a:gd name="connsiteY10" fmla="*/ 400000 h 2419303"/>
                  <a:gd name="connsiteX11" fmla="*/ 209842 w 1490981"/>
                  <a:gd name="connsiteY11" fmla="*/ 480964 h 2419303"/>
                  <a:gd name="connsiteX12" fmla="*/ 319377 w 1490981"/>
                  <a:gd name="connsiteY12" fmla="*/ 404764 h 2419303"/>
                  <a:gd name="connsiteX13" fmla="*/ 371767 w 1490981"/>
                  <a:gd name="connsiteY13" fmla="*/ 323801 h 2419303"/>
                  <a:gd name="connsiteX14" fmla="*/ 214603 w 1490981"/>
                  <a:gd name="connsiteY14" fmla="*/ 361903 h 2419303"/>
                  <a:gd name="connsiteX15" fmla="*/ 55882 w 1490981"/>
                  <a:gd name="connsiteY15" fmla="*/ 365078 h 2419303"/>
                  <a:gd name="connsiteX16" fmla="*/ 181265 w 1490981"/>
                  <a:gd name="connsiteY16" fmla="*/ 309516 h 2419303"/>
                  <a:gd name="connsiteX17" fmla="*/ 314616 w 1490981"/>
                  <a:gd name="connsiteY17" fmla="*/ 266652 h 2419303"/>
                  <a:gd name="connsiteX18" fmla="*/ 143166 w 1490981"/>
                  <a:gd name="connsiteY18" fmla="*/ 257129 h 2419303"/>
                  <a:gd name="connsiteX19" fmla="*/ 295 w 1490981"/>
                  <a:gd name="connsiteY19" fmla="*/ 228554 h 2419303"/>
                  <a:gd name="connsiteX20" fmla="*/ 152691 w 1490981"/>
                  <a:gd name="connsiteY20" fmla="*/ 195216 h 2419303"/>
                  <a:gd name="connsiteX21" fmla="*/ 309855 w 1490981"/>
                  <a:gd name="connsiteY21" fmla="*/ 180927 h 2419303"/>
                  <a:gd name="connsiteX22" fmla="*/ 219366 w 1490981"/>
                  <a:gd name="connsiteY22" fmla="*/ 157114 h 2419303"/>
                  <a:gd name="connsiteX23" fmla="*/ 43152 w 1490981"/>
                  <a:gd name="connsiteY23" fmla="*/ 95200 h 2419303"/>
                  <a:gd name="connsiteX24" fmla="*/ 211457 w 1490981"/>
                  <a:gd name="connsiteY24" fmla="*/ 77741 h 2419303"/>
                  <a:gd name="connsiteX25" fmla="*/ 295567 w 1490981"/>
                  <a:gd name="connsiteY25" fmla="*/ 104728 h 2419303"/>
                  <a:gd name="connsiteX26" fmla="*/ 162219 w 1490981"/>
                  <a:gd name="connsiteY26" fmla="*/ 1543 h 2419303"/>
                  <a:gd name="connsiteX27" fmla="*/ 371766 w 1490981"/>
                  <a:gd name="connsiteY27" fmla="*/ 52340 h 2419303"/>
                  <a:gd name="connsiteX28" fmla="*/ 451169 w 1490981"/>
                  <a:gd name="connsiteY28" fmla="*/ 12653 h 2419303"/>
                  <a:gd name="connsiteX29" fmla="*/ 549594 w 1490981"/>
                  <a:gd name="connsiteY29" fmla="*/ 136478 h 2419303"/>
                  <a:gd name="connsiteX30" fmla="*/ 773432 w 1490981"/>
                  <a:gd name="connsiteY30" fmla="*/ 723852 h 2419303"/>
                  <a:gd name="connsiteX31" fmla="*/ 1014732 w 1490981"/>
                  <a:gd name="connsiteY31" fmla="*/ 1325515 h 2419303"/>
                  <a:gd name="connsiteX32" fmla="*/ 1065532 w 1490981"/>
                  <a:gd name="connsiteY32" fmla="*/ 1344565 h 2419303"/>
                  <a:gd name="connsiteX33" fmla="*/ 1173456 w 1490981"/>
                  <a:gd name="connsiteY33" fmla="*/ 1376316 h 2419303"/>
                  <a:gd name="connsiteX34" fmla="*/ 1281432 w 1490981"/>
                  <a:gd name="connsiteY34" fmla="*/ 1433465 h 2419303"/>
                  <a:gd name="connsiteX35" fmla="*/ 1351255 w 1490981"/>
                  <a:gd name="connsiteY35" fmla="*/ 1573167 h 2419303"/>
                  <a:gd name="connsiteX36" fmla="*/ 1329057 w 1490981"/>
                  <a:gd name="connsiteY36" fmla="*/ 1766840 h 2419303"/>
                  <a:gd name="connsiteX37" fmla="*/ 1192505 w 1490981"/>
                  <a:gd name="connsiteY37" fmla="*/ 1846217 h 2419303"/>
                  <a:gd name="connsiteX38" fmla="*/ 1217932 w 1490981"/>
                  <a:gd name="connsiteY38" fmla="*/ 1973215 h 2419303"/>
                  <a:gd name="connsiteX39" fmla="*/ 1490981 w 1490981"/>
                  <a:gd name="connsiteY39" fmla="*/ 2419303 h 2419303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83154 h 2437392"/>
                  <a:gd name="connsiteX10" fmla="*/ 395578 w 1490981"/>
                  <a:gd name="connsiteY10" fmla="*/ 418089 h 2437392"/>
                  <a:gd name="connsiteX11" fmla="*/ 209842 w 1490981"/>
                  <a:gd name="connsiteY11" fmla="*/ 499053 h 2437392"/>
                  <a:gd name="connsiteX12" fmla="*/ 319377 w 1490981"/>
                  <a:gd name="connsiteY12" fmla="*/ 422853 h 2437392"/>
                  <a:gd name="connsiteX13" fmla="*/ 371767 w 1490981"/>
                  <a:gd name="connsiteY13" fmla="*/ 341890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451169 w 1490981"/>
                  <a:gd name="connsiteY29" fmla="*/ 30742 h 2437392"/>
                  <a:gd name="connsiteX30" fmla="*/ 549594 w 1490981"/>
                  <a:gd name="connsiteY30" fmla="*/ 154567 h 2437392"/>
                  <a:gd name="connsiteX31" fmla="*/ 773432 w 1490981"/>
                  <a:gd name="connsiteY31" fmla="*/ 741941 h 2437392"/>
                  <a:gd name="connsiteX32" fmla="*/ 1014732 w 1490981"/>
                  <a:gd name="connsiteY32" fmla="*/ 1343604 h 2437392"/>
                  <a:gd name="connsiteX33" fmla="*/ 1065532 w 1490981"/>
                  <a:gd name="connsiteY33" fmla="*/ 1362654 h 2437392"/>
                  <a:gd name="connsiteX34" fmla="*/ 1173456 w 1490981"/>
                  <a:gd name="connsiteY34" fmla="*/ 1394405 h 2437392"/>
                  <a:gd name="connsiteX35" fmla="*/ 1281432 w 1490981"/>
                  <a:gd name="connsiteY35" fmla="*/ 1451554 h 2437392"/>
                  <a:gd name="connsiteX36" fmla="*/ 1351255 w 1490981"/>
                  <a:gd name="connsiteY36" fmla="*/ 1591256 h 2437392"/>
                  <a:gd name="connsiteX37" fmla="*/ 1329057 w 1490981"/>
                  <a:gd name="connsiteY37" fmla="*/ 1784929 h 2437392"/>
                  <a:gd name="connsiteX38" fmla="*/ 1192505 w 1490981"/>
                  <a:gd name="connsiteY38" fmla="*/ 1864306 h 2437392"/>
                  <a:gd name="connsiteX39" fmla="*/ 1217932 w 1490981"/>
                  <a:gd name="connsiteY39" fmla="*/ 1991304 h 2437392"/>
                  <a:gd name="connsiteX40" fmla="*/ 1490981 w 1490981"/>
                  <a:gd name="connsiteY40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83154 h 2437392"/>
                  <a:gd name="connsiteX10" fmla="*/ 395578 w 1490981"/>
                  <a:gd name="connsiteY10" fmla="*/ 418089 h 2437392"/>
                  <a:gd name="connsiteX11" fmla="*/ 209842 w 1490981"/>
                  <a:gd name="connsiteY11" fmla="*/ 499053 h 2437392"/>
                  <a:gd name="connsiteX12" fmla="*/ 319377 w 1490981"/>
                  <a:gd name="connsiteY12" fmla="*/ 422853 h 2437392"/>
                  <a:gd name="connsiteX13" fmla="*/ 371767 w 1490981"/>
                  <a:gd name="connsiteY13" fmla="*/ 341890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395578 w 1490981"/>
                  <a:gd name="connsiteY10" fmla="*/ 418089 h 2437392"/>
                  <a:gd name="connsiteX11" fmla="*/ 209842 w 1490981"/>
                  <a:gd name="connsiteY11" fmla="*/ 499053 h 2437392"/>
                  <a:gd name="connsiteX12" fmla="*/ 319377 w 1490981"/>
                  <a:gd name="connsiteY12" fmla="*/ 422853 h 2437392"/>
                  <a:gd name="connsiteX13" fmla="*/ 371767 w 1490981"/>
                  <a:gd name="connsiteY13" fmla="*/ 341890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395578 w 1490981"/>
                  <a:gd name="connsiteY10" fmla="*/ 418089 h 2437392"/>
                  <a:gd name="connsiteX11" fmla="*/ 209842 w 1490981"/>
                  <a:gd name="connsiteY11" fmla="*/ 499053 h 2437392"/>
                  <a:gd name="connsiteX12" fmla="*/ 319377 w 1490981"/>
                  <a:gd name="connsiteY12" fmla="*/ 422853 h 2437392"/>
                  <a:gd name="connsiteX13" fmla="*/ 333667 w 1490981"/>
                  <a:gd name="connsiteY13" fmla="*/ 337127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395578 w 1490981"/>
                  <a:gd name="connsiteY10" fmla="*/ 418089 h 2437392"/>
                  <a:gd name="connsiteX11" fmla="*/ 209842 w 1490981"/>
                  <a:gd name="connsiteY11" fmla="*/ 499053 h 2437392"/>
                  <a:gd name="connsiteX12" fmla="*/ 300327 w 1490981"/>
                  <a:gd name="connsiteY12" fmla="*/ 418091 h 2437392"/>
                  <a:gd name="connsiteX13" fmla="*/ 333667 w 1490981"/>
                  <a:gd name="connsiteY13" fmla="*/ 337127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414628 w 1490981"/>
                  <a:gd name="connsiteY10" fmla="*/ 403801 h 2437392"/>
                  <a:gd name="connsiteX11" fmla="*/ 209842 w 1490981"/>
                  <a:gd name="connsiteY11" fmla="*/ 499053 h 2437392"/>
                  <a:gd name="connsiteX12" fmla="*/ 300327 w 1490981"/>
                  <a:gd name="connsiteY12" fmla="*/ 418091 h 2437392"/>
                  <a:gd name="connsiteX13" fmla="*/ 333667 w 1490981"/>
                  <a:gd name="connsiteY13" fmla="*/ 337127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371766 w 1490981"/>
                  <a:gd name="connsiteY28" fmla="*/ 70429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414628 w 1490981"/>
                  <a:gd name="connsiteY10" fmla="*/ 403801 h 2437392"/>
                  <a:gd name="connsiteX11" fmla="*/ 209842 w 1490981"/>
                  <a:gd name="connsiteY11" fmla="*/ 499053 h 2437392"/>
                  <a:gd name="connsiteX12" fmla="*/ 300327 w 1490981"/>
                  <a:gd name="connsiteY12" fmla="*/ 418091 h 2437392"/>
                  <a:gd name="connsiteX13" fmla="*/ 333667 w 1490981"/>
                  <a:gd name="connsiteY13" fmla="*/ 337127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252703 w 1490981"/>
                  <a:gd name="connsiteY28" fmla="*/ 8517 h 2437392"/>
                  <a:gd name="connsiteX29" fmla="*/ 347953 w 1490981"/>
                  <a:gd name="connsiteY29" fmla="*/ 41854 h 2437392"/>
                  <a:gd name="connsiteX30" fmla="*/ 451169 w 1490981"/>
                  <a:gd name="connsiteY30" fmla="*/ 30742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2629 h 2437392"/>
                  <a:gd name="connsiteX1" fmla="*/ 1119507 w 1490981"/>
                  <a:gd name="connsiteY1" fmla="*/ 2007179 h 2437392"/>
                  <a:gd name="connsiteX2" fmla="*/ 1017907 w 1490981"/>
                  <a:gd name="connsiteY2" fmla="*/ 1924629 h 2437392"/>
                  <a:gd name="connsiteX3" fmla="*/ 551182 w 1490981"/>
                  <a:gd name="connsiteY3" fmla="*/ 1950029 h 2437392"/>
                  <a:gd name="connsiteX4" fmla="*/ 424182 w 1490981"/>
                  <a:gd name="connsiteY4" fmla="*/ 1594429 h 2437392"/>
                  <a:gd name="connsiteX5" fmla="*/ 690882 w 1490981"/>
                  <a:gd name="connsiteY5" fmla="*/ 1400754 h 2437392"/>
                  <a:gd name="connsiteX6" fmla="*/ 862305 w 1490981"/>
                  <a:gd name="connsiteY6" fmla="*/ 1369006 h 2437392"/>
                  <a:gd name="connsiteX7" fmla="*/ 881382 w 1490981"/>
                  <a:gd name="connsiteY7" fmla="*/ 1324554 h 2437392"/>
                  <a:gd name="connsiteX8" fmla="*/ 628942 w 1490981"/>
                  <a:gd name="connsiteY8" fmla="*/ 618117 h 2437392"/>
                  <a:gd name="connsiteX9" fmla="*/ 494032 w 1490981"/>
                  <a:gd name="connsiteY9" fmla="*/ 240292 h 2437392"/>
                  <a:gd name="connsiteX10" fmla="*/ 414628 w 1490981"/>
                  <a:gd name="connsiteY10" fmla="*/ 403801 h 2437392"/>
                  <a:gd name="connsiteX11" fmla="*/ 209842 w 1490981"/>
                  <a:gd name="connsiteY11" fmla="*/ 499053 h 2437392"/>
                  <a:gd name="connsiteX12" fmla="*/ 300327 w 1490981"/>
                  <a:gd name="connsiteY12" fmla="*/ 418091 h 2437392"/>
                  <a:gd name="connsiteX13" fmla="*/ 333667 w 1490981"/>
                  <a:gd name="connsiteY13" fmla="*/ 337127 h 2437392"/>
                  <a:gd name="connsiteX14" fmla="*/ 214603 w 1490981"/>
                  <a:gd name="connsiteY14" fmla="*/ 379992 h 2437392"/>
                  <a:gd name="connsiteX15" fmla="*/ 55882 w 1490981"/>
                  <a:gd name="connsiteY15" fmla="*/ 383167 h 2437392"/>
                  <a:gd name="connsiteX16" fmla="*/ 181265 w 1490981"/>
                  <a:gd name="connsiteY16" fmla="*/ 327605 h 2437392"/>
                  <a:gd name="connsiteX17" fmla="*/ 314616 w 1490981"/>
                  <a:gd name="connsiteY17" fmla="*/ 284741 h 2437392"/>
                  <a:gd name="connsiteX18" fmla="*/ 143166 w 1490981"/>
                  <a:gd name="connsiteY18" fmla="*/ 275218 h 2437392"/>
                  <a:gd name="connsiteX19" fmla="*/ 295 w 1490981"/>
                  <a:gd name="connsiteY19" fmla="*/ 246643 h 2437392"/>
                  <a:gd name="connsiteX20" fmla="*/ 152691 w 1490981"/>
                  <a:gd name="connsiteY20" fmla="*/ 213305 h 2437392"/>
                  <a:gd name="connsiteX21" fmla="*/ 309855 w 1490981"/>
                  <a:gd name="connsiteY21" fmla="*/ 199016 h 2437392"/>
                  <a:gd name="connsiteX22" fmla="*/ 219366 w 1490981"/>
                  <a:gd name="connsiteY22" fmla="*/ 175203 h 2437392"/>
                  <a:gd name="connsiteX23" fmla="*/ 43152 w 1490981"/>
                  <a:gd name="connsiteY23" fmla="*/ 113289 h 2437392"/>
                  <a:gd name="connsiteX24" fmla="*/ 211457 w 1490981"/>
                  <a:gd name="connsiteY24" fmla="*/ 95830 h 2437392"/>
                  <a:gd name="connsiteX25" fmla="*/ 295567 w 1490981"/>
                  <a:gd name="connsiteY25" fmla="*/ 122817 h 2437392"/>
                  <a:gd name="connsiteX26" fmla="*/ 162219 w 1490981"/>
                  <a:gd name="connsiteY26" fmla="*/ 19632 h 2437392"/>
                  <a:gd name="connsiteX27" fmla="*/ 86016 w 1490981"/>
                  <a:gd name="connsiteY27" fmla="*/ 3754 h 2437392"/>
                  <a:gd name="connsiteX28" fmla="*/ 252703 w 1490981"/>
                  <a:gd name="connsiteY28" fmla="*/ 8517 h 2437392"/>
                  <a:gd name="connsiteX29" fmla="*/ 347953 w 1490981"/>
                  <a:gd name="connsiteY29" fmla="*/ 41854 h 2437392"/>
                  <a:gd name="connsiteX30" fmla="*/ 489269 w 1490981"/>
                  <a:gd name="connsiteY30" fmla="*/ 92655 h 2437392"/>
                  <a:gd name="connsiteX31" fmla="*/ 549594 w 1490981"/>
                  <a:gd name="connsiteY31" fmla="*/ 154567 h 2437392"/>
                  <a:gd name="connsiteX32" fmla="*/ 773432 w 1490981"/>
                  <a:gd name="connsiteY32" fmla="*/ 741941 h 2437392"/>
                  <a:gd name="connsiteX33" fmla="*/ 1014732 w 1490981"/>
                  <a:gd name="connsiteY33" fmla="*/ 1343604 h 2437392"/>
                  <a:gd name="connsiteX34" fmla="*/ 1065532 w 1490981"/>
                  <a:gd name="connsiteY34" fmla="*/ 1362654 h 2437392"/>
                  <a:gd name="connsiteX35" fmla="*/ 1173456 w 1490981"/>
                  <a:gd name="connsiteY35" fmla="*/ 1394405 h 2437392"/>
                  <a:gd name="connsiteX36" fmla="*/ 1281432 w 1490981"/>
                  <a:gd name="connsiteY36" fmla="*/ 1451554 h 2437392"/>
                  <a:gd name="connsiteX37" fmla="*/ 1351255 w 1490981"/>
                  <a:gd name="connsiteY37" fmla="*/ 1591256 h 2437392"/>
                  <a:gd name="connsiteX38" fmla="*/ 1329057 w 1490981"/>
                  <a:gd name="connsiteY38" fmla="*/ 1784929 h 2437392"/>
                  <a:gd name="connsiteX39" fmla="*/ 1192505 w 1490981"/>
                  <a:gd name="connsiteY39" fmla="*/ 1864306 h 2437392"/>
                  <a:gd name="connsiteX40" fmla="*/ 1217932 w 1490981"/>
                  <a:gd name="connsiteY40" fmla="*/ 1991304 h 2437392"/>
                  <a:gd name="connsiteX41" fmla="*/ 1490981 w 1490981"/>
                  <a:gd name="connsiteY41" fmla="*/ 2437392 h 2437392"/>
                  <a:gd name="connsiteX0" fmla="*/ 1356044 w 1490981"/>
                  <a:gd name="connsiteY0" fmla="*/ 2438794 h 2443557"/>
                  <a:gd name="connsiteX1" fmla="*/ 1119507 w 1490981"/>
                  <a:gd name="connsiteY1" fmla="*/ 2013344 h 2443557"/>
                  <a:gd name="connsiteX2" fmla="*/ 1017907 w 1490981"/>
                  <a:gd name="connsiteY2" fmla="*/ 1930794 h 2443557"/>
                  <a:gd name="connsiteX3" fmla="*/ 551182 w 1490981"/>
                  <a:gd name="connsiteY3" fmla="*/ 1956194 h 2443557"/>
                  <a:gd name="connsiteX4" fmla="*/ 424182 w 1490981"/>
                  <a:gd name="connsiteY4" fmla="*/ 1600594 h 2443557"/>
                  <a:gd name="connsiteX5" fmla="*/ 690882 w 1490981"/>
                  <a:gd name="connsiteY5" fmla="*/ 1406919 h 2443557"/>
                  <a:gd name="connsiteX6" fmla="*/ 862305 w 1490981"/>
                  <a:gd name="connsiteY6" fmla="*/ 1375171 h 2443557"/>
                  <a:gd name="connsiteX7" fmla="*/ 881382 w 1490981"/>
                  <a:gd name="connsiteY7" fmla="*/ 1330719 h 2443557"/>
                  <a:gd name="connsiteX8" fmla="*/ 628942 w 1490981"/>
                  <a:gd name="connsiteY8" fmla="*/ 624282 h 2443557"/>
                  <a:gd name="connsiteX9" fmla="*/ 494032 w 1490981"/>
                  <a:gd name="connsiteY9" fmla="*/ 246457 h 2443557"/>
                  <a:gd name="connsiteX10" fmla="*/ 414628 w 1490981"/>
                  <a:gd name="connsiteY10" fmla="*/ 409966 h 2443557"/>
                  <a:gd name="connsiteX11" fmla="*/ 209842 w 1490981"/>
                  <a:gd name="connsiteY11" fmla="*/ 505218 h 2443557"/>
                  <a:gd name="connsiteX12" fmla="*/ 300327 w 1490981"/>
                  <a:gd name="connsiteY12" fmla="*/ 424256 h 2443557"/>
                  <a:gd name="connsiteX13" fmla="*/ 333667 w 1490981"/>
                  <a:gd name="connsiteY13" fmla="*/ 343292 h 2443557"/>
                  <a:gd name="connsiteX14" fmla="*/ 214603 w 1490981"/>
                  <a:gd name="connsiteY14" fmla="*/ 386157 h 2443557"/>
                  <a:gd name="connsiteX15" fmla="*/ 55882 w 1490981"/>
                  <a:gd name="connsiteY15" fmla="*/ 389332 h 2443557"/>
                  <a:gd name="connsiteX16" fmla="*/ 181265 w 1490981"/>
                  <a:gd name="connsiteY16" fmla="*/ 333770 h 2443557"/>
                  <a:gd name="connsiteX17" fmla="*/ 314616 w 1490981"/>
                  <a:gd name="connsiteY17" fmla="*/ 290906 h 2443557"/>
                  <a:gd name="connsiteX18" fmla="*/ 143166 w 1490981"/>
                  <a:gd name="connsiteY18" fmla="*/ 281383 h 2443557"/>
                  <a:gd name="connsiteX19" fmla="*/ 295 w 1490981"/>
                  <a:gd name="connsiteY19" fmla="*/ 252808 h 2443557"/>
                  <a:gd name="connsiteX20" fmla="*/ 152691 w 1490981"/>
                  <a:gd name="connsiteY20" fmla="*/ 219470 h 2443557"/>
                  <a:gd name="connsiteX21" fmla="*/ 309855 w 1490981"/>
                  <a:gd name="connsiteY21" fmla="*/ 205181 h 2443557"/>
                  <a:gd name="connsiteX22" fmla="*/ 219366 w 1490981"/>
                  <a:gd name="connsiteY22" fmla="*/ 181368 h 2443557"/>
                  <a:gd name="connsiteX23" fmla="*/ 43152 w 1490981"/>
                  <a:gd name="connsiteY23" fmla="*/ 119454 h 2443557"/>
                  <a:gd name="connsiteX24" fmla="*/ 211457 w 1490981"/>
                  <a:gd name="connsiteY24" fmla="*/ 101995 h 2443557"/>
                  <a:gd name="connsiteX25" fmla="*/ 295567 w 1490981"/>
                  <a:gd name="connsiteY25" fmla="*/ 128982 h 2443557"/>
                  <a:gd name="connsiteX26" fmla="*/ 162219 w 1490981"/>
                  <a:gd name="connsiteY26" fmla="*/ 25797 h 2443557"/>
                  <a:gd name="connsiteX27" fmla="*/ 86016 w 1490981"/>
                  <a:gd name="connsiteY27" fmla="*/ 9919 h 2443557"/>
                  <a:gd name="connsiteX28" fmla="*/ 252703 w 1490981"/>
                  <a:gd name="connsiteY28" fmla="*/ 14682 h 2443557"/>
                  <a:gd name="connsiteX29" fmla="*/ 367003 w 1490981"/>
                  <a:gd name="connsiteY29" fmla="*/ 394 h 2443557"/>
                  <a:gd name="connsiteX30" fmla="*/ 489269 w 1490981"/>
                  <a:gd name="connsiteY30" fmla="*/ 98820 h 2443557"/>
                  <a:gd name="connsiteX31" fmla="*/ 549594 w 1490981"/>
                  <a:gd name="connsiteY31" fmla="*/ 160732 h 2443557"/>
                  <a:gd name="connsiteX32" fmla="*/ 773432 w 1490981"/>
                  <a:gd name="connsiteY32" fmla="*/ 748106 h 2443557"/>
                  <a:gd name="connsiteX33" fmla="*/ 1014732 w 1490981"/>
                  <a:gd name="connsiteY33" fmla="*/ 1349769 h 2443557"/>
                  <a:gd name="connsiteX34" fmla="*/ 1065532 w 1490981"/>
                  <a:gd name="connsiteY34" fmla="*/ 1368819 h 2443557"/>
                  <a:gd name="connsiteX35" fmla="*/ 1173456 w 1490981"/>
                  <a:gd name="connsiteY35" fmla="*/ 1400570 h 2443557"/>
                  <a:gd name="connsiteX36" fmla="*/ 1281432 w 1490981"/>
                  <a:gd name="connsiteY36" fmla="*/ 1457719 h 2443557"/>
                  <a:gd name="connsiteX37" fmla="*/ 1351255 w 1490981"/>
                  <a:gd name="connsiteY37" fmla="*/ 1597421 h 2443557"/>
                  <a:gd name="connsiteX38" fmla="*/ 1329057 w 1490981"/>
                  <a:gd name="connsiteY38" fmla="*/ 1791094 h 2443557"/>
                  <a:gd name="connsiteX39" fmla="*/ 1192505 w 1490981"/>
                  <a:gd name="connsiteY39" fmla="*/ 1870471 h 2443557"/>
                  <a:gd name="connsiteX40" fmla="*/ 1217932 w 1490981"/>
                  <a:gd name="connsiteY40" fmla="*/ 1997469 h 2443557"/>
                  <a:gd name="connsiteX41" fmla="*/ 1490981 w 1490981"/>
                  <a:gd name="connsiteY41" fmla="*/ 2443557 h 2443557"/>
                  <a:gd name="connsiteX0" fmla="*/ 1356044 w 1490981"/>
                  <a:gd name="connsiteY0" fmla="*/ 2432630 h 2437393"/>
                  <a:gd name="connsiteX1" fmla="*/ 1119507 w 1490981"/>
                  <a:gd name="connsiteY1" fmla="*/ 2007180 h 2437393"/>
                  <a:gd name="connsiteX2" fmla="*/ 1017907 w 1490981"/>
                  <a:gd name="connsiteY2" fmla="*/ 1924630 h 2437393"/>
                  <a:gd name="connsiteX3" fmla="*/ 551182 w 1490981"/>
                  <a:gd name="connsiteY3" fmla="*/ 1950030 h 2437393"/>
                  <a:gd name="connsiteX4" fmla="*/ 424182 w 1490981"/>
                  <a:gd name="connsiteY4" fmla="*/ 1594430 h 2437393"/>
                  <a:gd name="connsiteX5" fmla="*/ 690882 w 1490981"/>
                  <a:gd name="connsiteY5" fmla="*/ 1400755 h 2437393"/>
                  <a:gd name="connsiteX6" fmla="*/ 862305 w 1490981"/>
                  <a:gd name="connsiteY6" fmla="*/ 1369007 h 2437393"/>
                  <a:gd name="connsiteX7" fmla="*/ 881382 w 1490981"/>
                  <a:gd name="connsiteY7" fmla="*/ 1324555 h 2437393"/>
                  <a:gd name="connsiteX8" fmla="*/ 628942 w 1490981"/>
                  <a:gd name="connsiteY8" fmla="*/ 618118 h 2437393"/>
                  <a:gd name="connsiteX9" fmla="*/ 494032 w 1490981"/>
                  <a:gd name="connsiteY9" fmla="*/ 240293 h 2437393"/>
                  <a:gd name="connsiteX10" fmla="*/ 414628 w 1490981"/>
                  <a:gd name="connsiteY10" fmla="*/ 403802 h 2437393"/>
                  <a:gd name="connsiteX11" fmla="*/ 209842 w 1490981"/>
                  <a:gd name="connsiteY11" fmla="*/ 499054 h 2437393"/>
                  <a:gd name="connsiteX12" fmla="*/ 300327 w 1490981"/>
                  <a:gd name="connsiteY12" fmla="*/ 418092 h 2437393"/>
                  <a:gd name="connsiteX13" fmla="*/ 333667 w 1490981"/>
                  <a:gd name="connsiteY13" fmla="*/ 337128 h 2437393"/>
                  <a:gd name="connsiteX14" fmla="*/ 214603 w 1490981"/>
                  <a:gd name="connsiteY14" fmla="*/ 379993 h 2437393"/>
                  <a:gd name="connsiteX15" fmla="*/ 55882 w 1490981"/>
                  <a:gd name="connsiteY15" fmla="*/ 383168 h 2437393"/>
                  <a:gd name="connsiteX16" fmla="*/ 181265 w 1490981"/>
                  <a:gd name="connsiteY16" fmla="*/ 327606 h 2437393"/>
                  <a:gd name="connsiteX17" fmla="*/ 314616 w 1490981"/>
                  <a:gd name="connsiteY17" fmla="*/ 284742 h 2437393"/>
                  <a:gd name="connsiteX18" fmla="*/ 143166 w 1490981"/>
                  <a:gd name="connsiteY18" fmla="*/ 275219 h 2437393"/>
                  <a:gd name="connsiteX19" fmla="*/ 295 w 1490981"/>
                  <a:gd name="connsiteY19" fmla="*/ 246644 h 2437393"/>
                  <a:gd name="connsiteX20" fmla="*/ 152691 w 1490981"/>
                  <a:gd name="connsiteY20" fmla="*/ 213306 h 2437393"/>
                  <a:gd name="connsiteX21" fmla="*/ 309855 w 1490981"/>
                  <a:gd name="connsiteY21" fmla="*/ 199017 h 2437393"/>
                  <a:gd name="connsiteX22" fmla="*/ 219366 w 1490981"/>
                  <a:gd name="connsiteY22" fmla="*/ 175204 h 2437393"/>
                  <a:gd name="connsiteX23" fmla="*/ 43152 w 1490981"/>
                  <a:gd name="connsiteY23" fmla="*/ 113290 h 2437393"/>
                  <a:gd name="connsiteX24" fmla="*/ 211457 w 1490981"/>
                  <a:gd name="connsiteY24" fmla="*/ 95831 h 2437393"/>
                  <a:gd name="connsiteX25" fmla="*/ 295567 w 1490981"/>
                  <a:gd name="connsiteY25" fmla="*/ 122818 h 2437393"/>
                  <a:gd name="connsiteX26" fmla="*/ 162219 w 1490981"/>
                  <a:gd name="connsiteY26" fmla="*/ 19633 h 2437393"/>
                  <a:gd name="connsiteX27" fmla="*/ 86016 w 1490981"/>
                  <a:gd name="connsiteY27" fmla="*/ 3755 h 2437393"/>
                  <a:gd name="connsiteX28" fmla="*/ 252703 w 1490981"/>
                  <a:gd name="connsiteY28" fmla="*/ 8518 h 2437393"/>
                  <a:gd name="connsiteX29" fmla="*/ 428916 w 1490981"/>
                  <a:gd name="connsiteY29" fmla="*/ 27567 h 2437393"/>
                  <a:gd name="connsiteX30" fmla="*/ 489269 w 1490981"/>
                  <a:gd name="connsiteY30" fmla="*/ 92656 h 2437393"/>
                  <a:gd name="connsiteX31" fmla="*/ 549594 w 1490981"/>
                  <a:gd name="connsiteY31" fmla="*/ 154568 h 2437393"/>
                  <a:gd name="connsiteX32" fmla="*/ 773432 w 1490981"/>
                  <a:gd name="connsiteY32" fmla="*/ 741942 h 2437393"/>
                  <a:gd name="connsiteX33" fmla="*/ 1014732 w 1490981"/>
                  <a:gd name="connsiteY33" fmla="*/ 1343605 h 2437393"/>
                  <a:gd name="connsiteX34" fmla="*/ 1065532 w 1490981"/>
                  <a:gd name="connsiteY34" fmla="*/ 1362655 h 2437393"/>
                  <a:gd name="connsiteX35" fmla="*/ 1173456 w 1490981"/>
                  <a:gd name="connsiteY35" fmla="*/ 1394406 h 2437393"/>
                  <a:gd name="connsiteX36" fmla="*/ 1281432 w 1490981"/>
                  <a:gd name="connsiteY36" fmla="*/ 1451555 h 2437393"/>
                  <a:gd name="connsiteX37" fmla="*/ 1351255 w 1490981"/>
                  <a:gd name="connsiteY37" fmla="*/ 1591257 h 2437393"/>
                  <a:gd name="connsiteX38" fmla="*/ 1329057 w 1490981"/>
                  <a:gd name="connsiteY38" fmla="*/ 1784930 h 2437393"/>
                  <a:gd name="connsiteX39" fmla="*/ 1192505 w 1490981"/>
                  <a:gd name="connsiteY39" fmla="*/ 1864307 h 2437393"/>
                  <a:gd name="connsiteX40" fmla="*/ 1217932 w 1490981"/>
                  <a:gd name="connsiteY40" fmla="*/ 1991305 h 2437393"/>
                  <a:gd name="connsiteX41" fmla="*/ 1490981 w 1490981"/>
                  <a:gd name="connsiteY41" fmla="*/ 2437393 h 2437393"/>
                  <a:gd name="connsiteX0" fmla="*/ 1356044 w 1490981"/>
                  <a:gd name="connsiteY0" fmla="*/ 2434052 h 2438815"/>
                  <a:gd name="connsiteX1" fmla="*/ 1119507 w 1490981"/>
                  <a:gd name="connsiteY1" fmla="*/ 2008602 h 2438815"/>
                  <a:gd name="connsiteX2" fmla="*/ 1017907 w 1490981"/>
                  <a:gd name="connsiteY2" fmla="*/ 1926052 h 2438815"/>
                  <a:gd name="connsiteX3" fmla="*/ 551182 w 1490981"/>
                  <a:gd name="connsiteY3" fmla="*/ 1951452 h 2438815"/>
                  <a:gd name="connsiteX4" fmla="*/ 424182 w 1490981"/>
                  <a:gd name="connsiteY4" fmla="*/ 1595852 h 2438815"/>
                  <a:gd name="connsiteX5" fmla="*/ 690882 w 1490981"/>
                  <a:gd name="connsiteY5" fmla="*/ 1402177 h 2438815"/>
                  <a:gd name="connsiteX6" fmla="*/ 862305 w 1490981"/>
                  <a:gd name="connsiteY6" fmla="*/ 1370429 h 2438815"/>
                  <a:gd name="connsiteX7" fmla="*/ 881382 w 1490981"/>
                  <a:gd name="connsiteY7" fmla="*/ 1325977 h 2438815"/>
                  <a:gd name="connsiteX8" fmla="*/ 628942 w 1490981"/>
                  <a:gd name="connsiteY8" fmla="*/ 619540 h 2438815"/>
                  <a:gd name="connsiteX9" fmla="*/ 494032 w 1490981"/>
                  <a:gd name="connsiteY9" fmla="*/ 241715 h 2438815"/>
                  <a:gd name="connsiteX10" fmla="*/ 414628 w 1490981"/>
                  <a:gd name="connsiteY10" fmla="*/ 405224 h 2438815"/>
                  <a:gd name="connsiteX11" fmla="*/ 209842 w 1490981"/>
                  <a:gd name="connsiteY11" fmla="*/ 500476 h 2438815"/>
                  <a:gd name="connsiteX12" fmla="*/ 300327 w 1490981"/>
                  <a:gd name="connsiteY12" fmla="*/ 419514 h 2438815"/>
                  <a:gd name="connsiteX13" fmla="*/ 333667 w 1490981"/>
                  <a:gd name="connsiteY13" fmla="*/ 338550 h 2438815"/>
                  <a:gd name="connsiteX14" fmla="*/ 214603 w 1490981"/>
                  <a:gd name="connsiteY14" fmla="*/ 381415 h 2438815"/>
                  <a:gd name="connsiteX15" fmla="*/ 55882 w 1490981"/>
                  <a:gd name="connsiteY15" fmla="*/ 384590 h 2438815"/>
                  <a:gd name="connsiteX16" fmla="*/ 181265 w 1490981"/>
                  <a:gd name="connsiteY16" fmla="*/ 329028 h 2438815"/>
                  <a:gd name="connsiteX17" fmla="*/ 314616 w 1490981"/>
                  <a:gd name="connsiteY17" fmla="*/ 286164 h 2438815"/>
                  <a:gd name="connsiteX18" fmla="*/ 143166 w 1490981"/>
                  <a:gd name="connsiteY18" fmla="*/ 276641 h 2438815"/>
                  <a:gd name="connsiteX19" fmla="*/ 295 w 1490981"/>
                  <a:gd name="connsiteY19" fmla="*/ 248066 h 2438815"/>
                  <a:gd name="connsiteX20" fmla="*/ 152691 w 1490981"/>
                  <a:gd name="connsiteY20" fmla="*/ 214728 h 2438815"/>
                  <a:gd name="connsiteX21" fmla="*/ 309855 w 1490981"/>
                  <a:gd name="connsiteY21" fmla="*/ 200439 h 2438815"/>
                  <a:gd name="connsiteX22" fmla="*/ 219366 w 1490981"/>
                  <a:gd name="connsiteY22" fmla="*/ 176626 h 2438815"/>
                  <a:gd name="connsiteX23" fmla="*/ 43152 w 1490981"/>
                  <a:gd name="connsiteY23" fmla="*/ 114712 h 2438815"/>
                  <a:gd name="connsiteX24" fmla="*/ 211457 w 1490981"/>
                  <a:gd name="connsiteY24" fmla="*/ 97253 h 2438815"/>
                  <a:gd name="connsiteX25" fmla="*/ 295567 w 1490981"/>
                  <a:gd name="connsiteY25" fmla="*/ 124240 h 2438815"/>
                  <a:gd name="connsiteX26" fmla="*/ 162219 w 1490981"/>
                  <a:gd name="connsiteY26" fmla="*/ 21055 h 2438815"/>
                  <a:gd name="connsiteX27" fmla="*/ 86016 w 1490981"/>
                  <a:gd name="connsiteY27" fmla="*/ 5177 h 2438815"/>
                  <a:gd name="connsiteX28" fmla="*/ 252703 w 1490981"/>
                  <a:gd name="connsiteY28" fmla="*/ 9940 h 2438815"/>
                  <a:gd name="connsiteX29" fmla="*/ 357479 w 1490981"/>
                  <a:gd name="connsiteY29" fmla="*/ 414 h 2438815"/>
                  <a:gd name="connsiteX30" fmla="*/ 489269 w 1490981"/>
                  <a:gd name="connsiteY30" fmla="*/ 94078 h 2438815"/>
                  <a:gd name="connsiteX31" fmla="*/ 549594 w 1490981"/>
                  <a:gd name="connsiteY31" fmla="*/ 155990 h 2438815"/>
                  <a:gd name="connsiteX32" fmla="*/ 773432 w 1490981"/>
                  <a:gd name="connsiteY32" fmla="*/ 743364 h 2438815"/>
                  <a:gd name="connsiteX33" fmla="*/ 1014732 w 1490981"/>
                  <a:gd name="connsiteY33" fmla="*/ 1345027 h 2438815"/>
                  <a:gd name="connsiteX34" fmla="*/ 1065532 w 1490981"/>
                  <a:gd name="connsiteY34" fmla="*/ 1364077 h 2438815"/>
                  <a:gd name="connsiteX35" fmla="*/ 1173456 w 1490981"/>
                  <a:gd name="connsiteY35" fmla="*/ 1395828 h 2438815"/>
                  <a:gd name="connsiteX36" fmla="*/ 1281432 w 1490981"/>
                  <a:gd name="connsiteY36" fmla="*/ 1452977 h 2438815"/>
                  <a:gd name="connsiteX37" fmla="*/ 1351255 w 1490981"/>
                  <a:gd name="connsiteY37" fmla="*/ 1592679 h 2438815"/>
                  <a:gd name="connsiteX38" fmla="*/ 1329057 w 1490981"/>
                  <a:gd name="connsiteY38" fmla="*/ 1786352 h 2438815"/>
                  <a:gd name="connsiteX39" fmla="*/ 1192505 w 1490981"/>
                  <a:gd name="connsiteY39" fmla="*/ 1865729 h 2438815"/>
                  <a:gd name="connsiteX40" fmla="*/ 1217932 w 1490981"/>
                  <a:gd name="connsiteY40" fmla="*/ 1992727 h 2438815"/>
                  <a:gd name="connsiteX41" fmla="*/ 1490981 w 1490981"/>
                  <a:gd name="connsiteY41" fmla="*/ 2438815 h 2438815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94032 w 1490981"/>
                  <a:gd name="connsiteY9" fmla="*/ 241653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62219 w 1490981"/>
                  <a:gd name="connsiteY26" fmla="*/ 20993 h 2438753"/>
                  <a:gd name="connsiteX27" fmla="*/ 86016 w 1490981"/>
                  <a:gd name="connsiteY27" fmla="*/ 5115 h 2438753"/>
                  <a:gd name="connsiteX28" fmla="*/ 252703 w 1490981"/>
                  <a:gd name="connsiteY28" fmla="*/ 9878 h 2438753"/>
                  <a:gd name="connsiteX29" fmla="*/ 357479 w 1490981"/>
                  <a:gd name="connsiteY29" fmla="*/ 352 h 2438753"/>
                  <a:gd name="connsiteX30" fmla="*/ 474982 w 1490981"/>
                  <a:gd name="connsiteY30" fmla="*/ 10830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33931 h 2438694"/>
                  <a:gd name="connsiteX1" fmla="*/ 1119507 w 1490981"/>
                  <a:gd name="connsiteY1" fmla="*/ 2008481 h 2438694"/>
                  <a:gd name="connsiteX2" fmla="*/ 1017907 w 1490981"/>
                  <a:gd name="connsiteY2" fmla="*/ 1925931 h 2438694"/>
                  <a:gd name="connsiteX3" fmla="*/ 551182 w 1490981"/>
                  <a:gd name="connsiteY3" fmla="*/ 1951331 h 2438694"/>
                  <a:gd name="connsiteX4" fmla="*/ 424182 w 1490981"/>
                  <a:gd name="connsiteY4" fmla="*/ 1595731 h 2438694"/>
                  <a:gd name="connsiteX5" fmla="*/ 690882 w 1490981"/>
                  <a:gd name="connsiteY5" fmla="*/ 1402056 h 2438694"/>
                  <a:gd name="connsiteX6" fmla="*/ 862305 w 1490981"/>
                  <a:gd name="connsiteY6" fmla="*/ 1370308 h 2438694"/>
                  <a:gd name="connsiteX7" fmla="*/ 881382 w 1490981"/>
                  <a:gd name="connsiteY7" fmla="*/ 1325856 h 2438694"/>
                  <a:gd name="connsiteX8" fmla="*/ 628942 w 1490981"/>
                  <a:gd name="connsiteY8" fmla="*/ 619419 h 2438694"/>
                  <a:gd name="connsiteX9" fmla="*/ 494032 w 1490981"/>
                  <a:gd name="connsiteY9" fmla="*/ 241594 h 2438694"/>
                  <a:gd name="connsiteX10" fmla="*/ 414628 w 1490981"/>
                  <a:gd name="connsiteY10" fmla="*/ 405103 h 2438694"/>
                  <a:gd name="connsiteX11" fmla="*/ 209842 w 1490981"/>
                  <a:gd name="connsiteY11" fmla="*/ 500355 h 2438694"/>
                  <a:gd name="connsiteX12" fmla="*/ 300327 w 1490981"/>
                  <a:gd name="connsiteY12" fmla="*/ 419393 h 2438694"/>
                  <a:gd name="connsiteX13" fmla="*/ 333667 w 1490981"/>
                  <a:gd name="connsiteY13" fmla="*/ 338429 h 2438694"/>
                  <a:gd name="connsiteX14" fmla="*/ 214603 w 1490981"/>
                  <a:gd name="connsiteY14" fmla="*/ 381294 h 2438694"/>
                  <a:gd name="connsiteX15" fmla="*/ 55882 w 1490981"/>
                  <a:gd name="connsiteY15" fmla="*/ 384469 h 2438694"/>
                  <a:gd name="connsiteX16" fmla="*/ 181265 w 1490981"/>
                  <a:gd name="connsiteY16" fmla="*/ 328907 h 2438694"/>
                  <a:gd name="connsiteX17" fmla="*/ 314616 w 1490981"/>
                  <a:gd name="connsiteY17" fmla="*/ 286043 h 2438694"/>
                  <a:gd name="connsiteX18" fmla="*/ 143166 w 1490981"/>
                  <a:gd name="connsiteY18" fmla="*/ 276520 h 2438694"/>
                  <a:gd name="connsiteX19" fmla="*/ 295 w 1490981"/>
                  <a:gd name="connsiteY19" fmla="*/ 247945 h 2438694"/>
                  <a:gd name="connsiteX20" fmla="*/ 152691 w 1490981"/>
                  <a:gd name="connsiteY20" fmla="*/ 214607 h 2438694"/>
                  <a:gd name="connsiteX21" fmla="*/ 309855 w 1490981"/>
                  <a:gd name="connsiteY21" fmla="*/ 200318 h 2438694"/>
                  <a:gd name="connsiteX22" fmla="*/ 219366 w 1490981"/>
                  <a:gd name="connsiteY22" fmla="*/ 176505 h 2438694"/>
                  <a:gd name="connsiteX23" fmla="*/ 43152 w 1490981"/>
                  <a:gd name="connsiteY23" fmla="*/ 114591 h 2438694"/>
                  <a:gd name="connsiteX24" fmla="*/ 211457 w 1490981"/>
                  <a:gd name="connsiteY24" fmla="*/ 97132 h 2438694"/>
                  <a:gd name="connsiteX25" fmla="*/ 295567 w 1490981"/>
                  <a:gd name="connsiteY25" fmla="*/ 124119 h 2438694"/>
                  <a:gd name="connsiteX26" fmla="*/ 162219 w 1490981"/>
                  <a:gd name="connsiteY26" fmla="*/ 20934 h 2438694"/>
                  <a:gd name="connsiteX27" fmla="*/ 86016 w 1490981"/>
                  <a:gd name="connsiteY27" fmla="*/ 5056 h 2438694"/>
                  <a:gd name="connsiteX28" fmla="*/ 252703 w 1490981"/>
                  <a:gd name="connsiteY28" fmla="*/ 9819 h 2438694"/>
                  <a:gd name="connsiteX29" fmla="*/ 357479 w 1490981"/>
                  <a:gd name="connsiteY29" fmla="*/ 293 h 2438694"/>
                  <a:gd name="connsiteX30" fmla="*/ 474982 w 1490981"/>
                  <a:gd name="connsiteY30" fmla="*/ 108245 h 2438694"/>
                  <a:gd name="connsiteX31" fmla="*/ 549594 w 1490981"/>
                  <a:gd name="connsiteY31" fmla="*/ 155869 h 2438694"/>
                  <a:gd name="connsiteX32" fmla="*/ 773432 w 1490981"/>
                  <a:gd name="connsiteY32" fmla="*/ 743243 h 2438694"/>
                  <a:gd name="connsiteX33" fmla="*/ 1014732 w 1490981"/>
                  <a:gd name="connsiteY33" fmla="*/ 1344906 h 2438694"/>
                  <a:gd name="connsiteX34" fmla="*/ 1065532 w 1490981"/>
                  <a:gd name="connsiteY34" fmla="*/ 1363956 h 2438694"/>
                  <a:gd name="connsiteX35" fmla="*/ 1173456 w 1490981"/>
                  <a:gd name="connsiteY35" fmla="*/ 1395707 h 2438694"/>
                  <a:gd name="connsiteX36" fmla="*/ 1281432 w 1490981"/>
                  <a:gd name="connsiteY36" fmla="*/ 1452856 h 2438694"/>
                  <a:gd name="connsiteX37" fmla="*/ 1351255 w 1490981"/>
                  <a:gd name="connsiteY37" fmla="*/ 1592558 h 2438694"/>
                  <a:gd name="connsiteX38" fmla="*/ 1329057 w 1490981"/>
                  <a:gd name="connsiteY38" fmla="*/ 1786231 h 2438694"/>
                  <a:gd name="connsiteX39" fmla="*/ 1192505 w 1490981"/>
                  <a:gd name="connsiteY39" fmla="*/ 1865608 h 2438694"/>
                  <a:gd name="connsiteX40" fmla="*/ 1217932 w 1490981"/>
                  <a:gd name="connsiteY40" fmla="*/ 1992606 h 2438694"/>
                  <a:gd name="connsiteX41" fmla="*/ 1490981 w 1490981"/>
                  <a:gd name="connsiteY41" fmla="*/ 2438694 h 2438694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94032 w 1490981"/>
                  <a:gd name="connsiteY9" fmla="*/ 241653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62219 w 1490981"/>
                  <a:gd name="connsiteY26" fmla="*/ 20993 h 2438753"/>
                  <a:gd name="connsiteX27" fmla="*/ 86016 w 1490981"/>
                  <a:gd name="connsiteY27" fmla="*/ 5115 h 2438753"/>
                  <a:gd name="connsiteX28" fmla="*/ 252703 w 1490981"/>
                  <a:gd name="connsiteY28" fmla="*/ 9878 h 2438753"/>
                  <a:gd name="connsiteX29" fmla="*/ 357479 w 1490981"/>
                  <a:gd name="connsiteY29" fmla="*/ 352 h 2438753"/>
                  <a:gd name="connsiteX30" fmla="*/ 460695 w 1490981"/>
                  <a:gd name="connsiteY30" fmla="*/ 8925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79744 w 1490981"/>
                  <a:gd name="connsiteY9" fmla="*/ 198791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62219 w 1490981"/>
                  <a:gd name="connsiteY26" fmla="*/ 20993 h 2438753"/>
                  <a:gd name="connsiteX27" fmla="*/ 86016 w 1490981"/>
                  <a:gd name="connsiteY27" fmla="*/ 5115 h 2438753"/>
                  <a:gd name="connsiteX28" fmla="*/ 252703 w 1490981"/>
                  <a:gd name="connsiteY28" fmla="*/ 9878 h 2438753"/>
                  <a:gd name="connsiteX29" fmla="*/ 357479 w 1490981"/>
                  <a:gd name="connsiteY29" fmla="*/ 352 h 2438753"/>
                  <a:gd name="connsiteX30" fmla="*/ 460695 w 1490981"/>
                  <a:gd name="connsiteY30" fmla="*/ 8925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79744 w 1490981"/>
                  <a:gd name="connsiteY9" fmla="*/ 198791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62219 w 1490981"/>
                  <a:gd name="connsiteY26" fmla="*/ 20993 h 2438753"/>
                  <a:gd name="connsiteX27" fmla="*/ 86016 w 1490981"/>
                  <a:gd name="connsiteY27" fmla="*/ 5115 h 2438753"/>
                  <a:gd name="connsiteX28" fmla="*/ 228891 w 1490981"/>
                  <a:gd name="connsiteY28" fmla="*/ 5116 h 2438753"/>
                  <a:gd name="connsiteX29" fmla="*/ 357479 w 1490981"/>
                  <a:gd name="connsiteY29" fmla="*/ 352 h 2438753"/>
                  <a:gd name="connsiteX30" fmla="*/ 460695 w 1490981"/>
                  <a:gd name="connsiteY30" fmla="*/ 8925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79744 w 1490981"/>
                  <a:gd name="connsiteY9" fmla="*/ 198791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62219 w 1490981"/>
                  <a:gd name="connsiteY26" fmla="*/ 20993 h 2438753"/>
                  <a:gd name="connsiteX27" fmla="*/ 86016 w 1490981"/>
                  <a:gd name="connsiteY27" fmla="*/ 5115 h 2438753"/>
                  <a:gd name="connsiteX28" fmla="*/ 228891 w 1490981"/>
                  <a:gd name="connsiteY28" fmla="*/ 5116 h 2438753"/>
                  <a:gd name="connsiteX29" fmla="*/ 357479 w 1490981"/>
                  <a:gd name="connsiteY29" fmla="*/ 352 h 2438753"/>
                  <a:gd name="connsiteX30" fmla="*/ 460695 w 1490981"/>
                  <a:gd name="connsiteY30" fmla="*/ 8925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33990 h 2438753"/>
                  <a:gd name="connsiteX1" fmla="*/ 1119507 w 1490981"/>
                  <a:gd name="connsiteY1" fmla="*/ 2008540 h 2438753"/>
                  <a:gd name="connsiteX2" fmla="*/ 1017907 w 1490981"/>
                  <a:gd name="connsiteY2" fmla="*/ 1925990 h 2438753"/>
                  <a:gd name="connsiteX3" fmla="*/ 551182 w 1490981"/>
                  <a:gd name="connsiteY3" fmla="*/ 1951390 h 2438753"/>
                  <a:gd name="connsiteX4" fmla="*/ 424182 w 1490981"/>
                  <a:gd name="connsiteY4" fmla="*/ 1595790 h 2438753"/>
                  <a:gd name="connsiteX5" fmla="*/ 690882 w 1490981"/>
                  <a:gd name="connsiteY5" fmla="*/ 1402115 h 2438753"/>
                  <a:gd name="connsiteX6" fmla="*/ 862305 w 1490981"/>
                  <a:gd name="connsiteY6" fmla="*/ 1370367 h 2438753"/>
                  <a:gd name="connsiteX7" fmla="*/ 881382 w 1490981"/>
                  <a:gd name="connsiteY7" fmla="*/ 1325915 h 2438753"/>
                  <a:gd name="connsiteX8" fmla="*/ 628942 w 1490981"/>
                  <a:gd name="connsiteY8" fmla="*/ 619478 h 2438753"/>
                  <a:gd name="connsiteX9" fmla="*/ 479744 w 1490981"/>
                  <a:gd name="connsiteY9" fmla="*/ 198791 h 2438753"/>
                  <a:gd name="connsiteX10" fmla="*/ 414628 w 1490981"/>
                  <a:gd name="connsiteY10" fmla="*/ 405162 h 2438753"/>
                  <a:gd name="connsiteX11" fmla="*/ 209842 w 1490981"/>
                  <a:gd name="connsiteY11" fmla="*/ 500414 h 2438753"/>
                  <a:gd name="connsiteX12" fmla="*/ 300327 w 1490981"/>
                  <a:gd name="connsiteY12" fmla="*/ 419452 h 2438753"/>
                  <a:gd name="connsiteX13" fmla="*/ 333667 w 1490981"/>
                  <a:gd name="connsiteY13" fmla="*/ 338488 h 2438753"/>
                  <a:gd name="connsiteX14" fmla="*/ 214603 w 1490981"/>
                  <a:gd name="connsiteY14" fmla="*/ 381353 h 2438753"/>
                  <a:gd name="connsiteX15" fmla="*/ 55882 w 1490981"/>
                  <a:gd name="connsiteY15" fmla="*/ 384528 h 2438753"/>
                  <a:gd name="connsiteX16" fmla="*/ 181265 w 1490981"/>
                  <a:gd name="connsiteY16" fmla="*/ 328966 h 2438753"/>
                  <a:gd name="connsiteX17" fmla="*/ 314616 w 1490981"/>
                  <a:gd name="connsiteY17" fmla="*/ 286102 h 2438753"/>
                  <a:gd name="connsiteX18" fmla="*/ 143166 w 1490981"/>
                  <a:gd name="connsiteY18" fmla="*/ 276579 h 2438753"/>
                  <a:gd name="connsiteX19" fmla="*/ 295 w 1490981"/>
                  <a:gd name="connsiteY19" fmla="*/ 248004 h 2438753"/>
                  <a:gd name="connsiteX20" fmla="*/ 152691 w 1490981"/>
                  <a:gd name="connsiteY20" fmla="*/ 214666 h 2438753"/>
                  <a:gd name="connsiteX21" fmla="*/ 309855 w 1490981"/>
                  <a:gd name="connsiteY21" fmla="*/ 200377 h 2438753"/>
                  <a:gd name="connsiteX22" fmla="*/ 219366 w 1490981"/>
                  <a:gd name="connsiteY22" fmla="*/ 176564 h 2438753"/>
                  <a:gd name="connsiteX23" fmla="*/ 43152 w 1490981"/>
                  <a:gd name="connsiteY23" fmla="*/ 114650 h 2438753"/>
                  <a:gd name="connsiteX24" fmla="*/ 211457 w 1490981"/>
                  <a:gd name="connsiteY24" fmla="*/ 97191 h 2438753"/>
                  <a:gd name="connsiteX25" fmla="*/ 295567 w 1490981"/>
                  <a:gd name="connsiteY25" fmla="*/ 124178 h 2438753"/>
                  <a:gd name="connsiteX26" fmla="*/ 128881 w 1490981"/>
                  <a:gd name="connsiteY26" fmla="*/ 44806 h 2438753"/>
                  <a:gd name="connsiteX27" fmla="*/ 86016 w 1490981"/>
                  <a:gd name="connsiteY27" fmla="*/ 5115 h 2438753"/>
                  <a:gd name="connsiteX28" fmla="*/ 228891 w 1490981"/>
                  <a:gd name="connsiteY28" fmla="*/ 5116 h 2438753"/>
                  <a:gd name="connsiteX29" fmla="*/ 357479 w 1490981"/>
                  <a:gd name="connsiteY29" fmla="*/ 352 h 2438753"/>
                  <a:gd name="connsiteX30" fmla="*/ 460695 w 1490981"/>
                  <a:gd name="connsiteY30" fmla="*/ 89254 h 2438753"/>
                  <a:gd name="connsiteX31" fmla="*/ 549594 w 1490981"/>
                  <a:gd name="connsiteY31" fmla="*/ 155928 h 2438753"/>
                  <a:gd name="connsiteX32" fmla="*/ 773432 w 1490981"/>
                  <a:gd name="connsiteY32" fmla="*/ 743302 h 2438753"/>
                  <a:gd name="connsiteX33" fmla="*/ 1014732 w 1490981"/>
                  <a:gd name="connsiteY33" fmla="*/ 1344965 h 2438753"/>
                  <a:gd name="connsiteX34" fmla="*/ 1065532 w 1490981"/>
                  <a:gd name="connsiteY34" fmla="*/ 1364015 h 2438753"/>
                  <a:gd name="connsiteX35" fmla="*/ 1173456 w 1490981"/>
                  <a:gd name="connsiteY35" fmla="*/ 1395766 h 2438753"/>
                  <a:gd name="connsiteX36" fmla="*/ 1281432 w 1490981"/>
                  <a:gd name="connsiteY36" fmla="*/ 1452915 h 2438753"/>
                  <a:gd name="connsiteX37" fmla="*/ 1351255 w 1490981"/>
                  <a:gd name="connsiteY37" fmla="*/ 1592617 h 2438753"/>
                  <a:gd name="connsiteX38" fmla="*/ 1329057 w 1490981"/>
                  <a:gd name="connsiteY38" fmla="*/ 1786290 h 2438753"/>
                  <a:gd name="connsiteX39" fmla="*/ 1192505 w 1490981"/>
                  <a:gd name="connsiteY39" fmla="*/ 1865667 h 2438753"/>
                  <a:gd name="connsiteX40" fmla="*/ 1217932 w 1490981"/>
                  <a:gd name="connsiteY40" fmla="*/ 1992665 h 2438753"/>
                  <a:gd name="connsiteX41" fmla="*/ 1490981 w 1490981"/>
                  <a:gd name="connsiteY41" fmla="*/ 2438753 h 2438753"/>
                  <a:gd name="connsiteX0" fmla="*/ 1356044 w 1490981"/>
                  <a:gd name="connsiteY0" fmla="*/ 2441984 h 2446747"/>
                  <a:gd name="connsiteX1" fmla="*/ 1119507 w 1490981"/>
                  <a:gd name="connsiteY1" fmla="*/ 2016534 h 2446747"/>
                  <a:gd name="connsiteX2" fmla="*/ 1017907 w 1490981"/>
                  <a:gd name="connsiteY2" fmla="*/ 1933984 h 2446747"/>
                  <a:gd name="connsiteX3" fmla="*/ 551182 w 1490981"/>
                  <a:gd name="connsiteY3" fmla="*/ 1959384 h 2446747"/>
                  <a:gd name="connsiteX4" fmla="*/ 424182 w 1490981"/>
                  <a:gd name="connsiteY4" fmla="*/ 1603784 h 2446747"/>
                  <a:gd name="connsiteX5" fmla="*/ 690882 w 1490981"/>
                  <a:gd name="connsiteY5" fmla="*/ 1410109 h 2446747"/>
                  <a:gd name="connsiteX6" fmla="*/ 862305 w 1490981"/>
                  <a:gd name="connsiteY6" fmla="*/ 1378361 h 2446747"/>
                  <a:gd name="connsiteX7" fmla="*/ 881382 w 1490981"/>
                  <a:gd name="connsiteY7" fmla="*/ 1333909 h 2446747"/>
                  <a:gd name="connsiteX8" fmla="*/ 628942 w 1490981"/>
                  <a:gd name="connsiteY8" fmla="*/ 627472 h 2446747"/>
                  <a:gd name="connsiteX9" fmla="*/ 479744 w 1490981"/>
                  <a:gd name="connsiteY9" fmla="*/ 206785 h 2446747"/>
                  <a:gd name="connsiteX10" fmla="*/ 414628 w 1490981"/>
                  <a:gd name="connsiteY10" fmla="*/ 413156 h 2446747"/>
                  <a:gd name="connsiteX11" fmla="*/ 209842 w 1490981"/>
                  <a:gd name="connsiteY11" fmla="*/ 508408 h 2446747"/>
                  <a:gd name="connsiteX12" fmla="*/ 300327 w 1490981"/>
                  <a:gd name="connsiteY12" fmla="*/ 427446 h 2446747"/>
                  <a:gd name="connsiteX13" fmla="*/ 333667 w 1490981"/>
                  <a:gd name="connsiteY13" fmla="*/ 346482 h 2446747"/>
                  <a:gd name="connsiteX14" fmla="*/ 214603 w 1490981"/>
                  <a:gd name="connsiteY14" fmla="*/ 389347 h 2446747"/>
                  <a:gd name="connsiteX15" fmla="*/ 55882 w 1490981"/>
                  <a:gd name="connsiteY15" fmla="*/ 392522 h 2446747"/>
                  <a:gd name="connsiteX16" fmla="*/ 181265 w 1490981"/>
                  <a:gd name="connsiteY16" fmla="*/ 336960 h 2446747"/>
                  <a:gd name="connsiteX17" fmla="*/ 314616 w 1490981"/>
                  <a:gd name="connsiteY17" fmla="*/ 294096 h 2446747"/>
                  <a:gd name="connsiteX18" fmla="*/ 143166 w 1490981"/>
                  <a:gd name="connsiteY18" fmla="*/ 284573 h 2446747"/>
                  <a:gd name="connsiteX19" fmla="*/ 295 w 1490981"/>
                  <a:gd name="connsiteY19" fmla="*/ 255998 h 2446747"/>
                  <a:gd name="connsiteX20" fmla="*/ 152691 w 1490981"/>
                  <a:gd name="connsiteY20" fmla="*/ 222660 h 2446747"/>
                  <a:gd name="connsiteX21" fmla="*/ 309855 w 1490981"/>
                  <a:gd name="connsiteY21" fmla="*/ 208371 h 2446747"/>
                  <a:gd name="connsiteX22" fmla="*/ 219366 w 1490981"/>
                  <a:gd name="connsiteY22" fmla="*/ 184558 h 2446747"/>
                  <a:gd name="connsiteX23" fmla="*/ 43152 w 1490981"/>
                  <a:gd name="connsiteY23" fmla="*/ 122644 h 2446747"/>
                  <a:gd name="connsiteX24" fmla="*/ 211457 w 1490981"/>
                  <a:gd name="connsiteY24" fmla="*/ 105185 h 2446747"/>
                  <a:gd name="connsiteX25" fmla="*/ 295567 w 1490981"/>
                  <a:gd name="connsiteY25" fmla="*/ 132172 h 2446747"/>
                  <a:gd name="connsiteX26" fmla="*/ 128881 w 1490981"/>
                  <a:gd name="connsiteY26" fmla="*/ 52800 h 2446747"/>
                  <a:gd name="connsiteX27" fmla="*/ 86016 w 1490981"/>
                  <a:gd name="connsiteY27" fmla="*/ 13109 h 2446747"/>
                  <a:gd name="connsiteX28" fmla="*/ 228891 w 1490981"/>
                  <a:gd name="connsiteY28" fmla="*/ 13110 h 2446747"/>
                  <a:gd name="connsiteX29" fmla="*/ 214603 w 1490981"/>
                  <a:gd name="connsiteY29" fmla="*/ 3585 h 2446747"/>
                  <a:gd name="connsiteX30" fmla="*/ 357479 w 1490981"/>
                  <a:gd name="connsiteY30" fmla="*/ 8346 h 2446747"/>
                  <a:gd name="connsiteX31" fmla="*/ 460695 w 1490981"/>
                  <a:gd name="connsiteY31" fmla="*/ 97248 h 2446747"/>
                  <a:gd name="connsiteX32" fmla="*/ 549594 w 1490981"/>
                  <a:gd name="connsiteY32" fmla="*/ 163922 h 2446747"/>
                  <a:gd name="connsiteX33" fmla="*/ 773432 w 1490981"/>
                  <a:gd name="connsiteY33" fmla="*/ 751296 h 2446747"/>
                  <a:gd name="connsiteX34" fmla="*/ 1014732 w 1490981"/>
                  <a:gd name="connsiteY34" fmla="*/ 1352959 h 2446747"/>
                  <a:gd name="connsiteX35" fmla="*/ 1065532 w 1490981"/>
                  <a:gd name="connsiteY35" fmla="*/ 1372009 h 2446747"/>
                  <a:gd name="connsiteX36" fmla="*/ 1173456 w 1490981"/>
                  <a:gd name="connsiteY36" fmla="*/ 1403760 h 2446747"/>
                  <a:gd name="connsiteX37" fmla="*/ 1281432 w 1490981"/>
                  <a:gd name="connsiteY37" fmla="*/ 1460909 h 2446747"/>
                  <a:gd name="connsiteX38" fmla="*/ 1351255 w 1490981"/>
                  <a:gd name="connsiteY38" fmla="*/ 1600611 h 2446747"/>
                  <a:gd name="connsiteX39" fmla="*/ 1329057 w 1490981"/>
                  <a:gd name="connsiteY39" fmla="*/ 1794284 h 2446747"/>
                  <a:gd name="connsiteX40" fmla="*/ 1192505 w 1490981"/>
                  <a:gd name="connsiteY40" fmla="*/ 1873661 h 2446747"/>
                  <a:gd name="connsiteX41" fmla="*/ 1217932 w 1490981"/>
                  <a:gd name="connsiteY41" fmla="*/ 2000659 h 2446747"/>
                  <a:gd name="connsiteX42" fmla="*/ 1490981 w 1490981"/>
                  <a:gd name="connsiteY42" fmla="*/ 2446747 h 2446747"/>
                  <a:gd name="connsiteX0" fmla="*/ 1356044 w 1490981"/>
                  <a:gd name="connsiteY0" fmla="*/ 2448838 h 2453601"/>
                  <a:gd name="connsiteX1" fmla="*/ 1119507 w 1490981"/>
                  <a:gd name="connsiteY1" fmla="*/ 2023388 h 2453601"/>
                  <a:gd name="connsiteX2" fmla="*/ 1017907 w 1490981"/>
                  <a:gd name="connsiteY2" fmla="*/ 1940838 h 2453601"/>
                  <a:gd name="connsiteX3" fmla="*/ 551182 w 1490981"/>
                  <a:gd name="connsiteY3" fmla="*/ 1966238 h 2453601"/>
                  <a:gd name="connsiteX4" fmla="*/ 424182 w 1490981"/>
                  <a:gd name="connsiteY4" fmla="*/ 1610638 h 2453601"/>
                  <a:gd name="connsiteX5" fmla="*/ 690882 w 1490981"/>
                  <a:gd name="connsiteY5" fmla="*/ 1416963 h 2453601"/>
                  <a:gd name="connsiteX6" fmla="*/ 862305 w 1490981"/>
                  <a:gd name="connsiteY6" fmla="*/ 1385215 h 2453601"/>
                  <a:gd name="connsiteX7" fmla="*/ 881382 w 1490981"/>
                  <a:gd name="connsiteY7" fmla="*/ 1340763 h 2453601"/>
                  <a:gd name="connsiteX8" fmla="*/ 628942 w 1490981"/>
                  <a:gd name="connsiteY8" fmla="*/ 634326 h 2453601"/>
                  <a:gd name="connsiteX9" fmla="*/ 479744 w 1490981"/>
                  <a:gd name="connsiteY9" fmla="*/ 213639 h 2453601"/>
                  <a:gd name="connsiteX10" fmla="*/ 414628 w 1490981"/>
                  <a:gd name="connsiteY10" fmla="*/ 420010 h 2453601"/>
                  <a:gd name="connsiteX11" fmla="*/ 209842 w 1490981"/>
                  <a:gd name="connsiteY11" fmla="*/ 515262 h 2453601"/>
                  <a:gd name="connsiteX12" fmla="*/ 300327 w 1490981"/>
                  <a:gd name="connsiteY12" fmla="*/ 434300 h 2453601"/>
                  <a:gd name="connsiteX13" fmla="*/ 333667 w 1490981"/>
                  <a:gd name="connsiteY13" fmla="*/ 353336 h 2453601"/>
                  <a:gd name="connsiteX14" fmla="*/ 214603 w 1490981"/>
                  <a:gd name="connsiteY14" fmla="*/ 396201 h 2453601"/>
                  <a:gd name="connsiteX15" fmla="*/ 55882 w 1490981"/>
                  <a:gd name="connsiteY15" fmla="*/ 399376 h 2453601"/>
                  <a:gd name="connsiteX16" fmla="*/ 181265 w 1490981"/>
                  <a:gd name="connsiteY16" fmla="*/ 343814 h 2453601"/>
                  <a:gd name="connsiteX17" fmla="*/ 314616 w 1490981"/>
                  <a:gd name="connsiteY17" fmla="*/ 300950 h 2453601"/>
                  <a:gd name="connsiteX18" fmla="*/ 143166 w 1490981"/>
                  <a:gd name="connsiteY18" fmla="*/ 291427 h 2453601"/>
                  <a:gd name="connsiteX19" fmla="*/ 295 w 1490981"/>
                  <a:gd name="connsiteY19" fmla="*/ 262852 h 2453601"/>
                  <a:gd name="connsiteX20" fmla="*/ 152691 w 1490981"/>
                  <a:gd name="connsiteY20" fmla="*/ 229514 h 2453601"/>
                  <a:gd name="connsiteX21" fmla="*/ 309855 w 1490981"/>
                  <a:gd name="connsiteY21" fmla="*/ 215225 h 2453601"/>
                  <a:gd name="connsiteX22" fmla="*/ 219366 w 1490981"/>
                  <a:gd name="connsiteY22" fmla="*/ 191412 h 2453601"/>
                  <a:gd name="connsiteX23" fmla="*/ 43152 w 1490981"/>
                  <a:gd name="connsiteY23" fmla="*/ 129498 h 2453601"/>
                  <a:gd name="connsiteX24" fmla="*/ 211457 w 1490981"/>
                  <a:gd name="connsiteY24" fmla="*/ 112039 h 2453601"/>
                  <a:gd name="connsiteX25" fmla="*/ 295567 w 1490981"/>
                  <a:gd name="connsiteY25" fmla="*/ 139026 h 2453601"/>
                  <a:gd name="connsiteX26" fmla="*/ 128881 w 1490981"/>
                  <a:gd name="connsiteY26" fmla="*/ 59654 h 2453601"/>
                  <a:gd name="connsiteX27" fmla="*/ 86016 w 1490981"/>
                  <a:gd name="connsiteY27" fmla="*/ 19963 h 2453601"/>
                  <a:gd name="connsiteX28" fmla="*/ 228891 w 1490981"/>
                  <a:gd name="connsiteY28" fmla="*/ 19964 h 2453601"/>
                  <a:gd name="connsiteX29" fmla="*/ 214603 w 1490981"/>
                  <a:gd name="connsiteY29" fmla="*/ 10439 h 2453601"/>
                  <a:gd name="connsiteX30" fmla="*/ 352716 w 1490981"/>
                  <a:gd name="connsiteY30" fmla="*/ 5675 h 2453601"/>
                  <a:gd name="connsiteX31" fmla="*/ 460695 w 1490981"/>
                  <a:gd name="connsiteY31" fmla="*/ 104102 h 2453601"/>
                  <a:gd name="connsiteX32" fmla="*/ 549594 w 1490981"/>
                  <a:gd name="connsiteY32" fmla="*/ 170776 h 2453601"/>
                  <a:gd name="connsiteX33" fmla="*/ 773432 w 1490981"/>
                  <a:gd name="connsiteY33" fmla="*/ 758150 h 2453601"/>
                  <a:gd name="connsiteX34" fmla="*/ 1014732 w 1490981"/>
                  <a:gd name="connsiteY34" fmla="*/ 1359813 h 2453601"/>
                  <a:gd name="connsiteX35" fmla="*/ 1065532 w 1490981"/>
                  <a:gd name="connsiteY35" fmla="*/ 1378863 h 2453601"/>
                  <a:gd name="connsiteX36" fmla="*/ 1173456 w 1490981"/>
                  <a:gd name="connsiteY36" fmla="*/ 1410614 h 2453601"/>
                  <a:gd name="connsiteX37" fmla="*/ 1281432 w 1490981"/>
                  <a:gd name="connsiteY37" fmla="*/ 1467763 h 2453601"/>
                  <a:gd name="connsiteX38" fmla="*/ 1351255 w 1490981"/>
                  <a:gd name="connsiteY38" fmla="*/ 1607465 h 2453601"/>
                  <a:gd name="connsiteX39" fmla="*/ 1329057 w 1490981"/>
                  <a:gd name="connsiteY39" fmla="*/ 1801138 h 2453601"/>
                  <a:gd name="connsiteX40" fmla="*/ 1192505 w 1490981"/>
                  <a:gd name="connsiteY40" fmla="*/ 1880515 h 2453601"/>
                  <a:gd name="connsiteX41" fmla="*/ 1217932 w 1490981"/>
                  <a:gd name="connsiteY41" fmla="*/ 2007513 h 2453601"/>
                  <a:gd name="connsiteX42" fmla="*/ 1490981 w 1490981"/>
                  <a:gd name="connsiteY42" fmla="*/ 2453601 h 2453601"/>
                  <a:gd name="connsiteX0" fmla="*/ 1356044 w 1490981"/>
                  <a:gd name="connsiteY0" fmla="*/ 2448838 h 2453601"/>
                  <a:gd name="connsiteX1" fmla="*/ 1119507 w 1490981"/>
                  <a:gd name="connsiteY1" fmla="*/ 2023388 h 2453601"/>
                  <a:gd name="connsiteX2" fmla="*/ 1017907 w 1490981"/>
                  <a:gd name="connsiteY2" fmla="*/ 1940838 h 2453601"/>
                  <a:gd name="connsiteX3" fmla="*/ 551182 w 1490981"/>
                  <a:gd name="connsiteY3" fmla="*/ 1966238 h 2453601"/>
                  <a:gd name="connsiteX4" fmla="*/ 424182 w 1490981"/>
                  <a:gd name="connsiteY4" fmla="*/ 1610638 h 2453601"/>
                  <a:gd name="connsiteX5" fmla="*/ 690882 w 1490981"/>
                  <a:gd name="connsiteY5" fmla="*/ 1416963 h 2453601"/>
                  <a:gd name="connsiteX6" fmla="*/ 862305 w 1490981"/>
                  <a:gd name="connsiteY6" fmla="*/ 1385215 h 2453601"/>
                  <a:gd name="connsiteX7" fmla="*/ 881382 w 1490981"/>
                  <a:gd name="connsiteY7" fmla="*/ 1340763 h 2453601"/>
                  <a:gd name="connsiteX8" fmla="*/ 628942 w 1490981"/>
                  <a:gd name="connsiteY8" fmla="*/ 634326 h 2453601"/>
                  <a:gd name="connsiteX9" fmla="*/ 479744 w 1490981"/>
                  <a:gd name="connsiteY9" fmla="*/ 213639 h 2453601"/>
                  <a:gd name="connsiteX10" fmla="*/ 414628 w 1490981"/>
                  <a:gd name="connsiteY10" fmla="*/ 420010 h 2453601"/>
                  <a:gd name="connsiteX11" fmla="*/ 209842 w 1490981"/>
                  <a:gd name="connsiteY11" fmla="*/ 515262 h 2453601"/>
                  <a:gd name="connsiteX12" fmla="*/ 300327 w 1490981"/>
                  <a:gd name="connsiteY12" fmla="*/ 434300 h 2453601"/>
                  <a:gd name="connsiteX13" fmla="*/ 333667 w 1490981"/>
                  <a:gd name="connsiteY13" fmla="*/ 353336 h 2453601"/>
                  <a:gd name="connsiteX14" fmla="*/ 214603 w 1490981"/>
                  <a:gd name="connsiteY14" fmla="*/ 396201 h 2453601"/>
                  <a:gd name="connsiteX15" fmla="*/ 55882 w 1490981"/>
                  <a:gd name="connsiteY15" fmla="*/ 399376 h 2453601"/>
                  <a:gd name="connsiteX16" fmla="*/ 181265 w 1490981"/>
                  <a:gd name="connsiteY16" fmla="*/ 343814 h 2453601"/>
                  <a:gd name="connsiteX17" fmla="*/ 314616 w 1490981"/>
                  <a:gd name="connsiteY17" fmla="*/ 300950 h 2453601"/>
                  <a:gd name="connsiteX18" fmla="*/ 143166 w 1490981"/>
                  <a:gd name="connsiteY18" fmla="*/ 291427 h 2453601"/>
                  <a:gd name="connsiteX19" fmla="*/ 295 w 1490981"/>
                  <a:gd name="connsiteY19" fmla="*/ 262852 h 2453601"/>
                  <a:gd name="connsiteX20" fmla="*/ 152691 w 1490981"/>
                  <a:gd name="connsiteY20" fmla="*/ 229514 h 2453601"/>
                  <a:gd name="connsiteX21" fmla="*/ 309855 w 1490981"/>
                  <a:gd name="connsiteY21" fmla="*/ 215225 h 2453601"/>
                  <a:gd name="connsiteX22" fmla="*/ 219366 w 1490981"/>
                  <a:gd name="connsiteY22" fmla="*/ 191412 h 2453601"/>
                  <a:gd name="connsiteX23" fmla="*/ 43152 w 1490981"/>
                  <a:gd name="connsiteY23" fmla="*/ 129498 h 2453601"/>
                  <a:gd name="connsiteX24" fmla="*/ 211457 w 1490981"/>
                  <a:gd name="connsiteY24" fmla="*/ 112039 h 2453601"/>
                  <a:gd name="connsiteX25" fmla="*/ 295567 w 1490981"/>
                  <a:gd name="connsiteY25" fmla="*/ 139026 h 2453601"/>
                  <a:gd name="connsiteX26" fmla="*/ 128881 w 1490981"/>
                  <a:gd name="connsiteY26" fmla="*/ 59654 h 2453601"/>
                  <a:gd name="connsiteX27" fmla="*/ 86016 w 1490981"/>
                  <a:gd name="connsiteY27" fmla="*/ 19963 h 2453601"/>
                  <a:gd name="connsiteX28" fmla="*/ 228891 w 1490981"/>
                  <a:gd name="connsiteY28" fmla="*/ 19964 h 2453601"/>
                  <a:gd name="connsiteX29" fmla="*/ 214603 w 1490981"/>
                  <a:gd name="connsiteY29" fmla="*/ 10439 h 2453601"/>
                  <a:gd name="connsiteX30" fmla="*/ 352716 w 1490981"/>
                  <a:gd name="connsiteY30" fmla="*/ 5675 h 2453601"/>
                  <a:gd name="connsiteX31" fmla="*/ 460695 w 1490981"/>
                  <a:gd name="connsiteY31" fmla="*/ 104102 h 2453601"/>
                  <a:gd name="connsiteX32" fmla="*/ 549594 w 1490981"/>
                  <a:gd name="connsiteY32" fmla="*/ 170776 h 2453601"/>
                  <a:gd name="connsiteX33" fmla="*/ 773432 w 1490981"/>
                  <a:gd name="connsiteY33" fmla="*/ 758150 h 2453601"/>
                  <a:gd name="connsiteX34" fmla="*/ 1014732 w 1490981"/>
                  <a:gd name="connsiteY34" fmla="*/ 1359813 h 2453601"/>
                  <a:gd name="connsiteX35" fmla="*/ 1065532 w 1490981"/>
                  <a:gd name="connsiteY35" fmla="*/ 1378863 h 2453601"/>
                  <a:gd name="connsiteX36" fmla="*/ 1173456 w 1490981"/>
                  <a:gd name="connsiteY36" fmla="*/ 1410614 h 2453601"/>
                  <a:gd name="connsiteX37" fmla="*/ 1281432 w 1490981"/>
                  <a:gd name="connsiteY37" fmla="*/ 1467763 h 2453601"/>
                  <a:gd name="connsiteX38" fmla="*/ 1351255 w 1490981"/>
                  <a:gd name="connsiteY38" fmla="*/ 1607465 h 2453601"/>
                  <a:gd name="connsiteX39" fmla="*/ 1329057 w 1490981"/>
                  <a:gd name="connsiteY39" fmla="*/ 1801138 h 2453601"/>
                  <a:gd name="connsiteX40" fmla="*/ 1192505 w 1490981"/>
                  <a:gd name="connsiteY40" fmla="*/ 1880515 h 2453601"/>
                  <a:gd name="connsiteX41" fmla="*/ 1217932 w 1490981"/>
                  <a:gd name="connsiteY41" fmla="*/ 2007513 h 2453601"/>
                  <a:gd name="connsiteX42" fmla="*/ 1490981 w 1490981"/>
                  <a:gd name="connsiteY42" fmla="*/ 2453601 h 2453601"/>
                  <a:gd name="connsiteX0" fmla="*/ 1356044 w 1490981"/>
                  <a:gd name="connsiteY0" fmla="*/ 2472420 h 2477183"/>
                  <a:gd name="connsiteX1" fmla="*/ 1119507 w 1490981"/>
                  <a:gd name="connsiteY1" fmla="*/ 2046970 h 2477183"/>
                  <a:gd name="connsiteX2" fmla="*/ 1017907 w 1490981"/>
                  <a:gd name="connsiteY2" fmla="*/ 1964420 h 2477183"/>
                  <a:gd name="connsiteX3" fmla="*/ 551182 w 1490981"/>
                  <a:gd name="connsiteY3" fmla="*/ 1989820 h 2477183"/>
                  <a:gd name="connsiteX4" fmla="*/ 424182 w 1490981"/>
                  <a:gd name="connsiteY4" fmla="*/ 1634220 h 2477183"/>
                  <a:gd name="connsiteX5" fmla="*/ 690882 w 1490981"/>
                  <a:gd name="connsiteY5" fmla="*/ 1440545 h 2477183"/>
                  <a:gd name="connsiteX6" fmla="*/ 862305 w 1490981"/>
                  <a:gd name="connsiteY6" fmla="*/ 1408797 h 2477183"/>
                  <a:gd name="connsiteX7" fmla="*/ 881382 w 1490981"/>
                  <a:gd name="connsiteY7" fmla="*/ 1364345 h 2477183"/>
                  <a:gd name="connsiteX8" fmla="*/ 628942 w 1490981"/>
                  <a:gd name="connsiteY8" fmla="*/ 657908 h 2477183"/>
                  <a:gd name="connsiteX9" fmla="*/ 479744 w 1490981"/>
                  <a:gd name="connsiteY9" fmla="*/ 237221 h 2477183"/>
                  <a:gd name="connsiteX10" fmla="*/ 414628 w 1490981"/>
                  <a:gd name="connsiteY10" fmla="*/ 443592 h 2477183"/>
                  <a:gd name="connsiteX11" fmla="*/ 209842 w 1490981"/>
                  <a:gd name="connsiteY11" fmla="*/ 538844 h 2477183"/>
                  <a:gd name="connsiteX12" fmla="*/ 300327 w 1490981"/>
                  <a:gd name="connsiteY12" fmla="*/ 457882 h 2477183"/>
                  <a:gd name="connsiteX13" fmla="*/ 333667 w 1490981"/>
                  <a:gd name="connsiteY13" fmla="*/ 376918 h 2477183"/>
                  <a:gd name="connsiteX14" fmla="*/ 214603 w 1490981"/>
                  <a:gd name="connsiteY14" fmla="*/ 419783 h 2477183"/>
                  <a:gd name="connsiteX15" fmla="*/ 55882 w 1490981"/>
                  <a:gd name="connsiteY15" fmla="*/ 422958 h 2477183"/>
                  <a:gd name="connsiteX16" fmla="*/ 181265 w 1490981"/>
                  <a:gd name="connsiteY16" fmla="*/ 367396 h 2477183"/>
                  <a:gd name="connsiteX17" fmla="*/ 314616 w 1490981"/>
                  <a:gd name="connsiteY17" fmla="*/ 324532 h 2477183"/>
                  <a:gd name="connsiteX18" fmla="*/ 143166 w 1490981"/>
                  <a:gd name="connsiteY18" fmla="*/ 315009 h 2477183"/>
                  <a:gd name="connsiteX19" fmla="*/ 295 w 1490981"/>
                  <a:gd name="connsiteY19" fmla="*/ 286434 h 2477183"/>
                  <a:gd name="connsiteX20" fmla="*/ 152691 w 1490981"/>
                  <a:gd name="connsiteY20" fmla="*/ 253096 h 2477183"/>
                  <a:gd name="connsiteX21" fmla="*/ 309855 w 1490981"/>
                  <a:gd name="connsiteY21" fmla="*/ 238807 h 2477183"/>
                  <a:gd name="connsiteX22" fmla="*/ 219366 w 1490981"/>
                  <a:gd name="connsiteY22" fmla="*/ 214994 h 2477183"/>
                  <a:gd name="connsiteX23" fmla="*/ 43152 w 1490981"/>
                  <a:gd name="connsiteY23" fmla="*/ 153080 h 2477183"/>
                  <a:gd name="connsiteX24" fmla="*/ 211457 w 1490981"/>
                  <a:gd name="connsiteY24" fmla="*/ 135621 h 2477183"/>
                  <a:gd name="connsiteX25" fmla="*/ 295567 w 1490981"/>
                  <a:gd name="connsiteY25" fmla="*/ 162608 h 2477183"/>
                  <a:gd name="connsiteX26" fmla="*/ 128881 w 1490981"/>
                  <a:gd name="connsiteY26" fmla="*/ 83236 h 2477183"/>
                  <a:gd name="connsiteX27" fmla="*/ 86016 w 1490981"/>
                  <a:gd name="connsiteY27" fmla="*/ 682 h 2477183"/>
                  <a:gd name="connsiteX28" fmla="*/ 228891 w 1490981"/>
                  <a:gd name="connsiteY28" fmla="*/ 43546 h 2477183"/>
                  <a:gd name="connsiteX29" fmla="*/ 214603 w 1490981"/>
                  <a:gd name="connsiteY29" fmla="*/ 34021 h 2477183"/>
                  <a:gd name="connsiteX30" fmla="*/ 352716 w 1490981"/>
                  <a:gd name="connsiteY30" fmla="*/ 29257 h 2477183"/>
                  <a:gd name="connsiteX31" fmla="*/ 460695 w 1490981"/>
                  <a:gd name="connsiteY31" fmla="*/ 127684 h 2477183"/>
                  <a:gd name="connsiteX32" fmla="*/ 549594 w 1490981"/>
                  <a:gd name="connsiteY32" fmla="*/ 194358 h 2477183"/>
                  <a:gd name="connsiteX33" fmla="*/ 773432 w 1490981"/>
                  <a:gd name="connsiteY33" fmla="*/ 781732 h 2477183"/>
                  <a:gd name="connsiteX34" fmla="*/ 1014732 w 1490981"/>
                  <a:gd name="connsiteY34" fmla="*/ 1383395 h 2477183"/>
                  <a:gd name="connsiteX35" fmla="*/ 1065532 w 1490981"/>
                  <a:gd name="connsiteY35" fmla="*/ 1402445 h 2477183"/>
                  <a:gd name="connsiteX36" fmla="*/ 1173456 w 1490981"/>
                  <a:gd name="connsiteY36" fmla="*/ 1434196 h 2477183"/>
                  <a:gd name="connsiteX37" fmla="*/ 1281432 w 1490981"/>
                  <a:gd name="connsiteY37" fmla="*/ 1491345 h 2477183"/>
                  <a:gd name="connsiteX38" fmla="*/ 1351255 w 1490981"/>
                  <a:gd name="connsiteY38" fmla="*/ 1631047 h 2477183"/>
                  <a:gd name="connsiteX39" fmla="*/ 1329057 w 1490981"/>
                  <a:gd name="connsiteY39" fmla="*/ 1824720 h 2477183"/>
                  <a:gd name="connsiteX40" fmla="*/ 1192505 w 1490981"/>
                  <a:gd name="connsiteY40" fmla="*/ 1904097 h 2477183"/>
                  <a:gd name="connsiteX41" fmla="*/ 1217932 w 1490981"/>
                  <a:gd name="connsiteY41" fmla="*/ 2031095 h 2477183"/>
                  <a:gd name="connsiteX42" fmla="*/ 1490981 w 1490981"/>
                  <a:gd name="connsiteY42" fmla="*/ 2477183 h 2477183"/>
                  <a:gd name="connsiteX0" fmla="*/ 1356044 w 1490981"/>
                  <a:gd name="connsiteY0" fmla="*/ 2534032 h 2538795"/>
                  <a:gd name="connsiteX1" fmla="*/ 1119507 w 1490981"/>
                  <a:gd name="connsiteY1" fmla="*/ 2108582 h 2538795"/>
                  <a:gd name="connsiteX2" fmla="*/ 1017907 w 1490981"/>
                  <a:gd name="connsiteY2" fmla="*/ 2026032 h 2538795"/>
                  <a:gd name="connsiteX3" fmla="*/ 551182 w 1490981"/>
                  <a:gd name="connsiteY3" fmla="*/ 2051432 h 2538795"/>
                  <a:gd name="connsiteX4" fmla="*/ 424182 w 1490981"/>
                  <a:gd name="connsiteY4" fmla="*/ 1695832 h 2538795"/>
                  <a:gd name="connsiteX5" fmla="*/ 690882 w 1490981"/>
                  <a:gd name="connsiteY5" fmla="*/ 1502157 h 2538795"/>
                  <a:gd name="connsiteX6" fmla="*/ 862305 w 1490981"/>
                  <a:gd name="connsiteY6" fmla="*/ 1470409 h 2538795"/>
                  <a:gd name="connsiteX7" fmla="*/ 881382 w 1490981"/>
                  <a:gd name="connsiteY7" fmla="*/ 1425957 h 2538795"/>
                  <a:gd name="connsiteX8" fmla="*/ 628942 w 1490981"/>
                  <a:gd name="connsiteY8" fmla="*/ 719520 h 2538795"/>
                  <a:gd name="connsiteX9" fmla="*/ 479744 w 1490981"/>
                  <a:gd name="connsiteY9" fmla="*/ 298833 h 2538795"/>
                  <a:gd name="connsiteX10" fmla="*/ 414628 w 1490981"/>
                  <a:gd name="connsiteY10" fmla="*/ 505204 h 2538795"/>
                  <a:gd name="connsiteX11" fmla="*/ 209842 w 1490981"/>
                  <a:gd name="connsiteY11" fmla="*/ 600456 h 2538795"/>
                  <a:gd name="connsiteX12" fmla="*/ 300327 w 1490981"/>
                  <a:gd name="connsiteY12" fmla="*/ 519494 h 2538795"/>
                  <a:gd name="connsiteX13" fmla="*/ 333667 w 1490981"/>
                  <a:gd name="connsiteY13" fmla="*/ 438530 h 2538795"/>
                  <a:gd name="connsiteX14" fmla="*/ 214603 w 1490981"/>
                  <a:gd name="connsiteY14" fmla="*/ 481395 h 2538795"/>
                  <a:gd name="connsiteX15" fmla="*/ 55882 w 1490981"/>
                  <a:gd name="connsiteY15" fmla="*/ 484570 h 2538795"/>
                  <a:gd name="connsiteX16" fmla="*/ 181265 w 1490981"/>
                  <a:gd name="connsiteY16" fmla="*/ 429008 h 2538795"/>
                  <a:gd name="connsiteX17" fmla="*/ 314616 w 1490981"/>
                  <a:gd name="connsiteY17" fmla="*/ 386144 h 2538795"/>
                  <a:gd name="connsiteX18" fmla="*/ 143166 w 1490981"/>
                  <a:gd name="connsiteY18" fmla="*/ 376621 h 2538795"/>
                  <a:gd name="connsiteX19" fmla="*/ 295 w 1490981"/>
                  <a:gd name="connsiteY19" fmla="*/ 348046 h 2538795"/>
                  <a:gd name="connsiteX20" fmla="*/ 152691 w 1490981"/>
                  <a:gd name="connsiteY20" fmla="*/ 314708 h 2538795"/>
                  <a:gd name="connsiteX21" fmla="*/ 309855 w 1490981"/>
                  <a:gd name="connsiteY21" fmla="*/ 300419 h 2538795"/>
                  <a:gd name="connsiteX22" fmla="*/ 219366 w 1490981"/>
                  <a:gd name="connsiteY22" fmla="*/ 276606 h 2538795"/>
                  <a:gd name="connsiteX23" fmla="*/ 43152 w 1490981"/>
                  <a:gd name="connsiteY23" fmla="*/ 214692 h 2538795"/>
                  <a:gd name="connsiteX24" fmla="*/ 211457 w 1490981"/>
                  <a:gd name="connsiteY24" fmla="*/ 197233 h 2538795"/>
                  <a:gd name="connsiteX25" fmla="*/ 295567 w 1490981"/>
                  <a:gd name="connsiteY25" fmla="*/ 224220 h 2538795"/>
                  <a:gd name="connsiteX26" fmla="*/ 128881 w 1490981"/>
                  <a:gd name="connsiteY26" fmla="*/ 144848 h 2538795"/>
                  <a:gd name="connsiteX27" fmla="*/ 24103 w 1490981"/>
                  <a:gd name="connsiteY27" fmla="*/ 382 h 2538795"/>
                  <a:gd name="connsiteX28" fmla="*/ 228891 w 1490981"/>
                  <a:gd name="connsiteY28" fmla="*/ 105158 h 2538795"/>
                  <a:gd name="connsiteX29" fmla="*/ 214603 w 1490981"/>
                  <a:gd name="connsiteY29" fmla="*/ 95633 h 2538795"/>
                  <a:gd name="connsiteX30" fmla="*/ 352716 w 1490981"/>
                  <a:gd name="connsiteY30" fmla="*/ 90869 h 2538795"/>
                  <a:gd name="connsiteX31" fmla="*/ 460695 w 1490981"/>
                  <a:gd name="connsiteY31" fmla="*/ 189296 h 2538795"/>
                  <a:gd name="connsiteX32" fmla="*/ 549594 w 1490981"/>
                  <a:gd name="connsiteY32" fmla="*/ 255970 h 2538795"/>
                  <a:gd name="connsiteX33" fmla="*/ 773432 w 1490981"/>
                  <a:gd name="connsiteY33" fmla="*/ 843344 h 2538795"/>
                  <a:gd name="connsiteX34" fmla="*/ 1014732 w 1490981"/>
                  <a:gd name="connsiteY34" fmla="*/ 1445007 h 2538795"/>
                  <a:gd name="connsiteX35" fmla="*/ 1065532 w 1490981"/>
                  <a:gd name="connsiteY35" fmla="*/ 1464057 h 2538795"/>
                  <a:gd name="connsiteX36" fmla="*/ 1173456 w 1490981"/>
                  <a:gd name="connsiteY36" fmla="*/ 1495808 h 2538795"/>
                  <a:gd name="connsiteX37" fmla="*/ 1281432 w 1490981"/>
                  <a:gd name="connsiteY37" fmla="*/ 1552957 h 2538795"/>
                  <a:gd name="connsiteX38" fmla="*/ 1351255 w 1490981"/>
                  <a:gd name="connsiteY38" fmla="*/ 1692659 h 2538795"/>
                  <a:gd name="connsiteX39" fmla="*/ 1329057 w 1490981"/>
                  <a:gd name="connsiteY39" fmla="*/ 1886332 h 2538795"/>
                  <a:gd name="connsiteX40" fmla="*/ 1192505 w 1490981"/>
                  <a:gd name="connsiteY40" fmla="*/ 1965709 h 2538795"/>
                  <a:gd name="connsiteX41" fmla="*/ 1217932 w 1490981"/>
                  <a:gd name="connsiteY41" fmla="*/ 2092707 h 2538795"/>
                  <a:gd name="connsiteX42" fmla="*/ 1490981 w 1490981"/>
                  <a:gd name="connsiteY42" fmla="*/ 2538795 h 2538795"/>
                  <a:gd name="connsiteX0" fmla="*/ 1356044 w 1490981"/>
                  <a:gd name="connsiteY0" fmla="*/ 2576514 h 2581277"/>
                  <a:gd name="connsiteX1" fmla="*/ 1119507 w 1490981"/>
                  <a:gd name="connsiteY1" fmla="*/ 2151064 h 2581277"/>
                  <a:gd name="connsiteX2" fmla="*/ 1017907 w 1490981"/>
                  <a:gd name="connsiteY2" fmla="*/ 2068514 h 2581277"/>
                  <a:gd name="connsiteX3" fmla="*/ 551182 w 1490981"/>
                  <a:gd name="connsiteY3" fmla="*/ 2093914 h 2581277"/>
                  <a:gd name="connsiteX4" fmla="*/ 424182 w 1490981"/>
                  <a:gd name="connsiteY4" fmla="*/ 1738314 h 2581277"/>
                  <a:gd name="connsiteX5" fmla="*/ 690882 w 1490981"/>
                  <a:gd name="connsiteY5" fmla="*/ 1544639 h 2581277"/>
                  <a:gd name="connsiteX6" fmla="*/ 862305 w 1490981"/>
                  <a:gd name="connsiteY6" fmla="*/ 1512891 h 2581277"/>
                  <a:gd name="connsiteX7" fmla="*/ 881382 w 1490981"/>
                  <a:gd name="connsiteY7" fmla="*/ 1468439 h 2581277"/>
                  <a:gd name="connsiteX8" fmla="*/ 628942 w 1490981"/>
                  <a:gd name="connsiteY8" fmla="*/ 762002 h 2581277"/>
                  <a:gd name="connsiteX9" fmla="*/ 479744 w 1490981"/>
                  <a:gd name="connsiteY9" fmla="*/ 341315 h 2581277"/>
                  <a:gd name="connsiteX10" fmla="*/ 414628 w 1490981"/>
                  <a:gd name="connsiteY10" fmla="*/ 547686 h 2581277"/>
                  <a:gd name="connsiteX11" fmla="*/ 209842 w 1490981"/>
                  <a:gd name="connsiteY11" fmla="*/ 642938 h 2581277"/>
                  <a:gd name="connsiteX12" fmla="*/ 300327 w 1490981"/>
                  <a:gd name="connsiteY12" fmla="*/ 561976 h 2581277"/>
                  <a:gd name="connsiteX13" fmla="*/ 333667 w 1490981"/>
                  <a:gd name="connsiteY13" fmla="*/ 481012 h 2581277"/>
                  <a:gd name="connsiteX14" fmla="*/ 214603 w 1490981"/>
                  <a:gd name="connsiteY14" fmla="*/ 523877 h 2581277"/>
                  <a:gd name="connsiteX15" fmla="*/ 55882 w 1490981"/>
                  <a:gd name="connsiteY15" fmla="*/ 527052 h 2581277"/>
                  <a:gd name="connsiteX16" fmla="*/ 181265 w 1490981"/>
                  <a:gd name="connsiteY16" fmla="*/ 471490 h 2581277"/>
                  <a:gd name="connsiteX17" fmla="*/ 314616 w 1490981"/>
                  <a:gd name="connsiteY17" fmla="*/ 428626 h 2581277"/>
                  <a:gd name="connsiteX18" fmla="*/ 143166 w 1490981"/>
                  <a:gd name="connsiteY18" fmla="*/ 419103 h 2581277"/>
                  <a:gd name="connsiteX19" fmla="*/ 295 w 1490981"/>
                  <a:gd name="connsiteY19" fmla="*/ 390528 h 2581277"/>
                  <a:gd name="connsiteX20" fmla="*/ 152691 w 1490981"/>
                  <a:gd name="connsiteY20" fmla="*/ 357190 h 2581277"/>
                  <a:gd name="connsiteX21" fmla="*/ 309855 w 1490981"/>
                  <a:gd name="connsiteY21" fmla="*/ 342901 h 2581277"/>
                  <a:gd name="connsiteX22" fmla="*/ 219366 w 1490981"/>
                  <a:gd name="connsiteY22" fmla="*/ 319088 h 2581277"/>
                  <a:gd name="connsiteX23" fmla="*/ 43152 w 1490981"/>
                  <a:gd name="connsiteY23" fmla="*/ 257174 h 2581277"/>
                  <a:gd name="connsiteX24" fmla="*/ 211457 w 1490981"/>
                  <a:gd name="connsiteY24" fmla="*/ 239715 h 2581277"/>
                  <a:gd name="connsiteX25" fmla="*/ 295567 w 1490981"/>
                  <a:gd name="connsiteY25" fmla="*/ 266702 h 2581277"/>
                  <a:gd name="connsiteX26" fmla="*/ 128881 w 1490981"/>
                  <a:gd name="connsiteY26" fmla="*/ 187330 h 2581277"/>
                  <a:gd name="connsiteX27" fmla="*/ 24103 w 1490981"/>
                  <a:gd name="connsiteY27" fmla="*/ 42864 h 2581277"/>
                  <a:gd name="connsiteX28" fmla="*/ 228891 w 1490981"/>
                  <a:gd name="connsiteY28" fmla="*/ 147640 h 2581277"/>
                  <a:gd name="connsiteX29" fmla="*/ 243178 w 1490981"/>
                  <a:gd name="connsiteY29" fmla="*/ 3 h 2581277"/>
                  <a:gd name="connsiteX30" fmla="*/ 352716 w 1490981"/>
                  <a:gd name="connsiteY30" fmla="*/ 133351 h 2581277"/>
                  <a:gd name="connsiteX31" fmla="*/ 460695 w 1490981"/>
                  <a:gd name="connsiteY31" fmla="*/ 231778 h 2581277"/>
                  <a:gd name="connsiteX32" fmla="*/ 549594 w 1490981"/>
                  <a:gd name="connsiteY32" fmla="*/ 298452 h 2581277"/>
                  <a:gd name="connsiteX33" fmla="*/ 773432 w 1490981"/>
                  <a:gd name="connsiteY33" fmla="*/ 885826 h 2581277"/>
                  <a:gd name="connsiteX34" fmla="*/ 1014732 w 1490981"/>
                  <a:gd name="connsiteY34" fmla="*/ 1487489 h 2581277"/>
                  <a:gd name="connsiteX35" fmla="*/ 1065532 w 1490981"/>
                  <a:gd name="connsiteY35" fmla="*/ 1506539 h 2581277"/>
                  <a:gd name="connsiteX36" fmla="*/ 1173456 w 1490981"/>
                  <a:gd name="connsiteY36" fmla="*/ 1538290 h 2581277"/>
                  <a:gd name="connsiteX37" fmla="*/ 1281432 w 1490981"/>
                  <a:gd name="connsiteY37" fmla="*/ 1595439 h 2581277"/>
                  <a:gd name="connsiteX38" fmla="*/ 1351255 w 1490981"/>
                  <a:gd name="connsiteY38" fmla="*/ 1735141 h 2581277"/>
                  <a:gd name="connsiteX39" fmla="*/ 1329057 w 1490981"/>
                  <a:gd name="connsiteY39" fmla="*/ 1928814 h 2581277"/>
                  <a:gd name="connsiteX40" fmla="*/ 1192505 w 1490981"/>
                  <a:gd name="connsiteY40" fmla="*/ 2008191 h 2581277"/>
                  <a:gd name="connsiteX41" fmla="*/ 1217932 w 1490981"/>
                  <a:gd name="connsiteY41" fmla="*/ 2135189 h 2581277"/>
                  <a:gd name="connsiteX42" fmla="*/ 1490981 w 1490981"/>
                  <a:gd name="connsiteY42" fmla="*/ 2581277 h 2581277"/>
                  <a:gd name="connsiteX0" fmla="*/ 1356044 w 1490981"/>
                  <a:gd name="connsiteY0" fmla="*/ 2576514 h 2581277"/>
                  <a:gd name="connsiteX1" fmla="*/ 1119507 w 1490981"/>
                  <a:gd name="connsiteY1" fmla="*/ 2151064 h 2581277"/>
                  <a:gd name="connsiteX2" fmla="*/ 1017907 w 1490981"/>
                  <a:gd name="connsiteY2" fmla="*/ 2068514 h 2581277"/>
                  <a:gd name="connsiteX3" fmla="*/ 551182 w 1490981"/>
                  <a:gd name="connsiteY3" fmla="*/ 2093914 h 2581277"/>
                  <a:gd name="connsiteX4" fmla="*/ 424182 w 1490981"/>
                  <a:gd name="connsiteY4" fmla="*/ 1738314 h 2581277"/>
                  <a:gd name="connsiteX5" fmla="*/ 690882 w 1490981"/>
                  <a:gd name="connsiteY5" fmla="*/ 1544639 h 2581277"/>
                  <a:gd name="connsiteX6" fmla="*/ 862305 w 1490981"/>
                  <a:gd name="connsiteY6" fmla="*/ 1512891 h 2581277"/>
                  <a:gd name="connsiteX7" fmla="*/ 881382 w 1490981"/>
                  <a:gd name="connsiteY7" fmla="*/ 1468439 h 2581277"/>
                  <a:gd name="connsiteX8" fmla="*/ 628942 w 1490981"/>
                  <a:gd name="connsiteY8" fmla="*/ 762002 h 2581277"/>
                  <a:gd name="connsiteX9" fmla="*/ 479744 w 1490981"/>
                  <a:gd name="connsiteY9" fmla="*/ 341315 h 2581277"/>
                  <a:gd name="connsiteX10" fmla="*/ 414628 w 1490981"/>
                  <a:gd name="connsiteY10" fmla="*/ 547686 h 2581277"/>
                  <a:gd name="connsiteX11" fmla="*/ 209842 w 1490981"/>
                  <a:gd name="connsiteY11" fmla="*/ 642938 h 2581277"/>
                  <a:gd name="connsiteX12" fmla="*/ 300327 w 1490981"/>
                  <a:gd name="connsiteY12" fmla="*/ 561976 h 2581277"/>
                  <a:gd name="connsiteX13" fmla="*/ 333667 w 1490981"/>
                  <a:gd name="connsiteY13" fmla="*/ 481012 h 2581277"/>
                  <a:gd name="connsiteX14" fmla="*/ 214603 w 1490981"/>
                  <a:gd name="connsiteY14" fmla="*/ 523877 h 2581277"/>
                  <a:gd name="connsiteX15" fmla="*/ 55882 w 1490981"/>
                  <a:gd name="connsiteY15" fmla="*/ 527052 h 2581277"/>
                  <a:gd name="connsiteX16" fmla="*/ 181265 w 1490981"/>
                  <a:gd name="connsiteY16" fmla="*/ 471490 h 2581277"/>
                  <a:gd name="connsiteX17" fmla="*/ 314616 w 1490981"/>
                  <a:gd name="connsiteY17" fmla="*/ 428626 h 2581277"/>
                  <a:gd name="connsiteX18" fmla="*/ 143166 w 1490981"/>
                  <a:gd name="connsiteY18" fmla="*/ 419103 h 2581277"/>
                  <a:gd name="connsiteX19" fmla="*/ 295 w 1490981"/>
                  <a:gd name="connsiteY19" fmla="*/ 390528 h 2581277"/>
                  <a:gd name="connsiteX20" fmla="*/ 152691 w 1490981"/>
                  <a:gd name="connsiteY20" fmla="*/ 357190 h 2581277"/>
                  <a:gd name="connsiteX21" fmla="*/ 309855 w 1490981"/>
                  <a:gd name="connsiteY21" fmla="*/ 342901 h 2581277"/>
                  <a:gd name="connsiteX22" fmla="*/ 219366 w 1490981"/>
                  <a:gd name="connsiteY22" fmla="*/ 319088 h 2581277"/>
                  <a:gd name="connsiteX23" fmla="*/ 43152 w 1490981"/>
                  <a:gd name="connsiteY23" fmla="*/ 257174 h 2581277"/>
                  <a:gd name="connsiteX24" fmla="*/ 211457 w 1490981"/>
                  <a:gd name="connsiteY24" fmla="*/ 239715 h 2581277"/>
                  <a:gd name="connsiteX25" fmla="*/ 295567 w 1490981"/>
                  <a:gd name="connsiteY25" fmla="*/ 266702 h 2581277"/>
                  <a:gd name="connsiteX26" fmla="*/ 181269 w 1490981"/>
                  <a:gd name="connsiteY26" fmla="*/ 187330 h 2581277"/>
                  <a:gd name="connsiteX27" fmla="*/ 24103 w 1490981"/>
                  <a:gd name="connsiteY27" fmla="*/ 42864 h 2581277"/>
                  <a:gd name="connsiteX28" fmla="*/ 228891 w 1490981"/>
                  <a:gd name="connsiteY28" fmla="*/ 147640 h 2581277"/>
                  <a:gd name="connsiteX29" fmla="*/ 243178 w 1490981"/>
                  <a:gd name="connsiteY29" fmla="*/ 3 h 2581277"/>
                  <a:gd name="connsiteX30" fmla="*/ 352716 w 1490981"/>
                  <a:gd name="connsiteY30" fmla="*/ 133351 h 2581277"/>
                  <a:gd name="connsiteX31" fmla="*/ 460695 w 1490981"/>
                  <a:gd name="connsiteY31" fmla="*/ 231778 h 2581277"/>
                  <a:gd name="connsiteX32" fmla="*/ 549594 w 1490981"/>
                  <a:gd name="connsiteY32" fmla="*/ 298452 h 2581277"/>
                  <a:gd name="connsiteX33" fmla="*/ 773432 w 1490981"/>
                  <a:gd name="connsiteY33" fmla="*/ 885826 h 2581277"/>
                  <a:gd name="connsiteX34" fmla="*/ 1014732 w 1490981"/>
                  <a:gd name="connsiteY34" fmla="*/ 1487489 h 2581277"/>
                  <a:gd name="connsiteX35" fmla="*/ 1065532 w 1490981"/>
                  <a:gd name="connsiteY35" fmla="*/ 1506539 h 2581277"/>
                  <a:gd name="connsiteX36" fmla="*/ 1173456 w 1490981"/>
                  <a:gd name="connsiteY36" fmla="*/ 1538290 h 2581277"/>
                  <a:gd name="connsiteX37" fmla="*/ 1281432 w 1490981"/>
                  <a:gd name="connsiteY37" fmla="*/ 1595439 h 2581277"/>
                  <a:gd name="connsiteX38" fmla="*/ 1351255 w 1490981"/>
                  <a:gd name="connsiteY38" fmla="*/ 1735141 h 2581277"/>
                  <a:gd name="connsiteX39" fmla="*/ 1329057 w 1490981"/>
                  <a:gd name="connsiteY39" fmla="*/ 1928814 h 2581277"/>
                  <a:gd name="connsiteX40" fmla="*/ 1192505 w 1490981"/>
                  <a:gd name="connsiteY40" fmla="*/ 2008191 h 2581277"/>
                  <a:gd name="connsiteX41" fmla="*/ 1217932 w 1490981"/>
                  <a:gd name="connsiteY41" fmla="*/ 2135189 h 2581277"/>
                  <a:gd name="connsiteX42" fmla="*/ 1490981 w 1490981"/>
                  <a:gd name="connsiteY42" fmla="*/ 2581277 h 2581277"/>
                  <a:gd name="connsiteX0" fmla="*/ 1384449 w 1519386"/>
                  <a:gd name="connsiteY0" fmla="*/ 2576514 h 2581277"/>
                  <a:gd name="connsiteX1" fmla="*/ 1147912 w 1519386"/>
                  <a:gd name="connsiteY1" fmla="*/ 2151064 h 2581277"/>
                  <a:gd name="connsiteX2" fmla="*/ 1046312 w 1519386"/>
                  <a:gd name="connsiteY2" fmla="*/ 2068514 h 2581277"/>
                  <a:gd name="connsiteX3" fmla="*/ 579587 w 1519386"/>
                  <a:gd name="connsiteY3" fmla="*/ 2093914 h 2581277"/>
                  <a:gd name="connsiteX4" fmla="*/ 452587 w 1519386"/>
                  <a:gd name="connsiteY4" fmla="*/ 1738314 h 2581277"/>
                  <a:gd name="connsiteX5" fmla="*/ 719287 w 1519386"/>
                  <a:gd name="connsiteY5" fmla="*/ 1544639 h 2581277"/>
                  <a:gd name="connsiteX6" fmla="*/ 890710 w 1519386"/>
                  <a:gd name="connsiteY6" fmla="*/ 1512891 h 2581277"/>
                  <a:gd name="connsiteX7" fmla="*/ 909787 w 1519386"/>
                  <a:gd name="connsiteY7" fmla="*/ 1468439 h 2581277"/>
                  <a:gd name="connsiteX8" fmla="*/ 657347 w 1519386"/>
                  <a:gd name="connsiteY8" fmla="*/ 762002 h 2581277"/>
                  <a:gd name="connsiteX9" fmla="*/ 508149 w 1519386"/>
                  <a:gd name="connsiteY9" fmla="*/ 341315 h 2581277"/>
                  <a:gd name="connsiteX10" fmla="*/ 443033 w 1519386"/>
                  <a:gd name="connsiteY10" fmla="*/ 547686 h 2581277"/>
                  <a:gd name="connsiteX11" fmla="*/ 238247 w 1519386"/>
                  <a:gd name="connsiteY11" fmla="*/ 642938 h 2581277"/>
                  <a:gd name="connsiteX12" fmla="*/ 328732 w 1519386"/>
                  <a:gd name="connsiteY12" fmla="*/ 561976 h 2581277"/>
                  <a:gd name="connsiteX13" fmla="*/ 362072 w 1519386"/>
                  <a:gd name="connsiteY13" fmla="*/ 481012 h 2581277"/>
                  <a:gd name="connsiteX14" fmla="*/ 243008 w 1519386"/>
                  <a:gd name="connsiteY14" fmla="*/ 523877 h 2581277"/>
                  <a:gd name="connsiteX15" fmla="*/ 84287 w 1519386"/>
                  <a:gd name="connsiteY15" fmla="*/ 527052 h 2581277"/>
                  <a:gd name="connsiteX16" fmla="*/ 209670 w 1519386"/>
                  <a:gd name="connsiteY16" fmla="*/ 471490 h 2581277"/>
                  <a:gd name="connsiteX17" fmla="*/ 343021 w 1519386"/>
                  <a:gd name="connsiteY17" fmla="*/ 428626 h 2581277"/>
                  <a:gd name="connsiteX18" fmla="*/ 171571 w 1519386"/>
                  <a:gd name="connsiteY18" fmla="*/ 419103 h 2581277"/>
                  <a:gd name="connsiteX19" fmla="*/ 28700 w 1519386"/>
                  <a:gd name="connsiteY19" fmla="*/ 390528 h 2581277"/>
                  <a:gd name="connsiteX20" fmla="*/ 181096 w 1519386"/>
                  <a:gd name="connsiteY20" fmla="*/ 357190 h 2581277"/>
                  <a:gd name="connsiteX21" fmla="*/ 338260 w 1519386"/>
                  <a:gd name="connsiteY21" fmla="*/ 342901 h 2581277"/>
                  <a:gd name="connsiteX22" fmla="*/ 247771 w 1519386"/>
                  <a:gd name="connsiteY22" fmla="*/ 319088 h 2581277"/>
                  <a:gd name="connsiteX23" fmla="*/ 119 w 1519386"/>
                  <a:gd name="connsiteY23" fmla="*/ 252411 h 2581277"/>
                  <a:gd name="connsiteX24" fmla="*/ 239862 w 1519386"/>
                  <a:gd name="connsiteY24" fmla="*/ 239715 h 2581277"/>
                  <a:gd name="connsiteX25" fmla="*/ 323972 w 1519386"/>
                  <a:gd name="connsiteY25" fmla="*/ 266702 h 2581277"/>
                  <a:gd name="connsiteX26" fmla="*/ 209674 w 1519386"/>
                  <a:gd name="connsiteY26" fmla="*/ 187330 h 2581277"/>
                  <a:gd name="connsiteX27" fmla="*/ 52508 w 1519386"/>
                  <a:gd name="connsiteY27" fmla="*/ 42864 h 2581277"/>
                  <a:gd name="connsiteX28" fmla="*/ 257296 w 1519386"/>
                  <a:gd name="connsiteY28" fmla="*/ 147640 h 2581277"/>
                  <a:gd name="connsiteX29" fmla="*/ 271583 w 1519386"/>
                  <a:gd name="connsiteY29" fmla="*/ 3 h 2581277"/>
                  <a:gd name="connsiteX30" fmla="*/ 381121 w 1519386"/>
                  <a:gd name="connsiteY30" fmla="*/ 133351 h 2581277"/>
                  <a:gd name="connsiteX31" fmla="*/ 489100 w 1519386"/>
                  <a:gd name="connsiteY31" fmla="*/ 231778 h 2581277"/>
                  <a:gd name="connsiteX32" fmla="*/ 577999 w 1519386"/>
                  <a:gd name="connsiteY32" fmla="*/ 298452 h 2581277"/>
                  <a:gd name="connsiteX33" fmla="*/ 801837 w 1519386"/>
                  <a:gd name="connsiteY33" fmla="*/ 885826 h 2581277"/>
                  <a:gd name="connsiteX34" fmla="*/ 1043137 w 1519386"/>
                  <a:gd name="connsiteY34" fmla="*/ 1487489 h 2581277"/>
                  <a:gd name="connsiteX35" fmla="*/ 1093937 w 1519386"/>
                  <a:gd name="connsiteY35" fmla="*/ 1506539 h 2581277"/>
                  <a:gd name="connsiteX36" fmla="*/ 1201861 w 1519386"/>
                  <a:gd name="connsiteY36" fmla="*/ 1538290 h 2581277"/>
                  <a:gd name="connsiteX37" fmla="*/ 1309837 w 1519386"/>
                  <a:gd name="connsiteY37" fmla="*/ 1595439 h 2581277"/>
                  <a:gd name="connsiteX38" fmla="*/ 1379660 w 1519386"/>
                  <a:gd name="connsiteY38" fmla="*/ 1735141 h 2581277"/>
                  <a:gd name="connsiteX39" fmla="*/ 1357462 w 1519386"/>
                  <a:gd name="connsiteY39" fmla="*/ 1928814 h 2581277"/>
                  <a:gd name="connsiteX40" fmla="*/ 1220910 w 1519386"/>
                  <a:gd name="connsiteY40" fmla="*/ 2008191 h 2581277"/>
                  <a:gd name="connsiteX41" fmla="*/ 1246337 w 1519386"/>
                  <a:gd name="connsiteY41" fmla="*/ 2135189 h 2581277"/>
                  <a:gd name="connsiteX42" fmla="*/ 1519386 w 1519386"/>
                  <a:gd name="connsiteY42" fmla="*/ 2581277 h 2581277"/>
                  <a:gd name="connsiteX0" fmla="*/ 1384449 w 1519386"/>
                  <a:gd name="connsiteY0" fmla="*/ 2576514 h 2581277"/>
                  <a:gd name="connsiteX1" fmla="*/ 1147912 w 1519386"/>
                  <a:gd name="connsiteY1" fmla="*/ 2151064 h 2581277"/>
                  <a:gd name="connsiteX2" fmla="*/ 1046312 w 1519386"/>
                  <a:gd name="connsiteY2" fmla="*/ 2068514 h 2581277"/>
                  <a:gd name="connsiteX3" fmla="*/ 579587 w 1519386"/>
                  <a:gd name="connsiteY3" fmla="*/ 2093914 h 2581277"/>
                  <a:gd name="connsiteX4" fmla="*/ 452587 w 1519386"/>
                  <a:gd name="connsiteY4" fmla="*/ 1738314 h 2581277"/>
                  <a:gd name="connsiteX5" fmla="*/ 719287 w 1519386"/>
                  <a:gd name="connsiteY5" fmla="*/ 1544639 h 2581277"/>
                  <a:gd name="connsiteX6" fmla="*/ 890710 w 1519386"/>
                  <a:gd name="connsiteY6" fmla="*/ 1512891 h 2581277"/>
                  <a:gd name="connsiteX7" fmla="*/ 909787 w 1519386"/>
                  <a:gd name="connsiteY7" fmla="*/ 1468439 h 2581277"/>
                  <a:gd name="connsiteX8" fmla="*/ 657347 w 1519386"/>
                  <a:gd name="connsiteY8" fmla="*/ 762002 h 2581277"/>
                  <a:gd name="connsiteX9" fmla="*/ 508149 w 1519386"/>
                  <a:gd name="connsiteY9" fmla="*/ 341315 h 2581277"/>
                  <a:gd name="connsiteX10" fmla="*/ 443033 w 1519386"/>
                  <a:gd name="connsiteY10" fmla="*/ 547686 h 2581277"/>
                  <a:gd name="connsiteX11" fmla="*/ 238247 w 1519386"/>
                  <a:gd name="connsiteY11" fmla="*/ 642938 h 2581277"/>
                  <a:gd name="connsiteX12" fmla="*/ 328732 w 1519386"/>
                  <a:gd name="connsiteY12" fmla="*/ 561976 h 2581277"/>
                  <a:gd name="connsiteX13" fmla="*/ 362072 w 1519386"/>
                  <a:gd name="connsiteY13" fmla="*/ 481012 h 2581277"/>
                  <a:gd name="connsiteX14" fmla="*/ 243008 w 1519386"/>
                  <a:gd name="connsiteY14" fmla="*/ 523877 h 2581277"/>
                  <a:gd name="connsiteX15" fmla="*/ 84287 w 1519386"/>
                  <a:gd name="connsiteY15" fmla="*/ 527052 h 2581277"/>
                  <a:gd name="connsiteX16" fmla="*/ 209670 w 1519386"/>
                  <a:gd name="connsiteY16" fmla="*/ 471490 h 2581277"/>
                  <a:gd name="connsiteX17" fmla="*/ 343021 w 1519386"/>
                  <a:gd name="connsiteY17" fmla="*/ 428626 h 2581277"/>
                  <a:gd name="connsiteX18" fmla="*/ 171571 w 1519386"/>
                  <a:gd name="connsiteY18" fmla="*/ 419103 h 2581277"/>
                  <a:gd name="connsiteX19" fmla="*/ 28700 w 1519386"/>
                  <a:gd name="connsiteY19" fmla="*/ 390528 h 2581277"/>
                  <a:gd name="connsiteX20" fmla="*/ 181096 w 1519386"/>
                  <a:gd name="connsiteY20" fmla="*/ 357190 h 2581277"/>
                  <a:gd name="connsiteX21" fmla="*/ 338260 w 1519386"/>
                  <a:gd name="connsiteY21" fmla="*/ 342901 h 2581277"/>
                  <a:gd name="connsiteX22" fmla="*/ 247771 w 1519386"/>
                  <a:gd name="connsiteY22" fmla="*/ 319088 h 2581277"/>
                  <a:gd name="connsiteX23" fmla="*/ 119 w 1519386"/>
                  <a:gd name="connsiteY23" fmla="*/ 252411 h 2581277"/>
                  <a:gd name="connsiteX24" fmla="*/ 173187 w 1519386"/>
                  <a:gd name="connsiteY24" fmla="*/ 234952 h 2581277"/>
                  <a:gd name="connsiteX25" fmla="*/ 323972 w 1519386"/>
                  <a:gd name="connsiteY25" fmla="*/ 266702 h 2581277"/>
                  <a:gd name="connsiteX26" fmla="*/ 209674 w 1519386"/>
                  <a:gd name="connsiteY26" fmla="*/ 187330 h 2581277"/>
                  <a:gd name="connsiteX27" fmla="*/ 52508 w 1519386"/>
                  <a:gd name="connsiteY27" fmla="*/ 42864 h 2581277"/>
                  <a:gd name="connsiteX28" fmla="*/ 257296 w 1519386"/>
                  <a:gd name="connsiteY28" fmla="*/ 147640 h 2581277"/>
                  <a:gd name="connsiteX29" fmla="*/ 271583 w 1519386"/>
                  <a:gd name="connsiteY29" fmla="*/ 3 h 2581277"/>
                  <a:gd name="connsiteX30" fmla="*/ 381121 w 1519386"/>
                  <a:gd name="connsiteY30" fmla="*/ 133351 h 2581277"/>
                  <a:gd name="connsiteX31" fmla="*/ 489100 w 1519386"/>
                  <a:gd name="connsiteY31" fmla="*/ 231778 h 2581277"/>
                  <a:gd name="connsiteX32" fmla="*/ 577999 w 1519386"/>
                  <a:gd name="connsiteY32" fmla="*/ 298452 h 2581277"/>
                  <a:gd name="connsiteX33" fmla="*/ 801837 w 1519386"/>
                  <a:gd name="connsiteY33" fmla="*/ 885826 h 2581277"/>
                  <a:gd name="connsiteX34" fmla="*/ 1043137 w 1519386"/>
                  <a:gd name="connsiteY34" fmla="*/ 1487489 h 2581277"/>
                  <a:gd name="connsiteX35" fmla="*/ 1093937 w 1519386"/>
                  <a:gd name="connsiteY35" fmla="*/ 1506539 h 2581277"/>
                  <a:gd name="connsiteX36" fmla="*/ 1201861 w 1519386"/>
                  <a:gd name="connsiteY36" fmla="*/ 1538290 h 2581277"/>
                  <a:gd name="connsiteX37" fmla="*/ 1309837 w 1519386"/>
                  <a:gd name="connsiteY37" fmla="*/ 1595439 h 2581277"/>
                  <a:gd name="connsiteX38" fmla="*/ 1379660 w 1519386"/>
                  <a:gd name="connsiteY38" fmla="*/ 1735141 h 2581277"/>
                  <a:gd name="connsiteX39" fmla="*/ 1357462 w 1519386"/>
                  <a:gd name="connsiteY39" fmla="*/ 1928814 h 2581277"/>
                  <a:gd name="connsiteX40" fmla="*/ 1220910 w 1519386"/>
                  <a:gd name="connsiteY40" fmla="*/ 2008191 h 2581277"/>
                  <a:gd name="connsiteX41" fmla="*/ 1246337 w 1519386"/>
                  <a:gd name="connsiteY41" fmla="*/ 2135189 h 2581277"/>
                  <a:gd name="connsiteX42" fmla="*/ 1519386 w 1519386"/>
                  <a:gd name="connsiteY42" fmla="*/ 2581277 h 2581277"/>
                  <a:gd name="connsiteX0" fmla="*/ 1384449 w 1519386"/>
                  <a:gd name="connsiteY0" fmla="*/ 2576514 h 2581277"/>
                  <a:gd name="connsiteX1" fmla="*/ 1147912 w 1519386"/>
                  <a:gd name="connsiteY1" fmla="*/ 2151064 h 2581277"/>
                  <a:gd name="connsiteX2" fmla="*/ 1046312 w 1519386"/>
                  <a:gd name="connsiteY2" fmla="*/ 2068514 h 2581277"/>
                  <a:gd name="connsiteX3" fmla="*/ 579587 w 1519386"/>
                  <a:gd name="connsiteY3" fmla="*/ 2093914 h 2581277"/>
                  <a:gd name="connsiteX4" fmla="*/ 452587 w 1519386"/>
                  <a:gd name="connsiteY4" fmla="*/ 1738314 h 2581277"/>
                  <a:gd name="connsiteX5" fmla="*/ 719287 w 1519386"/>
                  <a:gd name="connsiteY5" fmla="*/ 1544639 h 2581277"/>
                  <a:gd name="connsiteX6" fmla="*/ 890710 w 1519386"/>
                  <a:gd name="connsiteY6" fmla="*/ 1512891 h 2581277"/>
                  <a:gd name="connsiteX7" fmla="*/ 909787 w 1519386"/>
                  <a:gd name="connsiteY7" fmla="*/ 1468439 h 2581277"/>
                  <a:gd name="connsiteX8" fmla="*/ 657347 w 1519386"/>
                  <a:gd name="connsiteY8" fmla="*/ 762002 h 2581277"/>
                  <a:gd name="connsiteX9" fmla="*/ 508149 w 1519386"/>
                  <a:gd name="connsiteY9" fmla="*/ 341315 h 2581277"/>
                  <a:gd name="connsiteX10" fmla="*/ 443033 w 1519386"/>
                  <a:gd name="connsiteY10" fmla="*/ 547686 h 2581277"/>
                  <a:gd name="connsiteX11" fmla="*/ 238247 w 1519386"/>
                  <a:gd name="connsiteY11" fmla="*/ 642938 h 2581277"/>
                  <a:gd name="connsiteX12" fmla="*/ 328732 w 1519386"/>
                  <a:gd name="connsiteY12" fmla="*/ 561976 h 2581277"/>
                  <a:gd name="connsiteX13" fmla="*/ 362072 w 1519386"/>
                  <a:gd name="connsiteY13" fmla="*/ 481012 h 2581277"/>
                  <a:gd name="connsiteX14" fmla="*/ 243008 w 1519386"/>
                  <a:gd name="connsiteY14" fmla="*/ 523877 h 2581277"/>
                  <a:gd name="connsiteX15" fmla="*/ 84287 w 1519386"/>
                  <a:gd name="connsiteY15" fmla="*/ 527052 h 2581277"/>
                  <a:gd name="connsiteX16" fmla="*/ 209670 w 1519386"/>
                  <a:gd name="connsiteY16" fmla="*/ 471490 h 2581277"/>
                  <a:gd name="connsiteX17" fmla="*/ 343021 w 1519386"/>
                  <a:gd name="connsiteY17" fmla="*/ 428626 h 2581277"/>
                  <a:gd name="connsiteX18" fmla="*/ 171571 w 1519386"/>
                  <a:gd name="connsiteY18" fmla="*/ 419103 h 2581277"/>
                  <a:gd name="connsiteX19" fmla="*/ 28700 w 1519386"/>
                  <a:gd name="connsiteY19" fmla="*/ 390528 h 2581277"/>
                  <a:gd name="connsiteX20" fmla="*/ 181096 w 1519386"/>
                  <a:gd name="connsiteY20" fmla="*/ 357190 h 2581277"/>
                  <a:gd name="connsiteX21" fmla="*/ 338260 w 1519386"/>
                  <a:gd name="connsiteY21" fmla="*/ 342901 h 2581277"/>
                  <a:gd name="connsiteX22" fmla="*/ 247771 w 1519386"/>
                  <a:gd name="connsiteY22" fmla="*/ 319088 h 2581277"/>
                  <a:gd name="connsiteX23" fmla="*/ 119 w 1519386"/>
                  <a:gd name="connsiteY23" fmla="*/ 252411 h 2581277"/>
                  <a:gd name="connsiteX24" fmla="*/ 154137 w 1519386"/>
                  <a:gd name="connsiteY24" fmla="*/ 249239 h 2581277"/>
                  <a:gd name="connsiteX25" fmla="*/ 323972 w 1519386"/>
                  <a:gd name="connsiteY25" fmla="*/ 266702 h 2581277"/>
                  <a:gd name="connsiteX26" fmla="*/ 209674 w 1519386"/>
                  <a:gd name="connsiteY26" fmla="*/ 187330 h 2581277"/>
                  <a:gd name="connsiteX27" fmla="*/ 52508 w 1519386"/>
                  <a:gd name="connsiteY27" fmla="*/ 42864 h 2581277"/>
                  <a:gd name="connsiteX28" fmla="*/ 257296 w 1519386"/>
                  <a:gd name="connsiteY28" fmla="*/ 147640 h 2581277"/>
                  <a:gd name="connsiteX29" fmla="*/ 271583 w 1519386"/>
                  <a:gd name="connsiteY29" fmla="*/ 3 h 2581277"/>
                  <a:gd name="connsiteX30" fmla="*/ 381121 w 1519386"/>
                  <a:gd name="connsiteY30" fmla="*/ 133351 h 2581277"/>
                  <a:gd name="connsiteX31" fmla="*/ 489100 w 1519386"/>
                  <a:gd name="connsiteY31" fmla="*/ 231778 h 2581277"/>
                  <a:gd name="connsiteX32" fmla="*/ 577999 w 1519386"/>
                  <a:gd name="connsiteY32" fmla="*/ 298452 h 2581277"/>
                  <a:gd name="connsiteX33" fmla="*/ 801837 w 1519386"/>
                  <a:gd name="connsiteY33" fmla="*/ 885826 h 2581277"/>
                  <a:gd name="connsiteX34" fmla="*/ 1043137 w 1519386"/>
                  <a:gd name="connsiteY34" fmla="*/ 1487489 h 2581277"/>
                  <a:gd name="connsiteX35" fmla="*/ 1093937 w 1519386"/>
                  <a:gd name="connsiteY35" fmla="*/ 1506539 h 2581277"/>
                  <a:gd name="connsiteX36" fmla="*/ 1201861 w 1519386"/>
                  <a:gd name="connsiteY36" fmla="*/ 1538290 h 2581277"/>
                  <a:gd name="connsiteX37" fmla="*/ 1309837 w 1519386"/>
                  <a:gd name="connsiteY37" fmla="*/ 1595439 h 2581277"/>
                  <a:gd name="connsiteX38" fmla="*/ 1379660 w 1519386"/>
                  <a:gd name="connsiteY38" fmla="*/ 1735141 h 2581277"/>
                  <a:gd name="connsiteX39" fmla="*/ 1357462 w 1519386"/>
                  <a:gd name="connsiteY39" fmla="*/ 1928814 h 2581277"/>
                  <a:gd name="connsiteX40" fmla="*/ 1220910 w 1519386"/>
                  <a:gd name="connsiteY40" fmla="*/ 2008191 h 2581277"/>
                  <a:gd name="connsiteX41" fmla="*/ 1246337 w 1519386"/>
                  <a:gd name="connsiteY41" fmla="*/ 2135189 h 2581277"/>
                  <a:gd name="connsiteX42" fmla="*/ 1519386 w 1519386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338388 w 1519514"/>
                  <a:gd name="connsiteY21" fmla="*/ 342901 h 2581277"/>
                  <a:gd name="connsiteX22" fmla="*/ 138361 w 1519514"/>
                  <a:gd name="connsiteY22" fmla="*/ 31908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324100 w 1519514"/>
                  <a:gd name="connsiteY25" fmla="*/ 266702 h 2581277"/>
                  <a:gd name="connsiteX26" fmla="*/ 209802 w 1519514"/>
                  <a:gd name="connsiteY26" fmla="*/ 187330 h 2581277"/>
                  <a:gd name="connsiteX27" fmla="*/ 52636 w 1519514"/>
                  <a:gd name="connsiteY27" fmla="*/ 42864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33838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324100 w 1519514"/>
                  <a:gd name="connsiteY25" fmla="*/ 266702 h 2581277"/>
                  <a:gd name="connsiteX26" fmla="*/ 209802 w 1519514"/>
                  <a:gd name="connsiteY26" fmla="*/ 187330 h 2581277"/>
                  <a:gd name="connsiteX27" fmla="*/ 52636 w 1519514"/>
                  <a:gd name="connsiteY27" fmla="*/ 42864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324100 w 1519514"/>
                  <a:gd name="connsiteY25" fmla="*/ 266702 h 2581277"/>
                  <a:gd name="connsiteX26" fmla="*/ 209802 w 1519514"/>
                  <a:gd name="connsiteY26" fmla="*/ 187330 h 2581277"/>
                  <a:gd name="connsiteX27" fmla="*/ 52636 w 1519514"/>
                  <a:gd name="connsiteY27" fmla="*/ 42864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209802 w 1519514"/>
                  <a:gd name="connsiteY26" fmla="*/ 187330 h 2581277"/>
                  <a:gd name="connsiteX27" fmla="*/ 52636 w 1519514"/>
                  <a:gd name="connsiteY27" fmla="*/ 42864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52636 w 1519514"/>
                  <a:gd name="connsiteY27" fmla="*/ 42864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343149 w 1519514"/>
                  <a:gd name="connsiteY17" fmla="*/ 428626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62200 w 1519514"/>
                  <a:gd name="connsiteY13" fmla="*/ 48101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257424 w 1519514"/>
                  <a:gd name="connsiteY17" fmla="*/ 423864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328860 w 1519514"/>
                  <a:gd name="connsiteY12" fmla="*/ 561976 h 2581277"/>
                  <a:gd name="connsiteX13" fmla="*/ 300287 w 1519514"/>
                  <a:gd name="connsiteY13" fmla="*/ 50006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257424 w 1519514"/>
                  <a:gd name="connsiteY17" fmla="*/ 423864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38375 w 1519514"/>
                  <a:gd name="connsiteY11" fmla="*/ 642938 h 2581277"/>
                  <a:gd name="connsiteX12" fmla="*/ 262185 w 1519514"/>
                  <a:gd name="connsiteY12" fmla="*/ 566739 h 2581277"/>
                  <a:gd name="connsiteX13" fmla="*/ 300287 w 1519514"/>
                  <a:gd name="connsiteY13" fmla="*/ 50006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257424 w 1519514"/>
                  <a:gd name="connsiteY17" fmla="*/ 423864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43161 w 1519514"/>
                  <a:gd name="connsiteY10" fmla="*/ 547686 h 2581277"/>
                  <a:gd name="connsiteX11" fmla="*/ 243138 w 1519514"/>
                  <a:gd name="connsiteY11" fmla="*/ 671513 h 2581277"/>
                  <a:gd name="connsiteX12" fmla="*/ 262185 w 1519514"/>
                  <a:gd name="connsiteY12" fmla="*/ 566739 h 2581277"/>
                  <a:gd name="connsiteX13" fmla="*/ 300287 w 1519514"/>
                  <a:gd name="connsiteY13" fmla="*/ 50006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257424 w 1519514"/>
                  <a:gd name="connsiteY17" fmla="*/ 423864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81261 w 1519514"/>
                  <a:gd name="connsiteY10" fmla="*/ 552448 h 2581277"/>
                  <a:gd name="connsiteX11" fmla="*/ 243138 w 1519514"/>
                  <a:gd name="connsiteY11" fmla="*/ 671513 h 2581277"/>
                  <a:gd name="connsiteX12" fmla="*/ 262185 w 1519514"/>
                  <a:gd name="connsiteY12" fmla="*/ 566739 h 2581277"/>
                  <a:gd name="connsiteX13" fmla="*/ 300287 w 1519514"/>
                  <a:gd name="connsiteY13" fmla="*/ 500062 h 2581277"/>
                  <a:gd name="connsiteX14" fmla="*/ 243136 w 1519514"/>
                  <a:gd name="connsiteY14" fmla="*/ 523877 h 2581277"/>
                  <a:gd name="connsiteX15" fmla="*/ 84415 w 1519514"/>
                  <a:gd name="connsiteY15" fmla="*/ 527052 h 2581277"/>
                  <a:gd name="connsiteX16" fmla="*/ 209798 w 1519514"/>
                  <a:gd name="connsiteY16" fmla="*/ 471490 h 2581277"/>
                  <a:gd name="connsiteX17" fmla="*/ 257424 w 1519514"/>
                  <a:gd name="connsiteY17" fmla="*/ 423864 h 2581277"/>
                  <a:gd name="connsiteX18" fmla="*/ 171699 w 1519514"/>
                  <a:gd name="connsiteY18" fmla="*/ 419103 h 2581277"/>
                  <a:gd name="connsiteX19" fmla="*/ 28828 w 1519514"/>
                  <a:gd name="connsiteY19" fmla="*/ 390528 h 2581277"/>
                  <a:gd name="connsiteX20" fmla="*/ 181224 w 1519514"/>
                  <a:gd name="connsiteY20" fmla="*/ 357190 h 2581277"/>
                  <a:gd name="connsiteX21" fmla="*/ 243138 w 1519514"/>
                  <a:gd name="connsiteY21" fmla="*/ 342901 h 2581277"/>
                  <a:gd name="connsiteX22" fmla="*/ 138361 w 1519514"/>
                  <a:gd name="connsiteY22" fmla="*/ 300038 h 2581277"/>
                  <a:gd name="connsiteX23" fmla="*/ 247 w 1519514"/>
                  <a:gd name="connsiteY23" fmla="*/ 252411 h 2581277"/>
                  <a:gd name="connsiteX24" fmla="*/ 154265 w 1519514"/>
                  <a:gd name="connsiteY24" fmla="*/ 249239 h 2581277"/>
                  <a:gd name="connsiteX25" fmla="*/ 238375 w 1519514"/>
                  <a:gd name="connsiteY25" fmla="*/ 238127 h 2581277"/>
                  <a:gd name="connsiteX26" fmla="*/ 157414 w 1519514"/>
                  <a:gd name="connsiteY26" fmla="*/ 153993 h 2581277"/>
                  <a:gd name="connsiteX27" fmla="*/ 100261 w 1519514"/>
                  <a:gd name="connsiteY27" fmla="*/ 85726 h 2581277"/>
                  <a:gd name="connsiteX28" fmla="*/ 257424 w 1519514"/>
                  <a:gd name="connsiteY28" fmla="*/ 147640 h 2581277"/>
                  <a:gd name="connsiteX29" fmla="*/ 271711 w 1519514"/>
                  <a:gd name="connsiteY29" fmla="*/ 3 h 2581277"/>
                  <a:gd name="connsiteX30" fmla="*/ 381249 w 1519514"/>
                  <a:gd name="connsiteY30" fmla="*/ 133351 h 2581277"/>
                  <a:gd name="connsiteX31" fmla="*/ 489228 w 1519514"/>
                  <a:gd name="connsiteY31" fmla="*/ 231778 h 2581277"/>
                  <a:gd name="connsiteX32" fmla="*/ 578127 w 1519514"/>
                  <a:gd name="connsiteY32" fmla="*/ 298452 h 2581277"/>
                  <a:gd name="connsiteX33" fmla="*/ 801965 w 1519514"/>
                  <a:gd name="connsiteY33" fmla="*/ 885826 h 2581277"/>
                  <a:gd name="connsiteX34" fmla="*/ 1043265 w 1519514"/>
                  <a:gd name="connsiteY34" fmla="*/ 1487489 h 2581277"/>
                  <a:gd name="connsiteX35" fmla="*/ 1094065 w 1519514"/>
                  <a:gd name="connsiteY35" fmla="*/ 1506539 h 2581277"/>
                  <a:gd name="connsiteX36" fmla="*/ 1201989 w 1519514"/>
                  <a:gd name="connsiteY36" fmla="*/ 1538290 h 2581277"/>
                  <a:gd name="connsiteX37" fmla="*/ 1309965 w 1519514"/>
                  <a:gd name="connsiteY37" fmla="*/ 1595439 h 2581277"/>
                  <a:gd name="connsiteX38" fmla="*/ 1379788 w 1519514"/>
                  <a:gd name="connsiteY38" fmla="*/ 1735141 h 2581277"/>
                  <a:gd name="connsiteX39" fmla="*/ 1357590 w 1519514"/>
                  <a:gd name="connsiteY39" fmla="*/ 1928814 h 2581277"/>
                  <a:gd name="connsiteX40" fmla="*/ 1221038 w 1519514"/>
                  <a:gd name="connsiteY40" fmla="*/ 2008191 h 2581277"/>
                  <a:gd name="connsiteX41" fmla="*/ 1246465 w 1519514"/>
                  <a:gd name="connsiteY41" fmla="*/ 2135189 h 2581277"/>
                  <a:gd name="connsiteX42" fmla="*/ 1519514 w 1519514"/>
                  <a:gd name="connsiteY42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81261 w 1519514"/>
                  <a:gd name="connsiteY10" fmla="*/ 552448 h 2581277"/>
                  <a:gd name="connsiteX11" fmla="*/ 328861 w 1519514"/>
                  <a:gd name="connsiteY11" fmla="*/ 59055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81261 w 1519514"/>
                  <a:gd name="connsiteY10" fmla="*/ 552448 h 2581277"/>
                  <a:gd name="connsiteX11" fmla="*/ 328861 w 1519514"/>
                  <a:gd name="connsiteY11" fmla="*/ 60960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81261 w 1519514"/>
                  <a:gd name="connsiteY10" fmla="*/ 552448 h 2581277"/>
                  <a:gd name="connsiteX11" fmla="*/ 328861 w 1519514"/>
                  <a:gd name="connsiteY11" fmla="*/ 60960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62211 w 1519514"/>
                  <a:gd name="connsiteY10" fmla="*/ 533398 h 2581277"/>
                  <a:gd name="connsiteX11" fmla="*/ 328861 w 1519514"/>
                  <a:gd name="connsiteY11" fmla="*/ 60960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62211 w 1519514"/>
                  <a:gd name="connsiteY10" fmla="*/ 533398 h 2581277"/>
                  <a:gd name="connsiteX11" fmla="*/ 328861 w 1519514"/>
                  <a:gd name="connsiteY11" fmla="*/ 60960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  <a:gd name="connsiteX0" fmla="*/ 1384577 w 1519514"/>
                  <a:gd name="connsiteY0" fmla="*/ 2576514 h 2581277"/>
                  <a:gd name="connsiteX1" fmla="*/ 1148040 w 1519514"/>
                  <a:gd name="connsiteY1" fmla="*/ 2151064 h 2581277"/>
                  <a:gd name="connsiteX2" fmla="*/ 1046440 w 1519514"/>
                  <a:gd name="connsiteY2" fmla="*/ 2068514 h 2581277"/>
                  <a:gd name="connsiteX3" fmla="*/ 579715 w 1519514"/>
                  <a:gd name="connsiteY3" fmla="*/ 2093914 h 2581277"/>
                  <a:gd name="connsiteX4" fmla="*/ 452715 w 1519514"/>
                  <a:gd name="connsiteY4" fmla="*/ 1738314 h 2581277"/>
                  <a:gd name="connsiteX5" fmla="*/ 719415 w 1519514"/>
                  <a:gd name="connsiteY5" fmla="*/ 1544639 h 2581277"/>
                  <a:gd name="connsiteX6" fmla="*/ 890838 w 1519514"/>
                  <a:gd name="connsiteY6" fmla="*/ 1512891 h 2581277"/>
                  <a:gd name="connsiteX7" fmla="*/ 909915 w 1519514"/>
                  <a:gd name="connsiteY7" fmla="*/ 1468439 h 2581277"/>
                  <a:gd name="connsiteX8" fmla="*/ 657475 w 1519514"/>
                  <a:gd name="connsiteY8" fmla="*/ 762002 h 2581277"/>
                  <a:gd name="connsiteX9" fmla="*/ 508277 w 1519514"/>
                  <a:gd name="connsiteY9" fmla="*/ 341315 h 2581277"/>
                  <a:gd name="connsiteX10" fmla="*/ 462211 w 1519514"/>
                  <a:gd name="connsiteY10" fmla="*/ 533398 h 2581277"/>
                  <a:gd name="connsiteX11" fmla="*/ 328861 w 1519514"/>
                  <a:gd name="connsiteY11" fmla="*/ 609602 h 2581277"/>
                  <a:gd name="connsiteX12" fmla="*/ 243138 w 1519514"/>
                  <a:gd name="connsiteY12" fmla="*/ 671513 h 2581277"/>
                  <a:gd name="connsiteX13" fmla="*/ 262185 w 1519514"/>
                  <a:gd name="connsiteY13" fmla="*/ 566739 h 2581277"/>
                  <a:gd name="connsiteX14" fmla="*/ 300287 w 1519514"/>
                  <a:gd name="connsiteY14" fmla="*/ 500062 h 2581277"/>
                  <a:gd name="connsiteX15" fmla="*/ 243136 w 1519514"/>
                  <a:gd name="connsiteY15" fmla="*/ 523877 h 2581277"/>
                  <a:gd name="connsiteX16" fmla="*/ 84415 w 1519514"/>
                  <a:gd name="connsiteY16" fmla="*/ 527052 h 2581277"/>
                  <a:gd name="connsiteX17" fmla="*/ 209798 w 1519514"/>
                  <a:gd name="connsiteY17" fmla="*/ 471490 h 2581277"/>
                  <a:gd name="connsiteX18" fmla="*/ 257424 w 1519514"/>
                  <a:gd name="connsiteY18" fmla="*/ 423864 h 2581277"/>
                  <a:gd name="connsiteX19" fmla="*/ 171699 w 1519514"/>
                  <a:gd name="connsiteY19" fmla="*/ 419103 h 2581277"/>
                  <a:gd name="connsiteX20" fmla="*/ 28828 w 1519514"/>
                  <a:gd name="connsiteY20" fmla="*/ 390528 h 2581277"/>
                  <a:gd name="connsiteX21" fmla="*/ 181224 w 1519514"/>
                  <a:gd name="connsiteY21" fmla="*/ 357190 h 2581277"/>
                  <a:gd name="connsiteX22" fmla="*/ 243138 w 1519514"/>
                  <a:gd name="connsiteY22" fmla="*/ 342901 h 2581277"/>
                  <a:gd name="connsiteX23" fmla="*/ 138361 w 1519514"/>
                  <a:gd name="connsiteY23" fmla="*/ 300038 h 2581277"/>
                  <a:gd name="connsiteX24" fmla="*/ 247 w 1519514"/>
                  <a:gd name="connsiteY24" fmla="*/ 252411 h 2581277"/>
                  <a:gd name="connsiteX25" fmla="*/ 154265 w 1519514"/>
                  <a:gd name="connsiteY25" fmla="*/ 249239 h 2581277"/>
                  <a:gd name="connsiteX26" fmla="*/ 238375 w 1519514"/>
                  <a:gd name="connsiteY26" fmla="*/ 238127 h 2581277"/>
                  <a:gd name="connsiteX27" fmla="*/ 157414 w 1519514"/>
                  <a:gd name="connsiteY27" fmla="*/ 153993 h 2581277"/>
                  <a:gd name="connsiteX28" fmla="*/ 100261 w 1519514"/>
                  <a:gd name="connsiteY28" fmla="*/ 85726 h 2581277"/>
                  <a:gd name="connsiteX29" fmla="*/ 257424 w 1519514"/>
                  <a:gd name="connsiteY29" fmla="*/ 147640 h 2581277"/>
                  <a:gd name="connsiteX30" fmla="*/ 271711 w 1519514"/>
                  <a:gd name="connsiteY30" fmla="*/ 3 h 2581277"/>
                  <a:gd name="connsiteX31" fmla="*/ 381249 w 1519514"/>
                  <a:gd name="connsiteY31" fmla="*/ 133351 h 2581277"/>
                  <a:gd name="connsiteX32" fmla="*/ 489228 w 1519514"/>
                  <a:gd name="connsiteY32" fmla="*/ 231778 h 2581277"/>
                  <a:gd name="connsiteX33" fmla="*/ 578127 w 1519514"/>
                  <a:gd name="connsiteY33" fmla="*/ 298452 h 2581277"/>
                  <a:gd name="connsiteX34" fmla="*/ 801965 w 1519514"/>
                  <a:gd name="connsiteY34" fmla="*/ 885826 h 2581277"/>
                  <a:gd name="connsiteX35" fmla="*/ 1043265 w 1519514"/>
                  <a:gd name="connsiteY35" fmla="*/ 1487489 h 2581277"/>
                  <a:gd name="connsiteX36" fmla="*/ 1094065 w 1519514"/>
                  <a:gd name="connsiteY36" fmla="*/ 1506539 h 2581277"/>
                  <a:gd name="connsiteX37" fmla="*/ 1201989 w 1519514"/>
                  <a:gd name="connsiteY37" fmla="*/ 1538290 h 2581277"/>
                  <a:gd name="connsiteX38" fmla="*/ 1309965 w 1519514"/>
                  <a:gd name="connsiteY38" fmla="*/ 1595439 h 2581277"/>
                  <a:gd name="connsiteX39" fmla="*/ 1379788 w 1519514"/>
                  <a:gd name="connsiteY39" fmla="*/ 1735141 h 2581277"/>
                  <a:gd name="connsiteX40" fmla="*/ 1357590 w 1519514"/>
                  <a:gd name="connsiteY40" fmla="*/ 1928814 h 2581277"/>
                  <a:gd name="connsiteX41" fmla="*/ 1221038 w 1519514"/>
                  <a:gd name="connsiteY41" fmla="*/ 2008191 h 2581277"/>
                  <a:gd name="connsiteX42" fmla="*/ 1246465 w 1519514"/>
                  <a:gd name="connsiteY42" fmla="*/ 2135189 h 2581277"/>
                  <a:gd name="connsiteX43" fmla="*/ 1519514 w 1519514"/>
                  <a:gd name="connsiteY43" fmla="*/ 2581277 h 2581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519514" h="2581277">
                    <a:moveTo>
                      <a:pt x="1384577" y="2576514"/>
                    </a:moveTo>
                    <a:cubicBezTo>
                      <a:pt x="1293031" y="2412472"/>
                      <a:pt x="1220271" y="2299231"/>
                      <a:pt x="1148040" y="2151064"/>
                    </a:cubicBezTo>
                    <a:cubicBezTo>
                      <a:pt x="1103472" y="2059641"/>
                      <a:pt x="1141161" y="2078039"/>
                      <a:pt x="1046440" y="2068514"/>
                    </a:cubicBezTo>
                    <a:cubicBezTo>
                      <a:pt x="951719" y="2058989"/>
                      <a:pt x="678669" y="2148947"/>
                      <a:pt x="579715" y="2093914"/>
                    </a:cubicBezTo>
                    <a:cubicBezTo>
                      <a:pt x="480761" y="2038881"/>
                      <a:pt x="391332" y="1877485"/>
                      <a:pt x="452715" y="1738314"/>
                    </a:cubicBezTo>
                    <a:cubicBezTo>
                      <a:pt x="514098" y="1599143"/>
                      <a:pt x="617820" y="1575859"/>
                      <a:pt x="719415" y="1544639"/>
                    </a:cubicBezTo>
                    <a:cubicBezTo>
                      <a:pt x="821010" y="1513419"/>
                      <a:pt x="859088" y="1522945"/>
                      <a:pt x="890838" y="1512891"/>
                    </a:cubicBezTo>
                    <a:cubicBezTo>
                      <a:pt x="922588" y="1502837"/>
                      <a:pt x="924996" y="1517387"/>
                      <a:pt x="909915" y="1468439"/>
                    </a:cubicBezTo>
                    <a:cubicBezTo>
                      <a:pt x="894834" y="1419491"/>
                      <a:pt x="724415" y="949856"/>
                      <a:pt x="657475" y="762002"/>
                    </a:cubicBezTo>
                    <a:cubicBezTo>
                      <a:pt x="590535" y="574148"/>
                      <a:pt x="540821" y="379416"/>
                      <a:pt x="508277" y="341315"/>
                    </a:cubicBezTo>
                    <a:cubicBezTo>
                      <a:pt x="475733" y="303214"/>
                      <a:pt x="482589" y="489477"/>
                      <a:pt x="462211" y="533398"/>
                    </a:cubicBezTo>
                    <a:cubicBezTo>
                      <a:pt x="403733" y="615419"/>
                      <a:pt x="368548" y="589758"/>
                      <a:pt x="328861" y="609602"/>
                    </a:cubicBezTo>
                    <a:cubicBezTo>
                      <a:pt x="289174" y="629446"/>
                      <a:pt x="263776" y="677863"/>
                      <a:pt x="243138" y="671513"/>
                    </a:cubicBezTo>
                    <a:cubicBezTo>
                      <a:pt x="229644" y="669132"/>
                      <a:pt x="231229" y="591345"/>
                      <a:pt x="262185" y="566739"/>
                    </a:cubicBezTo>
                    <a:cubicBezTo>
                      <a:pt x="289173" y="540545"/>
                      <a:pt x="317749" y="507206"/>
                      <a:pt x="300287" y="500062"/>
                    </a:cubicBezTo>
                    <a:cubicBezTo>
                      <a:pt x="282825" y="492919"/>
                      <a:pt x="295784" y="516998"/>
                      <a:pt x="243136" y="523877"/>
                    </a:cubicBezTo>
                    <a:cubicBezTo>
                      <a:pt x="190489" y="530757"/>
                      <a:pt x="89971" y="535783"/>
                      <a:pt x="84415" y="527052"/>
                    </a:cubicBezTo>
                    <a:cubicBezTo>
                      <a:pt x="78859" y="518321"/>
                      <a:pt x="159532" y="487894"/>
                      <a:pt x="209798" y="471490"/>
                    </a:cubicBezTo>
                    <a:cubicBezTo>
                      <a:pt x="260064" y="455086"/>
                      <a:pt x="271711" y="432595"/>
                      <a:pt x="257424" y="423864"/>
                    </a:cubicBezTo>
                    <a:cubicBezTo>
                      <a:pt x="243137" y="415133"/>
                      <a:pt x="231229" y="425453"/>
                      <a:pt x="171699" y="419103"/>
                    </a:cubicBezTo>
                    <a:cubicBezTo>
                      <a:pt x="112169" y="412753"/>
                      <a:pt x="35178" y="400847"/>
                      <a:pt x="28828" y="390528"/>
                    </a:cubicBezTo>
                    <a:cubicBezTo>
                      <a:pt x="22478" y="380209"/>
                      <a:pt x="120106" y="363540"/>
                      <a:pt x="181224" y="357190"/>
                    </a:cubicBezTo>
                    <a:cubicBezTo>
                      <a:pt x="242342" y="350840"/>
                      <a:pt x="233613" y="350839"/>
                      <a:pt x="243138" y="342901"/>
                    </a:cubicBezTo>
                    <a:cubicBezTo>
                      <a:pt x="252663" y="334963"/>
                      <a:pt x="183605" y="319088"/>
                      <a:pt x="138361" y="300038"/>
                    </a:cubicBezTo>
                    <a:cubicBezTo>
                      <a:pt x="93117" y="280988"/>
                      <a:pt x="-5578" y="260084"/>
                      <a:pt x="247" y="252411"/>
                    </a:cubicBezTo>
                    <a:cubicBezTo>
                      <a:pt x="6072" y="244738"/>
                      <a:pt x="114577" y="251620"/>
                      <a:pt x="154265" y="249239"/>
                    </a:cubicBezTo>
                    <a:cubicBezTo>
                      <a:pt x="193953" y="246858"/>
                      <a:pt x="246581" y="250827"/>
                      <a:pt x="238375" y="238127"/>
                    </a:cubicBezTo>
                    <a:cubicBezTo>
                      <a:pt x="230169" y="225427"/>
                      <a:pt x="173289" y="172249"/>
                      <a:pt x="157414" y="153993"/>
                    </a:cubicBezTo>
                    <a:cubicBezTo>
                      <a:pt x="141539" y="135737"/>
                      <a:pt x="65337" y="77260"/>
                      <a:pt x="100261" y="85726"/>
                    </a:cubicBezTo>
                    <a:lnTo>
                      <a:pt x="257424" y="147640"/>
                    </a:lnTo>
                    <a:cubicBezTo>
                      <a:pt x="283618" y="146846"/>
                      <a:pt x="250280" y="797"/>
                      <a:pt x="271711" y="3"/>
                    </a:cubicBezTo>
                    <a:cubicBezTo>
                      <a:pt x="293142" y="-791"/>
                      <a:pt x="344996" y="118534"/>
                      <a:pt x="381249" y="133351"/>
                    </a:cubicBezTo>
                    <a:cubicBezTo>
                      <a:pt x="507989" y="171981"/>
                      <a:pt x="456415" y="204261"/>
                      <a:pt x="489228" y="231778"/>
                    </a:cubicBezTo>
                    <a:cubicBezTo>
                      <a:pt x="522041" y="259295"/>
                      <a:pt x="526004" y="189444"/>
                      <a:pt x="578127" y="298452"/>
                    </a:cubicBezTo>
                    <a:cubicBezTo>
                      <a:pt x="630250" y="407460"/>
                      <a:pt x="724442" y="687653"/>
                      <a:pt x="801965" y="885826"/>
                    </a:cubicBezTo>
                    <a:cubicBezTo>
                      <a:pt x="879488" y="1083999"/>
                      <a:pt x="1023157" y="1455474"/>
                      <a:pt x="1043265" y="1487489"/>
                    </a:cubicBezTo>
                    <a:cubicBezTo>
                      <a:pt x="1063373" y="1519504"/>
                      <a:pt x="1067611" y="1498072"/>
                      <a:pt x="1094065" y="1506539"/>
                    </a:cubicBezTo>
                    <a:cubicBezTo>
                      <a:pt x="1120519" y="1515006"/>
                      <a:pt x="1156481" y="1515536"/>
                      <a:pt x="1201989" y="1538290"/>
                    </a:cubicBezTo>
                    <a:cubicBezTo>
                      <a:pt x="1260197" y="1554694"/>
                      <a:pt x="1280332" y="1562631"/>
                      <a:pt x="1309965" y="1595439"/>
                    </a:cubicBezTo>
                    <a:cubicBezTo>
                      <a:pt x="1339598" y="1628247"/>
                      <a:pt x="1370792" y="1678520"/>
                      <a:pt x="1379788" y="1735141"/>
                    </a:cubicBezTo>
                    <a:cubicBezTo>
                      <a:pt x="1388784" y="1791762"/>
                      <a:pt x="1384048" y="1883306"/>
                      <a:pt x="1357590" y="1928814"/>
                    </a:cubicBezTo>
                    <a:cubicBezTo>
                      <a:pt x="1331132" y="1974322"/>
                      <a:pt x="1244851" y="1987024"/>
                      <a:pt x="1221038" y="2008191"/>
                    </a:cubicBezTo>
                    <a:cubicBezTo>
                      <a:pt x="1197226" y="2029358"/>
                      <a:pt x="1196719" y="2039675"/>
                      <a:pt x="1246465" y="2135189"/>
                    </a:cubicBezTo>
                    <a:cubicBezTo>
                      <a:pt x="1296211" y="2230703"/>
                      <a:pt x="1344359" y="2369080"/>
                      <a:pt x="1519514" y="2581277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6" name="直線コネクタ 45"/>
              <p:cNvCxnSpPr>
                <a:stCxn id="44" idx="43"/>
              </p:cNvCxnSpPr>
              <p:nvPr/>
            </p:nvCxnSpPr>
            <p:spPr>
              <a:xfrm>
                <a:off x="3105178" y="8439150"/>
                <a:ext cx="662211" cy="4764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25" idx="29"/>
                <a:endCxn id="13" idx="7"/>
              </p:cNvCxnSpPr>
              <p:nvPr/>
            </p:nvCxnSpPr>
            <p:spPr>
              <a:xfrm flipV="1">
                <a:off x="3909225" y="8430676"/>
                <a:ext cx="281775" cy="604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グループ化 57"/>
              <p:cNvGrpSpPr/>
              <p:nvPr/>
            </p:nvGrpSpPr>
            <p:grpSpPr>
              <a:xfrm>
                <a:off x="1717960" y="1374288"/>
                <a:ext cx="289425" cy="203334"/>
                <a:chOff x="1717960" y="1374288"/>
                <a:chExt cx="289425" cy="203334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 rot="21288168">
                  <a:off x="1791362" y="1374288"/>
                  <a:ext cx="216023" cy="14401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正方形/長方形 56"/>
                <p:cNvSpPr/>
                <p:nvPr/>
              </p:nvSpPr>
              <p:spPr>
                <a:xfrm rot="20960322">
                  <a:off x="1717960" y="1434252"/>
                  <a:ext cx="225652" cy="14337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" name="フリーフォーム 58"/>
              <p:cNvSpPr/>
              <p:nvPr/>
            </p:nvSpPr>
            <p:spPr>
              <a:xfrm>
                <a:off x="1142429" y="4124379"/>
                <a:ext cx="2049867" cy="1132991"/>
              </a:xfrm>
              <a:custGeom>
                <a:avLst/>
                <a:gdLst>
                  <a:gd name="connsiteX0" fmla="*/ 1166775 w 2054885"/>
                  <a:gd name="connsiteY0" fmla="*/ 862469 h 1114225"/>
                  <a:gd name="connsiteX1" fmla="*/ 166650 w 2054885"/>
                  <a:gd name="connsiteY1" fmla="*/ 1072019 h 1114225"/>
                  <a:gd name="connsiteX2" fmla="*/ 80925 w 2054885"/>
                  <a:gd name="connsiteY2" fmla="*/ 129044 h 1114225"/>
                  <a:gd name="connsiteX3" fmla="*/ 985800 w 2054885"/>
                  <a:gd name="connsiteY3" fmla="*/ 14744 h 1114225"/>
                  <a:gd name="connsiteX4" fmla="*/ 2052600 w 2054885"/>
                  <a:gd name="connsiteY4" fmla="*/ 90944 h 1114225"/>
                  <a:gd name="connsiteX5" fmla="*/ 1290600 w 2054885"/>
                  <a:gd name="connsiteY5" fmla="*/ 814844 h 1114225"/>
                  <a:gd name="connsiteX0" fmla="*/ 749653 w 2037813"/>
                  <a:gd name="connsiteY0" fmla="*/ 948194 h 1137459"/>
                  <a:gd name="connsiteX1" fmla="*/ 149578 w 2037813"/>
                  <a:gd name="connsiteY1" fmla="*/ 1072019 h 1137459"/>
                  <a:gd name="connsiteX2" fmla="*/ 63853 w 2037813"/>
                  <a:gd name="connsiteY2" fmla="*/ 129044 h 1137459"/>
                  <a:gd name="connsiteX3" fmla="*/ 968728 w 2037813"/>
                  <a:gd name="connsiteY3" fmla="*/ 14744 h 1137459"/>
                  <a:gd name="connsiteX4" fmla="*/ 2035528 w 2037813"/>
                  <a:gd name="connsiteY4" fmla="*/ 90944 h 1137459"/>
                  <a:gd name="connsiteX5" fmla="*/ 1273528 w 2037813"/>
                  <a:gd name="connsiteY5" fmla="*/ 814844 h 1137459"/>
                  <a:gd name="connsiteX0" fmla="*/ 749653 w 2043829"/>
                  <a:gd name="connsiteY0" fmla="*/ 943205 h 1132470"/>
                  <a:gd name="connsiteX1" fmla="*/ 149578 w 2043829"/>
                  <a:gd name="connsiteY1" fmla="*/ 1067030 h 1132470"/>
                  <a:gd name="connsiteX2" fmla="*/ 63853 w 2043829"/>
                  <a:gd name="connsiteY2" fmla="*/ 124055 h 1132470"/>
                  <a:gd name="connsiteX3" fmla="*/ 968728 w 2043829"/>
                  <a:gd name="connsiteY3" fmla="*/ 9755 h 1132470"/>
                  <a:gd name="connsiteX4" fmla="*/ 2035528 w 2043829"/>
                  <a:gd name="connsiteY4" fmla="*/ 85955 h 1132470"/>
                  <a:gd name="connsiteX5" fmla="*/ 1492603 w 2043829"/>
                  <a:gd name="connsiteY5" fmla="*/ 714605 h 1132470"/>
                  <a:gd name="connsiteX0" fmla="*/ 749653 w 2035728"/>
                  <a:gd name="connsiteY0" fmla="*/ 954324 h 1143589"/>
                  <a:gd name="connsiteX1" fmla="*/ 149578 w 2035728"/>
                  <a:gd name="connsiteY1" fmla="*/ 1078149 h 1143589"/>
                  <a:gd name="connsiteX2" fmla="*/ 63853 w 2035728"/>
                  <a:gd name="connsiteY2" fmla="*/ 135174 h 1143589"/>
                  <a:gd name="connsiteX3" fmla="*/ 968728 w 2035728"/>
                  <a:gd name="connsiteY3" fmla="*/ 20874 h 1143589"/>
                  <a:gd name="connsiteX4" fmla="*/ 2035528 w 2035728"/>
                  <a:gd name="connsiteY4" fmla="*/ 97074 h 1143589"/>
                  <a:gd name="connsiteX5" fmla="*/ 883003 w 2035728"/>
                  <a:gd name="connsiteY5" fmla="*/ 925749 h 1143589"/>
                  <a:gd name="connsiteX0" fmla="*/ 749653 w 2035920"/>
                  <a:gd name="connsiteY0" fmla="*/ 954517 h 1143782"/>
                  <a:gd name="connsiteX1" fmla="*/ 149578 w 2035920"/>
                  <a:gd name="connsiteY1" fmla="*/ 1078342 h 1143782"/>
                  <a:gd name="connsiteX2" fmla="*/ 63853 w 2035920"/>
                  <a:gd name="connsiteY2" fmla="*/ 135367 h 1143782"/>
                  <a:gd name="connsiteX3" fmla="*/ 968728 w 2035920"/>
                  <a:gd name="connsiteY3" fmla="*/ 21067 h 1143782"/>
                  <a:gd name="connsiteX4" fmla="*/ 2035528 w 2035920"/>
                  <a:gd name="connsiteY4" fmla="*/ 97267 h 1143782"/>
                  <a:gd name="connsiteX5" fmla="*/ 848078 w 2035920"/>
                  <a:gd name="connsiteY5" fmla="*/ 929117 h 1143782"/>
                  <a:gd name="connsiteX0" fmla="*/ 749653 w 2050480"/>
                  <a:gd name="connsiteY0" fmla="*/ 941294 h 1130559"/>
                  <a:gd name="connsiteX1" fmla="*/ 149578 w 2050480"/>
                  <a:gd name="connsiteY1" fmla="*/ 1065119 h 1130559"/>
                  <a:gd name="connsiteX2" fmla="*/ 63853 w 2050480"/>
                  <a:gd name="connsiteY2" fmla="*/ 122144 h 1130559"/>
                  <a:gd name="connsiteX3" fmla="*/ 968728 w 2050480"/>
                  <a:gd name="connsiteY3" fmla="*/ 7844 h 1130559"/>
                  <a:gd name="connsiteX4" fmla="*/ 2035528 w 2050480"/>
                  <a:gd name="connsiteY4" fmla="*/ 84044 h 1130559"/>
                  <a:gd name="connsiteX5" fmla="*/ 1544234 w 2050480"/>
                  <a:gd name="connsiteY5" fmla="*/ 603196 h 1130559"/>
                  <a:gd name="connsiteX6" fmla="*/ 848078 w 2050480"/>
                  <a:gd name="connsiteY6" fmla="*/ 915894 h 1130559"/>
                  <a:gd name="connsiteX0" fmla="*/ 732371 w 2049867"/>
                  <a:gd name="connsiteY0" fmla="*/ 948438 h 1132991"/>
                  <a:gd name="connsiteX1" fmla="*/ 148965 w 2049867"/>
                  <a:gd name="connsiteY1" fmla="*/ 1065119 h 1132991"/>
                  <a:gd name="connsiteX2" fmla="*/ 63240 w 2049867"/>
                  <a:gd name="connsiteY2" fmla="*/ 122144 h 1132991"/>
                  <a:gd name="connsiteX3" fmla="*/ 968115 w 2049867"/>
                  <a:gd name="connsiteY3" fmla="*/ 7844 h 1132991"/>
                  <a:gd name="connsiteX4" fmla="*/ 2034915 w 2049867"/>
                  <a:gd name="connsiteY4" fmla="*/ 84044 h 1132991"/>
                  <a:gd name="connsiteX5" fmla="*/ 1543621 w 2049867"/>
                  <a:gd name="connsiteY5" fmla="*/ 603196 h 1132991"/>
                  <a:gd name="connsiteX6" fmla="*/ 847465 w 2049867"/>
                  <a:gd name="connsiteY6" fmla="*/ 915894 h 1132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49867" h="1132991">
                    <a:moveTo>
                      <a:pt x="732371" y="948438"/>
                    </a:moveTo>
                    <a:cubicBezTo>
                      <a:pt x="322796" y="1114332"/>
                      <a:pt x="260487" y="1202835"/>
                      <a:pt x="148965" y="1065119"/>
                    </a:cubicBezTo>
                    <a:cubicBezTo>
                      <a:pt x="37443" y="927403"/>
                      <a:pt x="-73285" y="298356"/>
                      <a:pt x="63240" y="122144"/>
                    </a:cubicBezTo>
                    <a:cubicBezTo>
                      <a:pt x="199765" y="-54069"/>
                      <a:pt x="639503" y="14194"/>
                      <a:pt x="968115" y="7844"/>
                    </a:cubicBezTo>
                    <a:cubicBezTo>
                      <a:pt x="1296727" y="1494"/>
                      <a:pt x="1938997" y="-15181"/>
                      <a:pt x="2034915" y="84044"/>
                    </a:cubicBezTo>
                    <a:cubicBezTo>
                      <a:pt x="2130833" y="183269"/>
                      <a:pt x="1741529" y="464554"/>
                      <a:pt x="1543621" y="603196"/>
                    </a:cubicBezTo>
                    <a:cubicBezTo>
                      <a:pt x="1345713" y="741838"/>
                      <a:pt x="948145" y="853723"/>
                      <a:pt x="847465" y="915894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/>
              <p:cNvSpPr/>
              <p:nvPr/>
            </p:nvSpPr>
            <p:spPr>
              <a:xfrm>
                <a:off x="1878535" y="2167089"/>
                <a:ext cx="1277415" cy="1898097"/>
              </a:xfrm>
              <a:custGeom>
                <a:avLst/>
                <a:gdLst>
                  <a:gd name="connsiteX0" fmla="*/ 1293448 w 1293448"/>
                  <a:gd name="connsiteY0" fmla="*/ 43592 h 1986678"/>
                  <a:gd name="connsiteX1" fmla="*/ 137748 w 1293448"/>
                  <a:gd name="connsiteY1" fmla="*/ 246792 h 1986678"/>
                  <a:gd name="connsiteX2" fmla="*/ 55198 w 1293448"/>
                  <a:gd name="connsiteY2" fmla="*/ 1935892 h 1986678"/>
                  <a:gd name="connsiteX3" fmla="*/ 442548 w 1293448"/>
                  <a:gd name="connsiteY3" fmla="*/ 1504092 h 1986678"/>
                  <a:gd name="connsiteX4" fmla="*/ 1134698 w 1293448"/>
                  <a:gd name="connsiteY4" fmla="*/ 1072292 h 1986678"/>
                  <a:gd name="connsiteX5" fmla="*/ 1287098 w 1293448"/>
                  <a:gd name="connsiteY5" fmla="*/ 291242 h 1986678"/>
                  <a:gd name="connsiteX0" fmla="*/ 1239565 w 1284015"/>
                  <a:gd name="connsiteY0" fmla="*/ 71056 h 1937942"/>
                  <a:gd name="connsiteX1" fmla="*/ 134665 w 1284015"/>
                  <a:gd name="connsiteY1" fmla="*/ 198056 h 1937942"/>
                  <a:gd name="connsiteX2" fmla="*/ 52115 w 1284015"/>
                  <a:gd name="connsiteY2" fmla="*/ 1887156 h 1937942"/>
                  <a:gd name="connsiteX3" fmla="*/ 439465 w 1284015"/>
                  <a:gd name="connsiteY3" fmla="*/ 1455356 h 1937942"/>
                  <a:gd name="connsiteX4" fmla="*/ 1131615 w 1284015"/>
                  <a:gd name="connsiteY4" fmla="*/ 1023556 h 1937942"/>
                  <a:gd name="connsiteX5" fmla="*/ 1284015 w 1284015"/>
                  <a:gd name="connsiteY5" fmla="*/ 242506 h 1937942"/>
                  <a:gd name="connsiteX0" fmla="*/ 1232965 w 1277415"/>
                  <a:gd name="connsiteY0" fmla="*/ 36360 h 1898097"/>
                  <a:gd name="connsiteX1" fmla="*/ 140765 w 1277415"/>
                  <a:gd name="connsiteY1" fmla="*/ 252260 h 1898097"/>
                  <a:gd name="connsiteX2" fmla="*/ 45515 w 1277415"/>
                  <a:gd name="connsiteY2" fmla="*/ 1852460 h 1898097"/>
                  <a:gd name="connsiteX3" fmla="*/ 432865 w 1277415"/>
                  <a:gd name="connsiteY3" fmla="*/ 1420660 h 1898097"/>
                  <a:gd name="connsiteX4" fmla="*/ 1125015 w 1277415"/>
                  <a:gd name="connsiteY4" fmla="*/ 988860 h 1898097"/>
                  <a:gd name="connsiteX5" fmla="*/ 1277415 w 1277415"/>
                  <a:gd name="connsiteY5" fmla="*/ 207810 h 189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7415" h="1898097">
                    <a:moveTo>
                      <a:pt x="1232965" y="36360"/>
                    </a:moveTo>
                    <a:cubicBezTo>
                      <a:pt x="758302" y="-19732"/>
                      <a:pt x="338673" y="-50423"/>
                      <a:pt x="140765" y="252260"/>
                    </a:cubicBezTo>
                    <a:cubicBezTo>
                      <a:pt x="-57143" y="554943"/>
                      <a:pt x="-3168" y="1657727"/>
                      <a:pt x="45515" y="1852460"/>
                    </a:cubicBezTo>
                    <a:cubicBezTo>
                      <a:pt x="94198" y="2047193"/>
                      <a:pt x="252948" y="1564593"/>
                      <a:pt x="432865" y="1420660"/>
                    </a:cubicBezTo>
                    <a:cubicBezTo>
                      <a:pt x="612782" y="1276727"/>
                      <a:pt x="984257" y="1191002"/>
                      <a:pt x="1125015" y="988860"/>
                    </a:cubicBezTo>
                    <a:cubicBezTo>
                      <a:pt x="1265773" y="786718"/>
                      <a:pt x="1271594" y="497264"/>
                      <a:pt x="1277415" y="207810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>
                <a:off x="1466950" y="5681386"/>
                <a:ext cx="718146" cy="1017621"/>
              </a:xfrm>
              <a:custGeom>
                <a:avLst/>
                <a:gdLst>
                  <a:gd name="connsiteX0" fmla="*/ 632276 w 632276"/>
                  <a:gd name="connsiteY0" fmla="*/ 364676 h 949979"/>
                  <a:gd name="connsiteX1" fmla="*/ 578301 w 632276"/>
                  <a:gd name="connsiteY1" fmla="*/ 139251 h 949979"/>
                  <a:gd name="connsiteX2" fmla="*/ 406851 w 632276"/>
                  <a:gd name="connsiteY2" fmla="*/ 9076 h 949979"/>
                  <a:gd name="connsiteX3" fmla="*/ 162376 w 632276"/>
                  <a:gd name="connsiteY3" fmla="*/ 40826 h 949979"/>
                  <a:gd name="connsiteX4" fmla="*/ 19501 w 632276"/>
                  <a:gd name="connsiteY4" fmla="*/ 278951 h 949979"/>
                  <a:gd name="connsiteX5" fmla="*/ 16326 w 632276"/>
                  <a:gd name="connsiteY5" fmla="*/ 691701 h 949979"/>
                  <a:gd name="connsiteX6" fmla="*/ 159201 w 632276"/>
                  <a:gd name="connsiteY6" fmla="*/ 929826 h 949979"/>
                  <a:gd name="connsiteX7" fmla="*/ 406851 w 632276"/>
                  <a:gd name="connsiteY7" fmla="*/ 920301 h 949979"/>
                  <a:gd name="connsiteX8" fmla="*/ 581476 w 632276"/>
                  <a:gd name="connsiteY8" fmla="*/ 783776 h 949979"/>
                  <a:gd name="connsiteX9" fmla="*/ 622751 w 632276"/>
                  <a:gd name="connsiteY9" fmla="*/ 488501 h 949979"/>
                  <a:gd name="connsiteX0" fmla="*/ 632276 w 643209"/>
                  <a:gd name="connsiteY0" fmla="*/ 363789 h 949092"/>
                  <a:gd name="connsiteX1" fmla="*/ 626951 w 643209"/>
                  <a:gd name="connsiteY1" fmla="*/ 126341 h 949092"/>
                  <a:gd name="connsiteX2" fmla="*/ 406851 w 643209"/>
                  <a:gd name="connsiteY2" fmla="*/ 8189 h 949092"/>
                  <a:gd name="connsiteX3" fmla="*/ 162376 w 643209"/>
                  <a:gd name="connsiteY3" fmla="*/ 39939 h 949092"/>
                  <a:gd name="connsiteX4" fmla="*/ 19501 w 643209"/>
                  <a:gd name="connsiteY4" fmla="*/ 278064 h 949092"/>
                  <a:gd name="connsiteX5" fmla="*/ 16326 w 643209"/>
                  <a:gd name="connsiteY5" fmla="*/ 690814 h 949092"/>
                  <a:gd name="connsiteX6" fmla="*/ 159201 w 643209"/>
                  <a:gd name="connsiteY6" fmla="*/ 928939 h 949092"/>
                  <a:gd name="connsiteX7" fmla="*/ 406851 w 643209"/>
                  <a:gd name="connsiteY7" fmla="*/ 919414 h 949092"/>
                  <a:gd name="connsiteX8" fmla="*/ 581476 w 643209"/>
                  <a:gd name="connsiteY8" fmla="*/ 782889 h 949092"/>
                  <a:gd name="connsiteX9" fmla="*/ 622751 w 643209"/>
                  <a:gd name="connsiteY9" fmla="*/ 487614 h 949092"/>
                  <a:gd name="connsiteX0" fmla="*/ 632276 w 646536"/>
                  <a:gd name="connsiteY0" fmla="*/ 363788 h 949091"/>
                  <a:gd name="connsiteX1" fmla="*/ 626951 w 646536"/>
                  <a:gd name="connsiteY1" fmla="*/ 126340 h 949091"/>
                  <a:gd name="connsiteX2" fmla="*/ 406851 w 646536"/>
                  <a:gd name="connsiteY2" fmla="*/ 8188 h 949091"/>
                  <a:gd name="connsiteX3" fmla="*/ 162376 w 646536"/>
                  <a:gd name="connsiteY3" fmla="*/ 39938 h 949091"/>
                  <a:gd name="connsiteX4" fmla="*/ 19501 w 646536"/>
                  <a:gd name="connsiteY4" fmla="*/ 278063 h 949091"/>
                  <a:gd name="connsiteX5" fmla="*/ 16326 w 646536"/>
                  <a:gd name="connsiteY5" fmla="*/ 690813 h 949091"/>
                  <a:gd name="connsiteX6" fmla="*/ 159201 w 646536"/>
                  <a:gd name="connsiteY6" fmla="*/ 928938 h 949091"/>
                  <a:gd name="connsiteX7" fmla="*/ 406851 w 646536"/>
                  <a:gd name="connsiteY7" fmla="*/ 919413 h 949091"/>
                  <a:gd name="connsiteX8" fmla="*/ 581476 w 646536"/>
                  <a:gd name="connsiteY8" fmla="*/ 782888 h 949091"/>
                  <a:gd name="connsiteX9" fmla="*/ 622751 w 646536"/>
                  <a:gd name="connsiteY9" fmla="*/ 487613 h 949091"/>
                  <a:gd name="connsiteX0" fmla="*/ 632276 w 642932"/>
                  <a:gd name="connsiteY0" fmla="*/ 395186 h 980489"/>
                  <a:gd name="connsiteX1" fmla="*/ 626951 w 642932"/>
                  <a:gd name="connsiteY1" fmla="*/ 157738 h 980489"/>
                  <a:gd name="connsiteX2" fmla="*/ 410594 w 642932"/>
                  <a:gd name="connsiteY2" fmla="*/ 3517 h 980489"/>
                  <a:gd name="connsiteX3" fmla="*/ 162376 w 642932"/>
                  <a:gd name="connsiteY3" fmla="*/ 71336 h 980489"/>
                  <a:gd name="connsiteX4" fmla="*/ 19501 w 642932"/>
                  <a:gd name="connsiteY4" fmla="*/ 309461 h 980489"/>
                  <a:gd name="connsiteX5" fmla="*/ 16326 w 642932"/>
                  <a:gd name="connsiteY5" fmla="*/ 722211 h 980489"/>
                  <a:gd name="connsiteX6" fmla="*/ 159201 w 642932"/>
                  <a:gd name="connsiteY6" fmla="*/ 960336 h 980489"/>
                  <a:gd name="connsiteX7" fmla="*/ 406851 w 642932"/>
                  <a:gd name="connsiteY7" fmla="*/ 950811 h 980489"/>
                  <a:gd name="connsiteX8" fmla="*/ 581476 w 642932"/>
                  <a:gd name="connsiteY8" fmla="*/ 814286 h 980489"/>
                  <a:gd name="connsiteX9" fmla="*/ 622751 w 642932"/>
                  <a:gd name="connsiteY9" fmla="*/ 519011 h 980489"/>
                  <a:gd name="connsiteX0" fmla="*/ 632276 w 641269"/>
                  <a:gd name="connsiteY0" fmla="*/ 395186 h 980489"/>
                  <a:gd name="connsiteX1" fmla="*/ 626951 w 641269"/>
                  <a:gd name="connsiteY1" fmla="*/ 157738 h 980489"/>
                  <a:gd name="connsiteX2" fmla="*/ 410594 w 641269"/>
                  <a:gd name="connsiteY2" fmla="*/ 3517 h 980489"/>
                  <a:gd name="connsiteX3" fmla="*/ 162376 w 641269"/>
                  <a:gd name="connsiteY3" fmla="*/ 71336 h 980489"/>
                  <a:gd name="connsiteX4" fmla="*/ 19501 w 641269"/>
                  <a:gd name="connsiteY4" fmla="*/ 309461 h 980489"/>
                  <a:gd name="connsiteX5" fmla="*/ 16326 w 641269"/>
                  <a:gd name="connsiteY5" fmla="*/ 722211 h 980489"/>
                  <a:gd name="connsiteX6" fmla="*/ 159201 w 641269"/>
                  <a:gd name="connsiteY6" fmla="*/ 960336 h 980489"/>
                  <a:gd name="connsiteX7" fmla="*/ 406851 w 641269"/>
                  <a:gd name="connsiteY7" fmla="*/ 950811 h 980489"/>
                  <a:gd name="connsiteX8" fmla="*/ 581476 w 641269"/>
                  <a:gd name="connsiteY8" fmla="*/ 814286 h 980489"/>
                  <a:gd name="connsiteX9" fmla="*/ 622751 w 641269"/>
                  <a:gd name="connsiteY9" fmla="*/ 519011 h 980489"/>
                  <a:gd name="connsiteX0" fmla="*/ 594853 w 634703"/>
                  <a:gd name="connsiteY0" fmla="*/ 347092 h 980489"/>
                  <a:gd name="connsiteX1" fmla="*/ 626951 w 634703"/>
                  <a:gd name="connsiteY1" fmla="*/ 157738 h 980489"/>
                  <a:gd name="connsiteX2" fmla="*/ 410594 w 634703"/>
                  <a:gd name="connsiteY2" fmla="*/ 3517 h 980489"/>
                  <a:gd name="connsiteX3" fmla="*/ 162376 w 634703"/>
                  <a:gd name="connsiteY3" fmla="*/ 71336 h 980489"/>
                  <a:gd name="connsiteX4" fmla="*/ 19501 w 634703"/>
                  <a:gd name="connsiteY4" fmla="*/ 309461 h 980489"/>
                  <a:gd name="connsiteX5" fmla="*/ 16326 w 634703"/>
                  <a:gd name="connsiteY5" fmla="*/ 722211 h 980489"/>
                  <a:gd name="connsiteX6" fmla="*/ 159201 w 634703"/>
                  <a:gd name="connsiteY6" fmla="*/ 960336 h 980489"/>
                  <a:gd name="connsiteX7" fmla="*/ 406851 w 634703"/>
                  <a:gd name="connsiteY7" fmla="*/ 950811 h 980489"/>
                  <a:gd name="connsiteX8" fmla="*/ 581476 w 634703"/>
                  <a:gd name="connsiteY8" fmla="*/ 814286 h 980489"/>
                  <a:gd name="connsiteX9" fmla="*/ 622751 w 634703"/>
                  <a:gd name="connsiteY9" fmla="*/ 519011 h 980489"/>
                  <a:gd name="connsiteX0" fmla="*/ 594853 w 641277"/>
                  <a:gd name="connsiteY0" fmla="*/ 347092 h 980489"/>
                  <a:gd name="connsiteX1" fmla="*/ 626951 w 641277"/>
                  <a:gd name="connsiteY1" fmla="*/ 157738 h 980489"/>
                  <a:gd name="connsiteX2" fmla="*/ 410594 w 641277"/>
                  <a:gd name="connsiteY2" fmla="*/ 3517 h 980489"/>
                  <a:gd name="connsiteX3" fmla="*/ 162376 w 641277"/>
                  <a:gd name="connsiteY3" fmla="*/ 71336 h 980489"/>
                  <a:gd name="connsiteX4" fmla="*/ 19501 w 641277"/>
                  <a:gd name="connsiteY4" fmla="*/ 309461 h 980489"/>
                  <a:gd name="connsiteX5" fmla="*/ 16326 w 641277"/>
                  <a:gd name="connsiteY5" fmla="*/ 722211 h 980489"/>
                  <a:gd name="connsiteX6" fmla="*/ 159201 w 641277"/>
                  <a:gd name="connsiteY6" fmla="*/ 960336 h 980489"/>
                  <a:gd name="connsiteX7" fmla="*/ 406851 w 641277"/>
                  <a:gd name="connsiteY7" fmla="*/ 950811 h 980489"/>
                  <a:gd name="connsiteX8" fmla="*/ 581476 w 641277"/>
                  <a:gd name="connsiteY8" fmla="*/ 814286 h 980489"/>
                  <a:gd name="connsiteX9" fmla="*/ 622751 w 641277"/>
                  <a:gd name="connsiteY9" fmla="*/ 519011 h 980489"/>
                  <a:gd name="connsiteX0" fmla="*/ 613565 w 648621"/>
                  <a:gd name="connsiteY0" fmla="*/ 347092 h 980489"/>
                  <a:gd name="connsiteX1" fmla="*/ 626951 w 648621"/>
                  <a:gd name="connsiteY1" fmla="*/ 157738 h 980489"/>
                  <a:gd name="connsiteX2" fmla="*/ 410594 w 648621"/>
                  <a:gd name="connsiteY2" fmla="*/ 3517 h 980489"/>
                  <a:gd name="connsiteX3" fmla="*/ 162376 w 648621"/>
                  <a:gd name="connsiteY3" fmla="*/ 71336 h 980489"/>
                  <a:gd name="connsiteX4" fmla="*/ 19501 w 648621"/>
                  <a:gd name="connsiteY4" fmla="*/ 309461 h 980489"/>
                  <a:gd name="connsiteX5" fmla="*/ 16326 w 648621"/>
                  <a:gd name="connsiteY5" fmla="*/ 722211 h 980489"/>
                  <a:gd name="connsiteX6" fmla="*/ 159201 w 648621"/>
                  <a:gd name="connsiteY6" fmla="*/ 960336 h 980489"/>
                  <a:gd name="connsiteX7" fmla="*/ 406851 w 648621"/>
                  <a:gd name="connsiteY7" fmla="*/ 950811 h 980489"/>
                  <a:gd name="connsiteX8" fmla="*/ 581476 w 648621"/>
                  <a:gd name="connsiteY8" fmla="*/ 814286 h 980489"/>
                  <a:gd name="connsiteX9" fmla="*/ 622751 w 648621"/>
                  <a:gd name="connsiteY9" fmla="*/ 519011 h 980489"/>
                  <a:gd name="connsiteX0" fmla="*/ 613565 w 648621"/>
                  <a:gd name="connsiteY0" fmla="*/ 347092 h 980489"/>
                  <a:gd name="connsiteX1" fmla="*/ 626951 w 648621"/>
                  <a:gd name="connsiteY1" fmla="*/ 157738 h 980489"/>
                  <a:gd name="connsiteX2" fmla="*/ 410594 w 648621"/>
                  <a:gd name="connsiteY2" fmla="*/ 3517 h 980489"/>
                  <a:gd name="connsiteX3" fmla="*/ 162376 w 648621"/>
                  <a:gd name="connsiteY3" fmla="*/ 71336 h 980489"/>
                  <a:gd name="connsiteX4" fmla="*/ 19501 w 648621"/>
                  <a:gd name="connsiteY4" fmla="*/ 309461 h 980489"/>
                  <a:gd name="connsiteX5" fmla="*/ 16326 w 648621"/>
                  <a:gd name="connsiteY5" fmla="*/ 722211 h 980489"/>
                  <a:gd name="connsiteX6" fmla="*/ 159201 w 648621"/>
                  <a:gd name="connsiteY6" fmla="*/ 960336 h 980489"/>
                  <a:gd name="connsiteX7" fmla="*/ 406851 w 648621"/>
                  <a:gd name="connsiteY7" fmla="*/ 950811 h 980489"/>
                  <a:gd name="connsiteX8" fmla="*/ 581476 w 648621"/>
                  <a:gd name="connsiteY8" fmla="*/ 814286 h 980489"/>
                  <a:gd name="connsiteX9" fmla="*/ 581586 w 648621"/>
                  <a:gd name="connsiteY9" fmla="*/ 510995 h 980489"/>
                  <a:gd name="connsiteX0" fmla="*/ 613565 w 648621"/>
                  <a:gd name="connsiteY0" fmla="*/ 347092 h 980489"/>
                  <a:gd name="connsiteX1" fmla="*/ 626951 w 648621"/>
                  <a:gd name="connsiteY1" fmla="*/ 157738 h 980489"/>
                  <a:gd name="connsiteX2" fmla="*/ 410594 w 648621"/>
                  <a:gd name="connsiteY2" fmla="*/ 3517 h 980489"/>
                  <a:gd name="connsiteX3" fmla="*/ 162376 w 648621"/>
                  <a:gd name="connsiteY3" fmla="*/ 71336 h 980489"/>
                  <a:gd name="connsiteX4" fmla="*/ 19501 w 648621"/>
                  <a:gd name="connsiteY4" fmla="*/ 309461 h 980489"/>
                  <a:gd name="connsiteX5" fmla="*/ 16326 w 648621"/>
                  <a:gd name="connsiteY5" fmla="*/ 722211 h 980489"/>
                  <a:gd name="connsiteX6" fmla="*/ 159201 w 648621"/>
                  <a:gd name="connsiteY6" fmla="*/ 960336 h 980489"/>
                  <a:gd name="connsiteX7" fmla="*/ 406851 w 648621"/>
                  <a:gd name="connsiteY7" fmla="*/ 950811 h 980489"/>
                  <a:gd name="connsiteX8" fmla="*/ 581476 w 648621"/>
                  <a:gd name="connsiteY8" fmla="*/ 814286 h 980489"/>
                  <a:gd name="connsiteX9" fmla="*/ 581586 w 648621"/>
                  <a:gd name="connsiteY9" fmla="*/ 494964 h 980489"/>
                  <a:gd name="connsiteX0" fmla="*/ 606080 w 645347"/>
                  <a:gd name="connsiteY0" fmla="*/ 367131 h 980489"/>
                  <a:gd name="connsiteX1" fmla="*/ 626951 w 645347"/>
                  <a:gd name="connsiteY1" fmla="*/ 157738 h 980489"/>
                  <a:gd name="connsiteX2" fmla="*/ 410594 w 645347"/>
                  <a:gd name="connsiteY2" fmla="*/ 3517 h 980489"/>
                  <a:gd name="connsiteX3" fmla="*/ 162376 w 645347"/>
                  <a:gd name="connsiteY3" fmla="*/ 71336 h 980489"/>
                  <a:gd name="connsiteX4" fmla="*/ 19501 w 645347"/>
                  <a:gd name="connsiteY4" fmla="*/ 309461 h 980489"/>
                  <a:gd name="connsiteX5" fmla="*/ 16326 w 645347"/>
                  <a:gd name="connsiteY5" fmla="*/ 722211 h 980489"/>
                  <a:gd name="connsiteX6" fmla="*/ 159201 w 645347"/>
                  <a:gd name="connsiteY6" fmla="*/ 960336 h 980489"/>
                  <a:gd name="connsiteX7" fmla="*/ 406851 w 645347"/>
                  <a:gd name="connsiteY7" fmla="*/ 950811 h 980489"/>
                  <a:gd name="connsiteX8" fmla="*/ 581476 w 645347"/>
                  <a:gd name="connsiteY8" fmla="*/ 814286 h 980489"/>
                  <a:gd name="connsiteX9" fmla="*/ 581586 w 645347"/>
                  <a:gd name="connsiteY9" fmla="*/ 494964 h 980489"/>
                  <a:gd name="connsiteX0" fmla="*/ 606080 w 645347"/>
                  <a:gd name="connsiteY0" fmla="*/ 367131 h 981039"/>
                  <a:gd name="connsiteX1" fmla="*/ 626951 w 645347"/>
                  <a:gd name="connsiteY1" fmla="*/ 157738 h 981039"/>
                  <a:gd name="connsiteX2" fmla="*/ 410594 w 645347"/>
                  <a:gd name="connsiteY2" fmla="*/ 3517 h 981039"/>
                  <a:gd name="connsiteX3" fmla="*/ 162376 w 645347"/>
                  <a:gd name="connsiteY3" fmla="*/ 71336 h 981039"/>
                  <a:gd name="connsiteX4" fmla="*/ 19501 w 645347"/>
                  <a:gd name="connsiteY4" fmla="*/ 309461 h 981039"/>
                  <a:gd name="connsiteX5" fmla="*/ 16326 w 645347"/>
                  <a:gd name="connsiteY5" fmla="*/ 722211 h 981039"/>
                  <a:gd name="connsiteX6" fmla="*/ 159201 w 645347"/>
                  <a:gd name="connsiteY6" fmla="*/ 960336 h 981039"/>
                  <a:gd name="connsiteX7" fmla="*/ 406851 w 645347"/>
                  <a:gd name="connsiteY7" fmla="*/ 950811 h 981039"/>
                  <a:gd name="connsiteX8" fmla="*/ 525342 w 645347"/>
                  <a:gd name="connsiteY8" fmla="*/ 802263 h 981039"/>
                  <a:gd name="connsiteX9" fmla="*/ 581586 w 645347"/>
                  <a:gd name="connsiteY9" fmla="*/ 494964 h 981039"/>
                  <a:gd name="connsiteX0" fmla="*/ 606080 w 645347"/>
                  <a:gd name="connsiteY0" fmla="*/ 367131 h 981039"/>
                  <a:gd name="connsiteX1" fmla="*/ 626951 w 645347"/>
                  <a:gd name="connsiteY1" fmla="*/ 157738 h 981039"/>
                  <a:gd name="connsiteX2" fmla="*/ 410594 w 645347"/>
                  <a:gd name="connsiteY2" fmla="*/ 3517 h 981039"/>
                  <a:gd name="connsiteX3" fmla="*/ 162376 w 645347"/>
                  <a:gd name="connsiteY3" fmla="*/ 71336 h 981039"/>
                  <a:gd name="connsiteX4" fmla="*/ 19501 w 645347"/>
                  <a:gd name="connsiteY4" fmla="*/ 309461 h 981039"/>
                  <a:gd name="connsiteX5" fmla="*/ 16326 w 645347"/>
                  <a:gd name="connsiteY5" fmla="*/ 722211 h 981039"/>
                  <a:gd name="connsiteX6" fmla="*/ 159201 w 645347"/>
                  <a:gd name="connsiteY6" fmla="*/ 960336 h 981039"/>
                  <a:gd name="connsiteX7" fmla="*/ 406851 w 645347"/>
                  <a:gd name="connsiteY7" fmla="*/ 950811 h 981039"/>
                  <a:gd name="connsiteX8" fmla="*/ 525342 w 645347"/>
                  <a:gd name="connsiteY8" fmla="*/ 802263 h 981039"/>
                  <a:gd name="connsiteX9" fmla="*/ 581586 w 645347"/>
                  <a:gd name="connsiteY9" fmla="*/ 494964 h 981039"/>
                  <a:gd name="connsiteX0" fmla="*/ 606080 w 645347"/>
                  <a:gd name="connsiteY0" fmla="*/ 367131 h 979955"/>
                  <a:gd name="connsiteX1" fmla="*/ 626951 w 645347"/>
                  <a:gd name="connsiteY1" fmla="*/ 157738 h 979955"/>
                  <a:gd name="connsiteX2" fmla="*/ 410594 w 645347"/>
                  <a:gd name="connsiteY2" fmla="*/ 3517 h 979955"/>
                  <a:gd name="connsiteX3" fmla="*/ 162376 w 645347"/>
                  <a:gd name="connsiteY3" fmla="*/ 71336 h 979955"/>
                  <a:gd name="connsiteX4" fmla="*/ 19501 w 645347"/>
                  <a:gd name="connsiteY4" fmla="*/ 309461 h 979955"/>
                  <a:gd name="connsiteX5" fmla="*/ 16326 w 645347"/>
                  <a:gd name="connsiteY5" fmla="*/ 722211 h 979955"/>
                  <a:gd name="connsiteX6" fmla="*/ 159201 w 645347"/>
                  <a:gd name="connsiteY6" fmla="*/ 960336 h 979955"/>
                  <a:gd name="connsiteX7" fmla="*/ 406851 w 645347"/>
                  <a:gd name="connsiteY7" fmla="*/ 950811 h 979955"/>
                  <a:gd name="connsiteX8" fmla="*/ 525342 w 645347"/>
                  <a:gd name="connsiteY8" fmla="*/ 802263 h 979955"/>
                  <a:gd name="connsiteX9" fmla="*/ 581586 w 645347"/>
                  <a:gd name="connsiteY9" fmla="*/ 494964 h 979955"/>
                  <a:gd name="connsiteX0" fmla="*/ 606080 w 645347"/>
                  <a:gd name="connsiteY0" fmla="*/ 367131 h 983197"/>
                  <a:gd name="connsiteX1" fmla="*/ 626951 w 645347"/>
                  <a:gd name="connsiteY1" fmla="*/ 157738 h 983197"/>
                  <a:gd name="connsiteX2" fmla="*/ 410594 w 645347"/>
                  <a:gd name="connsiteY2" fmla="*/ 3517 h 983197"/>
                  <a:gd name="connsiteX3" fmla="*/ 162376 w 645347"/>
                  <a:gd name="connsiteY3" fmla="*/ 71336 h 983197"/>
                  <a:gd name="connsiteX4" fmla="*/ 19501 w 645347"/>
                  <a:gd name="connsiteY4" fmla="*/ 309461 h 983197"/>
                  <a:gd name="connsiteX5" fmla="*/ 16326 w 645347"/>
                  <a:gd name="connsiteY5" fmla="*/ 722211 h 983197"/>
                  <a:gd name="connsiteX6" fmla="*/ 159201 w 645347"/>
                  <a:gd name="connsiteY6" fmla="*/ 960336 h 983197"/>
                  <a:gd name="connsiteX7" fmla="*/ 406851 w 645347"/>
                  <a:gd name="connsiteY7" fmla="*/ 950811 h 983197"/>
                  <a:gd name="connsiteX8" fmla="*/ 525342 w 645347"/>
                  <a:gd name="connsiteY8" fmla="*/ 758177 h 983197"/>
                  <a:gd name="connsiteX9" fmla="*/ 581586 w 645347"/>
                  <a:gd name="connsiteY9" fmla="*/ 494964 h 983197"/>
                  <a:gd name="connsiteX0" fmla="*/ 606080 w 645347"/>
                  <a:gd name="connsiteY0" fmla="*/ 367131 h 983197"/>
                  <a:gd name="connsiteX1" fmla="*/ 626951 w 645347"/>
                  <a:gd name="connsiteY1" fmla="*/ 157738 h 983197"/>
                  <a:gd name="connsiteX2" fmla="*/ 410594 w 645347"/>
                  <a:gd name="connsiteY2" fmla="*/ 3517 h 983197"/>
                  <a:gd name="connsiteX3" fmla="*/ 162376 w 645347"/>
                  <a:gd name="connsiteY3" fmla="*/ 71336 h 983197"/>
                  <a:gd name="connsiteX4" fmla="*/ 19501 w 645347"/>
                  <a:gd name="connsiteY4" fmla="*/ 309461 h 983197"/>
                  <a:gd name="connsiteX5" fmla="*/ 16326 w 645347"/>
                  <a:gd name="connsiteY5" fmla="*/ 722211 h 983197"/>
                  <a:gd name="connsiteX6" fmla="*/ 159201 w 645347"/>
                  <a:gd name="connsiteY6" fmla="*/ 960336 h 983197"/>
                  <a:gd name="connsiteX7" fmla="*/ 406851 w 645347"/>
                  <a:gd name="connsiteY7" fmla="*/ 950811 h 983197"/>
                  <a:gd name="connsiteX8" fmla="*/ 525342 w 645347"/>
                  <a:gd name="connsiteY8" fmla="*/ 758177 h 983197"/>
                  <a:gd name="connsiteX9" fmla="*/ 538719 w 645347"/>
                  <a:gd name="connsiteY9" fmla="*/ 639633 h 983197"/>
                  <a:gd name="connsiteX10" fmla="*/ 581586 w 645347"/>
                  <a:gd name="connsiteY10" fmla="*/ 494964 h 983197"/>
                  <a:gd name="connsiteX0" fmla="*/ 606080 w 645347"/>
                  <a:gd name="connsiteY0" fmla="*/ 367131 h 980489"/>
                  <a:gd name="connsiteX1" fmla="*/ 626951 w 645347"/>
                  <a:gd name="connsiteY1" fmla="*/ 157738 h 980489"/>
                  <a:gd name="connsiteX2" fmla="*/ 410594 w 645347"/>
                  <a:gd name="connsiteY2" fmla="*/ 3517 h 980489"/>
                  <a:gd name="connsiteX3" fmla="*/ 162376 w 645347"/>
                  <a:gd name="connsiteY3" fmla="*/ 71336 h 980489"/>
                  <a:gd name="connsiteX4" fmla="*/ 19501 w 645347"/>
                  <a:gd name="connsiteY4" fmla="*/ 309461 h 980489"/>
                  <a:gd name="connsiteX5" fmla="*/ 16326 w 645347"/>
                  <a:gd name="connsiteY5" fmla="*/ 722211 h 980489"/>
                  <a:gd name="connsiteX6" fmla="*/ 159201 w 645347"/>
                  <a:gd name="connsiteY6" fmla="*/ 960336 h 980489"/>
                  <a:gd name="connsiteX7" fmla="*/ 406851 w 645347"/>
                  <a:gd name="connsiteY7" fmla="*/ 950811 h 980489"/>
                  <a:gd name="connsiteX8" fmla="*/ 506630 w 645347"/>
                  <a:gd name="connsiteY8" fmla="*/ 814285 h 980489"/>
                  <a:gd name="connsiteX9" fmla="*/ 538719 w 645347"/>
                  <a:gd name="connsiteY9" fmla="*/ 639633 h 980489"/>
                  <a:gd name="connsiteX10" fmla="*/ 581586 w 645347"/>
                  <a:gd name="connsiteY10" fmla="*/ 494964 h 980489"/>
                  <a:gd name="connsiteX0" fmla="*/ 606080 w 645347"/>
                  <a:gd name="connsiteY0" fmla="*/ 367131 h 980489"/>
                  <a:gd name="connsiteX1" fmla="*/ 626951 w 645347"/>
                  <a:gd name="connsiteY1" fmla="*/ 157738 h 980489"/>
                  <a:gd name="connsiteX2" fmla="*/ 410594 w 645347"/>
                  <a:gd name="connsiteY2" fmla="*/ 3517 h 980489"/>
                  <a:gd name="connsiteX3" fmla="*/ 162376 w 645347"/>
                  <a:gd name="connsiteY3" fmla="*/ 71336 h 980489"/>
                  <a:gd name="connsiteX4" fmla="*/ 19501 w 645347"/>
                  <a:gd name="connsiteY4" fmla="*/ 309461 h 980489"/>
                  <a:gd name="connsiteX5" fmla="*/ 16326 w 645347"/>
                  <a:gd name="connsiteY5" fmla="*/ 722211 h 980489"/>
                  <a:gd name="connsiteX6" fmla="*/ 159201 w 645347"/>
                  <a:gd name="connsiteY6" fmla="*/ 960336 h 980489"/>
                  <a:gd name="connsiteX7" fmla="*/ 406851 w 645347"/>
                  <a:gd name="connsiteY7" fmla="*/ 950811 h 980489"/>
                  <a:gd name="connsiteX8" fmla="*/ 506630 w 645347"/>
                  <a:gd name="connsiteY8" fmla="*/ 814285 h 980489"/>
                  <a:gd name="connsiteX9" fmla="*/ 561172 w 645347"/>
                  <a:gd name="connsiteY9" fmla="*/ 651656 h 980489"/>
                  <a:gd name="connsiteX10" fmla="*/ 581586 w 645347"/>
                  <a:gd name="connsiteY10" fmla="*/ 494964 h 980489"/>
                  <a:gd name="connsiteX0" fmla="*/ 606080 w 636436"/>
                  <a:gd name="connsiteY0" fmla="*/ 366903 h 980261"/>
                  <a:gd name="connsiteX1" fmla="*/ 611982 w 636436"/>
                  <a:gd name="connsiteY1" fmla="*/ 153502 h 980261"/>
                  <a:gd name="connsiteX2" fmla="*/ 410594 w 636436"/>
                  <a:gd name="connsiteY2" fmla="*/ 3289 h 980261"/>
                  <a:gd name="connsiteX3" fmla="*/ 162376 w 636436"/>
                  <a:gd name="connsiteY3" fmla="*/ 71108 h 980261"/>
                  <a:gd name="connsiteX4" fmla="*/ 19501 w 636436"/>
                  <a:gd name="connsiteY4" fmla="*/ 309233 h 980261"/>
                  <a:gd name="connsiteX5" fmla="*/ 16326 w 636436"/>
                  <a:gd name="connsiteY5" fmla="*/ 721983 h 980261"/>
                  <a:gd name="connsiteX6" fmla="*/ 159201 w 636436"/>
                  <a:gd name="connsiteY6" fmla="*/ 960108 h 980261"/>
                  <a:gd name="connsiteX7" fmla="*/ 406851 w 636436"/>
                  <a:gd name="connsiteY7" fmla="*/ 950583 h 980261"/>
                  <a:gd name="connsiteX8" fmla="*/ 506630 w 636436"/>
                  <a:gd name="connsiteY8" fmla="*/ 814057 h 980261"/>
                  <a:gd name="connsiteX9" fmla="*/ 561172 w 636436"/>
                  <a:gd name="connsiteY9" fmla="*/ 651428 h 980261"/>
                  <a:gd name="connsiteX10" fmla="*/ 581586 w 636436"/>
                  <a:gd name="connsiteY10" fmla="*/ 494736 h 980261"/>
                  <a:gd name="connsiteX0" fmla="*/ 606080 w 636436"/>
                  <a:gd name="connsiteY0" fmla="*/ 366903 h 979042"/>
                  <a:gd name="connsiteX1" fmla="*/ 611982 w 636436"/>
                  <a:gd name="connsiteY1" fmla="*/ 153502 h 979042"/>
                  <a:gd name="connsiteX2" fmla="*/ 410594 w 636436"/>
                  <a:gd name="connsiteY2" fmla="*/ 3289 h 979042"/>
                  <a:gd name="connsiteX3" fmla="*/ 162376 w 636436"/>
                  <a:gd name="connsiteY3" fmla="*/ 71108 h 979042"/>
                  <a:gd name="connsiteX4" fmla="*/ 19501 w 636436"/>
                  <a:gd name="connsiteY4" fmla="*/ 309233 h 979042"/>
                  <a:gd name="connsiteX5" fmla="*/ 16326 w 636436"/>
                  <a:gd name="connsiteY5" fmla="*/ 721983 h 979042"/>
                  <a:gd name="connsiteX6" fmla="*/ 159201 w 636436"/>
                  <a:gd name="connsiteY6" fmla="*/ 960108 h 979042"/>
                  <a:gd name="connsiteX7" fmla="*/ 406851 w 636436"/>
                  <a:gd name="connsiteY7" fmla="*/ 950583 h 979042"/>
                  <a:gd name="connsiteX8" fmla="*/ 525342 w 636436"/>
                  <a:gd name="connsiteY8" fmla="*/ 842111 h 979042"/>
                  <a:gd name="connsiteX9" fmla="*/ 561172 w 636436"/>
                  <a:gd name="connsiteY9" fmla="*/ 651428 h 979042"/>
                  <a:gd name="connsiteX10" fmla="*/ 581586 w 636436"/>
                  <a:gd name="connsiteY10" fmla="*/ 494736 h 979042"/>
                  <a:gd name="connsiteX0" fmla="*/ 606080 w 636436"/>
                  <a:gd name="connsiteY0" fmla="*/ 366903 h 979041"/>
                  <a:gd name="connsiteX1" fmla="*/ 611982 w 636436"/>
                  <a:gd name="connsiteY1" fmla="*/ 153502 h 979041"/>
                  <a:gd name="connsiteX2" fmla="*/ 410594 w 636436"/>
                  <a:gd name="connsiteY2" fmla="*/ 3289 h 979041"/>
                  <a:gd name="connsiteX3" fmla="*/ 162376 w 636436"/>
                  <a:gd name="connsiteY3" fmla="*/ 71108 h 979041"/>
                  <a:gd name="connsiteX4" fmla="*/ 19501 w 636436"/>
                  <a:gd name="connsiteY4" fmla="*/ 309233 h 979041"/>
                  <a:gd name="connsiteX5" fmla="*/ 16326 w 636436"/>
                  <a:gd name="connsiteY5" fmla="*/ 721983 h 979041"/>
                  <a:gd name="connsiteX6" fmla="*/ 159201 w 636436"/>
                  <a:gd name="connsiteY6" fmla="*/ 960108 h 979041"/>
                  <a:gd name="connsiteX7" fmla="*/ 406851 w 636436"/>
                  <a:gd name="connsiteY7" fmla="*/ 950583 h 979041"/>
                  <a:gd name="connsiteX8" fmla="*/ 525342 w 636436"/>
                  <a:gd name="connsiteY8" fmla="*/ 842111 h 979041"/>
                  <a:gd name="connsiteX9" fmla="*/ 561172 w 636436"/>
                  <a:gd name="connsiteY9" fmla="*/ 651428 h 979041"/>
                  <a:gd name="connsiteX10" fmla="*/ 581586 w 636436"/>
                  <a:gd name="connsiteY10" fmla="*/ 494736 h 979041"/>
                  <a:gd name="connsiteX0" fmla="*/ 606080 w 636436"/>
                  <a:gd name="connsiteY0" fmla="*/ 366903 h 979041"/>
                  <a:gd name="connsiteX1" fmla="*/ 611982 w 636436"/>
                  <a:gd name="connsiteY1" fmla="*/ 153502 h 979041"/>
                  <a:gd name="connsiteX2" fmla="*/ 410594 w 636436"/>
                  <a:gd name="connsiteY2" fmla="*/ 3289 h 979041"/>
                  <a:gd name="connsiteX3" fmla="*/ 162376 w 636436"/>
                  <a:gd name="connsiteY3" fmla="*/ 71108 h 979041"/>
                  <a:gd name="connsiteX4" fmla="*/ 19501 w 636436"/>
                  <a:gd name="connsiteY4" fmla="*/ 309233 h 979041"/>
                  <a:gd name="connsiteX5" fmla="*/ 16326 w 636436"/>
                  <a:gd name="connsiteY5" fmla="*/ 721983 h 979041"/>
                  <a:gd name="connsiteX6" fmla="*/ 159201 w 636436"/>
                  <a:gd name="connsiteY6" fmla="*/ 960108 h 979041"/>
                  <a:gd name="connsiteX7" fmla="*/ 406851 w 636436"/>
                  <a:gd name="connsiteY7" fmla="*/ 950583 h 979041"/>
                  <a:gd name="connsiteX8" fmla="*/ 525342 w 636436"/>
                  <a:gd name="connsiteY8" fmla="*/ 842111 h 979041"/>
                  <a:gd name="connsiteX9" fmla="*/ 561172 w 636436"/>
                  <a:gd name="connsiteY9" fmla="*/ 651428 h 979041"/>
                  <a:gd name="connsiteX10" fmla="*/ 581586 w 636436"/>
                  <a:gd name="connsiteY10" fmla="*/ 494736 h 979041"/>
                  <a:gd name="connsiteX0" fmla="*/ 606080 w 636436"/>
                  <a:gd name="connsiteY0" fmla="*/ 366903 h 979041"/>
                  <a:gd name="connsiteX1" fmla="*/ 611982 w 636436"/>
                  <a:gd name="connsiteY1" fmla="*/ 153502 h 979041"/>
                  <a:gd name="connsiteX2" fmla="*/ 410594 w 636436"/>
                  <a:gd name="connsiteY2" fmla="*/ 3289 h 979041"/>
                  <a:gd name="connsiteX3" fmla="*/ 162376 w 636436"/>
                  <a:gd name="connsiteY3" fmla="*/ 71108 h 979041"/>
                  <a:gd name="connsiteX4" fmla="*/ 19501 w 636436"/>
                  <a:gd name="connsiteY4" fmla="*/ 309233 h 979041"/>
                  <a:gd name="connsiteX5" fmla="*/ 16326 w 636436"/>
                  <a:gd name="connsiteY5" fmla="*/ 721983 h 979041"/>
                  <a:gd name="connsiteX6" fmla="*/ 159201 w 636436"/>
                  <a:gd name="connsiteY6" fmla="*/ 960108 h 979041"/>
                  <a:gd name="connsiteX7" fmla="*/ 406851 w 636436"/>
                  <a:gd name="connsiteY7" fmla="*/ 950583 h 979041"/>
                  <a:gd name="connsiteX8" fmla="*/ 525342 w 636436"/>
                  <a:gd name="connsiteY8" fmla="*/ 842111 h 979041"/>
                  <a:gd name="connsiteX9" fmla="*/ 572399 w 636436"/>
                  <a:gd name="connsiteY9" fmla="*/ 659443 h 979041"/>
                  <a:gd name="connsiteX10" fmla="*/ 581586 w 636436"/>
                  <a:gd name="connsiteY10" fmla="*/ 494736 h 979041"/>
                  <a:gd name="connsiteX0" fmla="*/ 606901 w 637257"/>
                  <a:gd name="connsiteY0" fmla="*/ 366903 h 959813"/>
                  <a:gd name="connsiteX1" fmla="*/ 612803 w 637257"/>
                  <a:gd name="connsiteY1" fmla="*/ 153502 h 959813"/>
                  <a:gd name="connsiteX2" fmla="*/ 411415 w 637257"/>
                  <a:gd name="connsiteY2" fmla="*/ 3289 h 959813"/>
                  <a:gd name="connsiteX3" fmla="*/ 163197 w 637257"/>
                  <a:gd name="connsiteY3" fmla="*/ 71108 h 959813"/>
                  <a:gd name="connsiteX4" fmla="*/ 20322 w 637257"/>
                  <a:gd name="connsiteY4" fmla="*/ 309233 h 959813"/>
                  <a:gd name="connsiteX5" fmla="*/ 17147 w 637257"/>
                  <a:gd name="connsiteY5" fmla="*/ 721983 h 959813"/>
                  <a:gd name="connsiteX6" fmla="*/ 172411 w 637257"/>
                  <a:gd name="connsiteY6" fmla="*/ 928046 h 959813"/>
                  <a:gd name="connsiteX7" fmla="*/ 407672 w 637257"/>
                  <a:gd name="connsiteY7" fmla="*/ 950583 h 959813"/>
                  <a:gd name="connsiteX8" fmla="*/ 526163 w 637257"/>
                  <a:gd name="connsiteY8" fmla="*/ 842111 h 959813"/>
                  <a:gd name="connsiteX9" fmla="*/ 573220 w 637257"/>
                  <a:gd name="connsiteY9" fmla="*/ 659443 h 959813"/>
                  <a:gd name="connsiteX10" fmla="*/ 582407 w 637257"/>
                  <a:gd name="connsiteY10" fmla="*/ 494736 h 959813"/>
                  <a:gd name="connsiteX0" fmla="*/ 606901 w 637257"/>
                  <a:gd name="connsiteY0" fmla="*/ 366903 h 943322"/>
                  <a:gd name="connsiteX1" fmla="*/ 612803 w 637257"/>
                  <a:gd name="connsiteY1" fmla="*/ 153502 h 943322"/>
                  <a:gd name="connsiteX2" fmla="*/ 411415 w 637257"/>
                  <a:gd name="connsiteY2" fmla="*/ 3289 h 943322"/>
                  <a:gd name="connsiteX3" fmla="*/ 163197 w 637257"/>
                  <a:gd name="connsiteY3" fmla="*/ 71108 h 943322"/>
                  <a:gd name="connsiteX4" fmla="*/ 20322 w 637257"/>
                  <a:gd name="connsiteY4" fmla="*/ 309233 h 943322"/>
                  <a:gd name="connsiteX5" fmla="*/ 17147 w 637257"/>
                  <a:gd name="connsiteY5" fmla="*/ 721983 h 943322"/>
                  <a:gd name="connsiteX6" fmla="*/ 172411 w 637257"/>
                  <a:gd name="connsiteY6" fmla="*/ 928046 h 943322"/>
                  <a:gd name="connsiteX7" fmla="*/ 378764 w 637257"/>
                  <a:gd name="connsiteY7" fmla="*/ 918521 h 943322"/>
                  <a:gd name="connsiteX8" fmla="*/ 526163 w 637257"/>
                  <a:gd name="connsiteY8" fmla="*/ 842111 h 943322"/>
                  <a:gd name="connsiteX9" fmla="*/ 573220 w 637257"/>
                  <a:gd name="connsiteY9" fmla="*/ 659443 h 943322"/>
                  <a:gd name="connsiteX10" fmla="*/ 582407 w 637257"/>
                  <a:gd name="connsiteY10" fmla="*/ 494736 h 943322"/>
                  <a:gd name="connsiteX0" fmla="*/ 609426 w 639782"/>
                  <a:gd name="connsiteY0" fmla="*/ 366903 h 925607"/>
                  <a:gd name="connsiteX1" fmla="*/ 615328 w 639782"/>
                  <a:gd name="connsiteY1" fmla="*/ 153502 h 925607"/>
                  <a:gd name="connsiteX2" fmla="*/ 413940 w 639782"/>
                  <a:gd name="connsiteY2" fmla="*/ 3289 h 925607"/>
                  <a:gd name="connsiteX3" fmla="*/ 165722 w 639782"/>
                  <a:gd name="connsiteY3" fmla="*/ 71108 h 925607"/>
                  <a:gd name="connsiteX4" fmla="*/ 22847 w 639782"/>
                  <a:gd name="connsiteY4" fmla="*/ 309233 h 925607"/>
                  <a:gd name="connsiteX5" fmla="*/ 19672 w 639782"/>
                  <a:gd name="connsiteY5" fmla="*/ 721983 h 925607"/>
                  <a:gd name="connsiteX6" fmla="*/ 212103 w 639782"/>
                  <a:gd name="connsiteY6" fmla="*/ 899991 h 925607"/>
                  <a:gd name="connsiteX7" fmla="*/ 381289 w 639782"/>
                  <a:gd name="connsiteY7" fmla="*/ 918521 h 925607"/>
                  <a:gd name="connsiteX8" fmla="*/ 528688 w 639782"/>
                  <a:gd name="connsiteY8" fmla="*/ 842111 h 925607"/>
                  <a:gd name="connsiteX9" fmla="*/ 575745 w 639782"/>
                  <a:gd name="connsiteY9" fmla="*/ 659443 h 925607"/>
                  <a:gd name="connsiteX10" fmla="*/ 584932 w 639782"/>
                  <a:gd name="connsiteY10" fmla="*/ 494736 h 925607"/>
                  <a:gd name="connsiteX0" fmla="*/ 609426 w 639782"/>
                  <a:gd name="connsiteY0" fmla="*/ 366903 h 926467"/>
                  <a:gd name="connsiteX1" fmla="*/ 615328 w 639782"/>
                  <a:gd name="connsiteY1" fmla="*/ 153502 h 926467"/>
                  <a:gd name="connsiteX2" fmla="*/ 413940 w 639782"/>
                  <a:gd name="connsiteY2" fmla="*/ 3289 h 926467"/>
                  <a:gd name="connsiteX3" fmla="*/ 165722 w 639782"/>
                  <a:gd name="connsiteY3" fmla="*/ 71108 h 926467"/>
                  <a:gd name="connsiteX4" fmla="*/ 22847 w 639782"/>
                  <a:gd name="connsiteY4" fmla="*/ 309233 h 926467"/>
                  <a:gd name="connsiteX5" fmla="*/ 19672 w 639782"/>
                  <a:gd name="connsiteY5" fmla="*/ 721983 h 926467"/>
                  <a:gd name="connsiteX6" fmla="*/ 212103 w 639782"/>
                  <a:gd name="connsiteY6" fmla="*/ 899991 h 926467"/>
                  <a:gd name="connsiteX7" fmla="*/ 381289 w 639782"/>
                  <a:gd name="connsiteY7" fmla="*/ 918521 h 926467"/>
                  <a:gd name="connsiteX8" fmla="*/ 499780 w 639782"/>
                  <a:gd name="connsiteY8" fmla="*/ 830087 h 926467"/>
                  <a:gd name="connsiteX9" fmla="*/ 575745 w 639782"/>
                  <a:gd name="connsiteY9" fmla="*/ 659443 h 926467"/>
                  <a:gd name="connsiteX10" fmla="*/ 584932 w 639782"/>
                  <a:gd name="connsiteY10" fmla="*/ 494736 h 926467"/>
                  <a:gd name="connsiteX0" fmla="*/ 609426 w 639782"/>
                  <a:gd name="connsiteY0" fmla="*/ 366903 h 926466"/>
                  <a:gd name="connsiteX1" fmla="*/ 615328 w 639782"/>
                  <a:gd name="connsiteY1" fmla="*/ 153502 h 926466"/>
                  <a:gd name="connsiteX2" fmla="*/ 413940 w 639782"/>
                  <a:gd name="connsiteY2" fmla="*/ 3289 h 926466"/>
                  <a:gd name="connsiteX3" fmla="*/ 165722 w 639782"/>
                  <a:gd name="connsiteY3" fmla="*/ 71108 h 926466"/>
                  <a:gd name="connsiteX4" fmla="*/ 22847 w 639782"/>
                  <a:gd name="connsiteY4" fmla="*/ 309233 h 926466"/>
                  <a:gd name="connsiteX5" fmla="*/ 19672 w 639782"/>
                  <a:gd name="connsiteY5" fmla="*/ 721983 h 926466"/>
                  <a:gd name="connsiteX6" fmla="*/ 212103 w 639782"/>
                  <a:gd name="connsiteY6" fmla="*/ 899991 h 926466"/>
                  <a:gd name="connsiteX7" fmla="*/ 381289 w 639782"/>
                  <a:gd name="connsiteY7" fmla="*/ 918521 h 926466"/>
                  <a:gd name="connsiteX8" fmla="*/ 499780 w 639782"/>
                  <a:gd name="connsiteY8" fmla="*/ 830087 h 926466"/>
                  <a:gd name="connsiteX9" fmla="*/ 563356 w 639782"/>
                  <a:gd name="connsiteY9" fmla="*/ 647419 h 926466"/>
                  <a:gd name="connsiteX10" fmla="*/ 584932 w 639782"/>
                  <a:gd name="connsiteY10" fmla="*/ 494736 h 926466"/>
                  <a:gd name="connsiteX0" fmla="*/ 609426 w 639782"/>
                  <a:gd name="connsiteY0" fmla="*/ 366903 h 926466"/>
                  <a:gd name="connsiteX1" fmla="*/ 615328 w 639782"/>
                  <a:gd name="connsiteY1" fmla="*/ 153502 h 926466"/>
                  <a:gd name="connsiteX2" fmla="*/ 413940 w 639782"/>
                  <a:gd name="connsiteY2" fmla="*/ 3289 h 926466"/>
                  <a:gd name="connsiteX3" fmla="*/ 165722 w 639782"/>
                  <a:gd name="connsiteY3" fmla="*/ 71108 h 926466"/>
                  <a:gd name="connsiteX4" fmla="*/ 22847 w 639782"/>
                  <a:gd name="connsiteY4" fmla="*/ 309233 h 926466"/>
                  <a:gd name="connsiteX5" fmla="*/ 19672 w 639782"/>
                  <a:gd name="connsiteY5" fmla="*/ 721983 h 926466"/>
                  <a:gd name="connsiteX6" fmla="*/ 212103 w 639782"/>
                  <a:gd name="connsiteY6" fmla="*/ 899991 h 926466"/>
                  <a:gd name="connsiteX7" fmla="*/ 381289 w 639782"/>
                  <a:gd name="connsiteY7" fmla="*/ 918521 h 926466"/>
                  <a:gd name="connsiteX8" fmla="*/ 499780 w 639782"/>
                  <a:gd name="connsiteY8" fmla="*/ 830087 h 926466"/>
                  <a:gd name="connsiteX9" fmla="*/ 585819 w 639782"/>
                  <a:gd name="connsiteY9" fmla="*/ 668025 h 926466"/>
                  <a:gd name="connsiteX10" fmla="*/ 584932 w 639782"/>
                  <a:gd name="connsiteY10" fmla="*/ 494736 h 926466"/>
                  <a:gd name="connsiteX0" fmla="*/ 588067 w 618423"/>
                  <a:gd name="connsiteY0" fmla="*/ 366903 h 926072"/>
                  <a:gd name="connsiteX1" fmla="*/ 593969 w 618423"/>
                  <a:gd name="connsiteY1" fmla="*/ 153502 h 926072"/>
                  <a:gd name="connsiteX2" fmla="*/ 392581 w 618423"/>
                  <a:gd name="connsiteY2" fmla="*/ 3289 h 926072"/>
                  <a:gd name="connsiteX3" fmla="*/ 144363 w 618423"/>
                  <a:gd name="connsiteY3" fmla="*/ 71108 h 926072"/>
                  <a:gd name="connsiteX4" fmla="*/ 1488 w 618423"/>
                  <a:gd name="connsiteY4" fmla="*/ 309233 h 926072"/>
                  <a:gd name="connsiteX5" fmla="*/ 76931 w 618423"/>
                  <a:gd name="connsiteY5" fmla="*/ 730226 h 926072"/>
                  <a:gd name="connsiteX6" fmla="*/ 190744 w 618423"/>
                  <a:gd name="connsiteY6" fmla="*/ 899991 h 926072"/>
                  <a:gd name="connsiteX7" fmla="*/ 359930 w 618423"/>
                  <a:gd name="connsiteY7" fmla="*/ 918521 h 926072"/>
                  <a:gd name="connsiteX8" fmla="*/ 478421 w 618423"/>
                  <a:gd name="connsiteY8" fmla="*/ 830087 h 926072"/>
                  <a:gd name="connsiteX9" fmla="*/ 564460 w 618423"/>
                  <a:gd name="connsiteY9" fmla="*/ 668025 h 926072"/>
                  <a:gd name="connsiteX10" fmla="*/ 563573 w 618423"/>
                  <a:gd name="connsiteY10" fmla="*/ 494736 h 926072"/>
                  <a:gd name="connsiteX0" fmla="*/ 538531 w 568887"/>
                  <a:gd name="connsiteY0" fmla="*/ 366947 h 926116"/>
                  <a:gd name="connsiteX1" fmla="*/ 544433 w 568887"/>
                  <a:gd name="connsiteY1" fmla="*/ 153546 h 926116"/>
                  <a:gd name="connsiteX2" fmla="*/ 343045 w 568887"/>
                  <a:gd name="connsiteY2" fmla="*/ 3333 h 926116"/>
                  <a:gd name="connsiteX3" fmla="*/ 94827 w 568887"/>
                  <a:gd name="connsiteY3" fmla="*/ 71152 h 926116"/>
                  <a:gd name="connsiteX4" fmla="*/ 4364 w 568887"/>
                  <a:gd name="connsiteY4" fmla="*/ 313399 h 926116"/>
                  <a:gd name="connsiteX5" fmla="*/ 27395 w 568887"/>
                  <a:gd name="connsiteY5" fmla="*/ 730270 h 926116"/>
                  <a:gd name="connsiteX6" fmla="*/ 141208 w 568887"/>
                  <a:gd name="connsiteY6" fmla="*/ 900035 h 926116"/>
                  <a:gd name="connsiteX7" fmla="*/ 310394 w 568887"/>
                  <a:gd name="connsiteY7" fmla="*/ 918565 h 926116"/>
                  <a:gd name="connsiteX8" fmla="*/ 428885 w 568887"/>
                  <a:gd name="connsiteY8" fmla="*/ 830131 h 926116"/>
                  <a:gd name="connsiteX9" fmla="*/ 514924 w 568887"/>
                  <a:gd name="connsiteY9" fmla="*/ 668069 h 926116"/>
                  <a:gd name="connsiteX10" fmla="*/ 514037 w 568887"/>
                  <a:gd name="connsiteY10" fmla="*/ 494780 h 926116"/>
                  <a:gd name="connsiteX0" fmla="*/ 534168 w 564524"/>
                  <a:gd name="connsiteY0" fmla="*/ 366947 h 926713"/>
                  <a:gd name="connsiteX1" fmla="*/ 540070 w 564524"/>
                  <a:gd name="connsiteY1" fmla="*/ 153546 h 926713"/>
                  <a:gd name="connsiteX2" fmla="*/ 338682 w 564524"/>
                  <a:gd name="connsiteY2" fmla="*/ 3333 h 926713"/>
                  <a:gd name="connsiteX3" fmla="*/ 90464 w 564524"/>
                  <a:gd name="connsiteY3" fmla="*/ 71152 h 926713"/>
                  <a:gd name="connsiteX4" fmla="*/ 1 w 564524"/>
                  <a:gd name="connsiteY4" fmla="*/ 313399 h 926713"/>
                  <a:gd name="connsiteX5" fmla="*/ 90419 w 564524"/>
                  <a:gd name="connsiteY5" fmla="*/ 717907 h 926713"/>
                  <a:gd name="connsiteX6" fmla="*/ 136845 w 564524"/>
                  <a:gd name="connsiteY6" fmla="*/ 900035 h 926713"/>
                  <a:gd name="connsiteX7" fmla="*/ 306031 w 564524"/>
                  <a:gd name="connsiteY7" fmla="*/ 918565 h 926713"/>
                  <a:gd name="connsiteX8" fmla="*/ 424522 w 564524"/>
                  <a:gd name="connsiteY8" fmla="*/ 830131 h 926713"/>
                  <a:gd name="connsiteX9" fmla="*/ 510561 w 564524"/>
                  <a:gd name="connsiteY9" fmla="*/ 668069 h 926713"/>
                  <a:gd name="connsiteX10" fmla="*/ 509674 w 564524"/>
                  <a:gd name="connsiteY10" fmla="*/ 494780 h 926713"/>
                  <a:gd name="connsiteX0" fmla="*/ 534168 w 564524"/>
                  <a:gd name="connsiteY0" fmla="*/ 366947 h 919053"/>
                  <a:gd name="connsiteX1" fmla="*/ 540070 w 564524"/>
                  <a:gd name="connsiteY1" fmla="*/ 153546 h 919053"/>
                  <a:gd name="connsiteX2" fmla="*/ 338682 w 564524"/>
                  <a:gd name="connsiteY2" fmla="*/ 3333 h 919053"/>
                  <a:gd name="connsiteX3" fmla="*/ 90464 w 564524"/>
                  <a:gd name="connsiteY3" fmla="*/ 71152 h 919053"/>
                  <a:gd name="connsiteX4" fmla="*/ 1 w 564524"/>
                  <a:gd name="connsiteY4" fmla="*/ 313399 h 919053"/>
                  <a:gd name="connsiteX5" fmla="*/ 90419 w 564524"/>
                  <a:gd name="connsiteY5" fmla="*/ 717907 h 919053"/>
                  <a:gd name="connsiteX6" fmla="*/ 189257 w 564524"/>
                  <a:gd name="connsiteY6" fmla="*/ 858822 h 919053"/>
                  <a:gd name="connsiteX7" fmla="*/ 306031 w 564524"/>
                  <a:gd name="connsiteY7" fmla="*/ 918565 h 919053"/>
                  <a:gd name="connsiteX8" fmla="*/ 424522 w 564524"/>
                  <a:gd name="connsiteY8" fmla="*/ 830131 h 919053"/>
                  <a:gd name="connsiteX9" fmla="*/ 510561 w 564524"/>
                  <a:gd name="connsiteY9" fmla="*/ 668069 h 919053"/>
                  <a:gd name="connsiteX10" fmla="*/ 509674 w 564524"/>
                  <a:gd name="connsiteY10" fmla="*/ 494780 h 919053"/>
                  <a:gd name="connsiteX0" fmla="*/ 534168 w 564524"/>
                  <a:gd name="connsiteY0" fmla="*/ 366947 h 880604"/>
                  <a:gd name="connsiteX1" fmla="*/ 540070 w 564524"/>
                  <a:gd name="connsiteY1" fmla="*/ 153546 h 880604"/>
                  <a:gd name="connsiteX2" fmla="*/ 338682 w 564524"/>
                  <a:gd name="connsiteY2" fmla="*/ 3333 h 880604"/>
                  <a:gd name="connsiteX3" fmla="*/ 90464 w 564524"/>
                  <a:gd name="connsiteY3" fmla="*/ 71152 h 880604"/>
                  <a:gd name="connsiteX4" fmla="*/ 1 w 564524"/>
                  <a:gd name="connsiteY4" fmla="*/ 313399 h 880604"/>
                  <a:gd name="connsiteX5" fmla="*/ 90419 w 564524"/>
                  <a:gd name="connsiteY5" fmla="*/ 717907 h 880604"/>
                  <a:gd name="connsiteX6" fmla="*/ 189257 w 564524"/>
                  <a:gd name="connsiteY6" fmla="*/ 858822 h 880604"/>
                  <a:gd name="connsiteX7" fmla="*/ 309774 w 564524"/>
                  <a:gd name="connsiteY7" fmla="*/ 877352 h 880604"/>
                  <a:gd name="connsiteX8" fmla="*/ 424522 w 564524"/>
                  <a:gd name="connsiteY8" fmla="*/ 830131 h 880604"/>
                  <a:gd name="connsiteX9" fmla="*/ 510561 w 564524"/>
                  <a:gd name="connsiteY9" fmla="*/ 668069 h 880604"/>
                  <a:gd name="connsiteX10" fmla="*/ 509674 w 564524"/>
                  <a:gd name="connsiteY10" fmla="*/ 494780 h 880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4524" h="880604">
                    <a:moveTo>
                      <a:pt x="534168" y="366947"/>
                    </a:moveTo>
                    <a:cubicBezTo>
                      <a:pt x="574616" y="311922"/>
                      <a:pt x="572651" y="214148"/>
                      <a:pt x="540070" y="153546"/>
                    </a:cubicBezTo>
                    <a:cubicBezTo>
                      <a:pt x="507489" y="92944"/>
                      <a:pt x="413616" y="17065"/>
                      <a:pt x="338682" y="3333"/>
                    </a:cubicBezTo>
                    <a:cubicBezTo>
                      <a:pt x="263748" y="-10399"/>
                      <a:pt x="146911" y="19474"/>
                      <a:pt x="90464" y="71152"/>
                    </a:cubicBezTo>
                    <a:cubicBezTo>
                      <a:pt x="34017" y="122830"/>
                      <a:pt x="8" y="205607"/>
                      <a:pt x="1" y="313399"/>
                    </a:cubicBezTo>
                    <a:cubicBezTo>
                      <a:pt x="-6" y="421191"/>
                      <a:pt x="58876" y="627003"/>
                      <a:pt x="90419" y="717907"/>
                    </a:cubicBezTo>
                    <a:cubicBezTo>
                      <a:pt x="121962" y="808811"/>
                      <a:pt x="152698" y="832248"/>
                      <a:pt x="189257" y="858822"/>
                    </a:cubicBezTo>
                    <a:cubicBezTo>
                      <a:pt x="225816" y="885396"/>
                      <a:pt x="270563" y="882134"/>
                      <a:pt x="309774" y="877352"/>
                    </a:cubicBezTo>
                    <a:cubicBezTo>
                      <a:pt x="348985" y="872570"/>
                      <a:pt x="391058" y="865011"/>
                      <a:pt x="424522" y="830131"/>
                    </a:cubicBezTo>
                    <a:cubicBezTo>
                      <a:pt x="457986" y="795251"/>
                      <a:pt x="501187" y="711938"/>
                      <a:pt x="510561" y="668069"/>
                    </a:cubicBezTo>
                    <a:cubicBezTo>
                      <a:pt x="519935" y="624200"/>
                      <a:pt x="505024" y="519559"/>
                      <a:pt x="509674" y="494780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フリーフォーム 77"/>
              <p:cNvSpPr/>
              <p:nvPr/>
            </p:nvSpPr>
            <p:spPr>
              <a:xfrm>
                <a:off x="2737250" y="400084"/>
                <a:ext cx="1708423" cy="877748"/>
              </a:xfrm>
              <a:custGeom>
                <a:avLst/>
                <a:gdLst>
                  <a:gd name="connsiteX0" fmla="*/ 44056 w 2024375"/>
                  <a:gd name="connsiteY0" fmla="*/ 594664 h 814200"/>
                  <a:gd name="connsiteX1" fmla="*/ 234556 w 2024375"/>
                  <a:gd name="connsiteY1" fmla="*/ 251764 h 814200"/>
                  <a:gd name="connsiteX2" fmla="*/ 672706 w 2024375"/>
                  <a:gd name="connsiteY2" fmla="*/ 23164 h 814200"/>
                  <a:gd name="connsiteX3" fmla="*/ 1263256 w 2024375"/>
                  <a:gd name="connsiteY3" fmla="*/ 42214 h 814200"/>
                  <a:gd name="connsiteX4" fmla="*/ 1796656 w 2024375"/>
                  <a:gd name="connsiteY4" fmla="*/ 327964 h 814200"/>
                  <a:gd name="connsiteX5" fmla="*/ 1910956 w 2024375"/>
                  <a:gd name="connsiteY5" fmla="*/ 728014 h 814200"/>
                  <a:gd name="connsiteX6" fmla="*/ 196456 w 2024375"/>
                  <a:gd name="connsiteY6" fmla="*/ 804214 h 814200"/>
                  <a:gd name="connsiteX7" fmla="*/ 44056 w 2024375"/>
                  <a:gd name="connsiteY7" fmla="*/ 594664 h 814200"/>
                  <a:gd name="connsiteX0" fmla="*/ 6660 w 2107629"/>
                  <a:gd name="connsiteY0" fmla="*/ 581964 h 813748"/>
                  <a:gd name="connsiteX1" fmla="*/ 317810 w 2107629"/>
                  <a:gd name="connsiteY1" fmla="*/ 251764 h 813748"/>
                  <a:gd name="connsiteX2" fmla="*/ 755960 w 2107629"/>
                  <a:gd name="connsiteY2" fmla="*/ 23164 h 813748"/>
                  <a:gd name="connsiteX3" fmla="*/ 1346510 w 2107629"/>
                  <a:gd name="connsiteY3" fmla="*/ 42214 h 813748"/>
                  <a:gd name="connsiteX4" fmla="*/ 1879910 w 2107629"/>
                  <a:gd name="connsiteY4" fmla="*/ 327964 h 813748"/>
                  <a:gd name="connsiteX5" fmla="*/ 1994210 w 2107629"/>
                  <a:gd name="connsiteY5" fmla="*/ 728014 h 813748"/>
                  <a:gd name="connsiteX6" fmla="*/ 279710 w 2107629"/>
                  <a:gd name="connsiteY6" fmla="*/ 804214 h 813748"/>
                  <a:gd name="connsiteX7" fmla="*/ 6660 w 2107629"/>
                  <a:gd name="connsiteY7" fmla="*/ 581964 h 813748"/>
                  <a:gd name="connsiteX0" fmla="*/ 34433 w 2135402"/>
                  <a:gd name="connsiteY0" fmla="*/ 581964 h 813748"/>
                  <a:gd name="connsiteX1" fmla="*/ 345583 w 2135402"/>
                  <a:gd name="connsiteY1" fmla="*/ 251764 h 813748"/>
                  <a:gd name="connsiteX2" fmla="*/ 783733 w 2135402"/>
                  <a:gd name="connsiteY2" fmla="*/ 23164 h 813748"/>
                  <a:gd name="connsiteX3" fmla="*/ 1374283 w 2135402"/>
                  <a:gd name="connsiteY3" fmla="*/ 42214 h 813748"/>
                  <a:gd name="connsiteX4" fmla="*/ 1907683 w 2135402"/>
                  <a:gd name="connsiteY4" fmla="*/ 327964 h 813748"/>
                  <a:gd name="connsiteX5" fmla="*/ 2021983 w 2135402"/>
                  <a:gd name="connsiteY5" fmla="*/ 728014 h 813748"/>
                  <a:gd name="connsiteX6" fmla="*/ 307483 w 2135402"/>
                  <a:gd name="connsiteY6" fmla="*/ 804214 h 813748"/>
                  <a:gd name="connsiteX7" fmla="*/ 34433 w 2135402"/>
                  <a:gd name="connsiteY7" fmla="*/ 581964 h 813748"/>
                  <a:gd name="connsiteX0" fmla="*/ 34433 w 2135402"/>
                  <a:gd name="connsiteY0" fmla="*/ 581964 h 813748"/>
                  <a:gd name="connsiteX1" fmla="*/ 345583 w 2135402"/>
                  <a:gd name="connsiteY1" fmla="*/ 251764 h 813748"/>
                  <a:gd name="connsiteX2" fmla="*/ 783733 w 2135402"/>
                  <a:gd name="connsiteY2" fmla="*/ 23164 h 813748"/>
                  <a:gd name="connsiteX3" fmla="*/ 1374283 w 2135402"/>
                  <a:gd name="connsiteY3" fmla="*/ 42214 h 813748"/>
                  <a:gd name="connsiteX4" fmla="*/ 1907683 w 2135402"/>
                  <a:gd name="connsiteY4" fmla="*/ 327964 h 813748"/>
                  <a:gd name="connsiteX5" fmla="*/ 2021983 w 2135402"/>
                  <a:gd name="connsiteY5" fmla="*/ 728014 h 813748"/>
                  <a:gd name="connsiteX6" fmla="*/ 307483 w 2135402"/>
                  <a:gd name="connsiteY6" fmla="*/ 804214 h 813748"/>
                  <a:gd name="connsiteX7" fmla="*/ 34433 w 2135402"/>
                  <a:gd name="connsiteY7" fmla="*/ 581964 h 813748"/>
                  <a:gd name="connsiteX0" fmla="*/ 4842 w 2105811"/>
                  <a:gd name="connsiteY0" fmla="*/ 581085 h 812869"/>
                  <a:gd name="connsiteX1" fmla="*/ 290592 w 2105811"/>
                  <a:gd name="connsiteY1" fmla="*/ 238185 h 812869"/>
                  <a:gd name="connsiteX2" fmla="*/ 754142 w 2105811"/>
                  <a:gd name="connsiteY2" fmla="*/ 22285 h 812869"/>
                  <a:gd name="connsiteX3" fmla="*/ 1344692 w 2105811"/>
                  <a:gd name="connsiteY3" fmla="*/ 41335 h 812869"/>
                  <a:gd name="connsiteX4" fmla="*/ 1878092 w 2105811"/>
                  <a:gd name="connsiteY4" fmla="*/ 327085 h 812869"/>
                  <a:gd name="connsiteX5" fmla="*/ 1992392 w 2105811"/>
                  <a:gd name="connsiteY5" fmla="*/ 727135 h 812869"/>
                  <a:gd name="connsiteX6" fmla="*/ 277892 w 2105811"/>
                  <a:gd name="connsiteY6" fmla="*/ 803335 h 812869"/>
                  <a:gd name="connsiteX7" fmla="*/ 4842 w 2105811"/>
                  <a:gd name="connsiteY7" fmla="*/ 581085 h 812869"/>
                  <a:gd name="connsiteX0" fmla="*/ 2135 w 2103104"/>
                  <a:gd name="connsiteY0" fmla="*/ 581085 h 812869"/>
                  <a:gd name="connsiteX1" fmla="*/ 249785 w 2103104"/>
                  <a:gd name="connsiteY1" fmla="*/ 238185 h 812869"/>
                  <a:gd name="connsiteX2" fmla="*/ 751435 w 2103104"/>
                  <a:gd name="connsiteY2" fmla="*/ 22285 h 812869"/>
                  <a:gd name="connsiteX3" fmla="*/ 1341985 w 2103104"/>
                  <a:gd name="connsiteY3" fmla="*/ 41335 h 812869"/>
                  <a:gd name="connsiteX4" fmla="*/ 1875385 w 2103104"/>
                  <a:gd name="connsiteY4" fmla="*/ 327085 h 812869"/>
                  <a:gd name="connsiteX5" fmla="*/ 1989685 w 2103104"/>
                  <a:gd name="connsiteY5" fmla="*/ 727135 h 812869"/>
                  <a:gd name="connsiteX6" fmla="*/ 275185 w 2103104"/>
                  <a:gd name="connsiteY6" fmla="*/ 803335 h 812869"/>
                  <a:gd name="connsiteX7" fmla="*/ 2135 w 2103104"/>
                  <a:gd name="connsiteY7" fmla="*/ 581085 h 812869"/>
                  <a:gd name="connsiteX0" fmla="*/ 2135 w 2103104"/>
                  <a:gd name="connsiteY0" fmla="*/ 581085 h 812869"/>
                  <a:gd name="connsiteX1" fmla="*/ 249785 w 2103104"/>
                  <a:gd name="connsiteY1" fmla="*/ 238185 h 812869"/>
                  <a:gd name="connsiteX2" fmla="*/ 751435 w 2103104"/>
                  <a:gd name="connsiteY2" fmla="*/ 22285 h 812869"/>
                  <a:gd name="connsiteX3" fmla="*/ 1341985 w 2103104"/>
                  <a:gd name="connsiteY3" fmla="*/ 41335 h 812869"/>
                  <a:gd name="connsiteX4" fmla="*/ 1875385 w 2103104"/>
                  <a:gd name="connsiteY4" fmla="*/ 327085 h 812869"/>
                  <a:gd name="connsiteX5" fmla="*/ 1989685 w 2103104"/>
                  <a:gd name="connsiteY5" fmla="*/ 727135 h 812869"/>
                  <a:gd name="connsiteX6" fmla="*/ 275185 w 2103104"/>
                  <a:gd name="connsiteY6" fmla="*/ 803335 h 812869"/>
                  <a:gd name="connsiteX7" fmla="*/ 2135 w 2103104"/>
                  <a:gd name="connsiteY7" fmla="*/ 581085 h 812869"/>
                  <a:gd name="connsiteX0" fmla="*/ 69 w 2177238"/>
                  <a:gd name="connsiteY0" fmla="*/ 619185 h 810184"/>
                  <a:gd name="connsiteX1" fmla="*/ 323919 w 2177238"/>
                  <a:gd name="connsiteY1" fmla="*/ 238185 h 810184"/>
                  <a:gd name="connsiteX2" fmla="*/ 825569 w 2177238"/>
                  <a:gd name="connsiteY2" fmla="*/ 22285 h 810184"/>
                  <a:gd name="connsiteX3" fmla="*/ 1416119 w 2177238"/>
                  <a:gd name="connsiteY3" fmla="*/ 41335 h 810184"/>
                  <a:gd name="connsiteX4" fmla="*/ 1949519 w 2177238"/>
                  <a:gd name="connsiteY4" fmla="*/ 327085 h 810184"/>
                  <a:gd name="connsiteX5" fmla="*/ 2063819 w 2177238"/>
                  <a:gd name="connsiteY5" fmla="*/ 727135 h 810184"/>
                  <a:gd name="connsiteX6" fmla="*/ 349319 w 2177238"/>
                  <a:gd name="connsiteY6" fmla="*/ 803335 h 810184"/>
                  <a:gd name="connsiteX7" fmla="*/ 69 w 2177238"/>
                  <a:gd name="connsiteY7" fmla="*/ 619185 h 810184"/>
                  <a:gd name="connsiteX0" fmla="*/ 69 w 2099536"/>
                  <a:gd name="connsiteY0" fmla="*/ 619185 h 819509"/>
                  <a:gd name="connsiteX1" fmla="*/ 323919 w 2099536"/>
                  <a:gd name="connsiteY1" fmla="*/ 238185 h 819509"/>
                  <a:gd name="connsiteX2" fmla="*/ 825569 w 2099536"/>
                  <a:gd name="connsiteY2" fmla="*/ 22285 h 819509"/>
                  <a:gd name="connsiteX3" fmla="*/ 1416119 w 2099536"/>
                  <a:gd name="connsiteY3" fmla="*/ 41335 h 819509"/>
                  <a:gd name="connsiteX4" fmla="*/ 1949519 w 2099536"/>
                  <a:gd name="connsiteY4" fmla="*/ 327085 h 819509"/>
                  <a:gd name="connsiteX5" fmla="*/ 2063819 w 2099536"/>
                  <a:gd name="connsiteY5" fmla="*/ 727135 h 819509"/>
                  <a:gd name="connsiteX6" fmla="*/ 1408018 w 2099536"/>
                  <a:gd name="connsiteY6" fmla="*/ 801574 h 819509"/>
                  <a:gd name="connsiteX7" fmla="*/ 349319 w 2099536"/>
                  <a:gd name="connsiteY7" fmla="*/ 803335 h 819509"/>
                  <a:gd name="connsiteX8" fmla="*/ 69 w 2099536"/>
                  <a:gd name="connsiteY8" fmla="*/ 619185 h 819509"/>
                  <a:gd name="connsiteX0" fmla="*/ 69 w 2099536"/>
                  <a:gd name="connsiteY0" fmla="*/ 619185 h 842976"/>
                  <a:gd name="connsiteX1" fmla="*/ 323919 w 2099536"/>
                  <a:gd name="connsiteY1" fmla="*/ 238185 h 842976"/>
                  <a:gd name="connsiteX2" fmla="*/ 825569 w 2099536"/>
                  <a:gd name="connsiteY2" fmla="*/ 22285 h 842976"/>
                  <a:gd name="connsiteX3" fmla="*/ 1416119 w 2099536"/>
                  <a:gd name="connsiteY3" fmla="*/ 41335 h 842976"/>
                  <a:gd name="connsiteX4" fmla="*/ 1949519 w 2099536"/>
                  <a:gd name="connsiteY4" fmla="*/ 327085 h 842976"/>
                  <a:gd name="connsiteX5" fmla="*/ 2063819 w 2099536"/>
                  <a:gd name="connsiteY5" fmla="*/ 727135 h 842976"/>
                  <a:gd name="connsiteX6" fmla="*/ 1339483 w 2099536"/>
                  <a:gd name="connsiteY6" fmla="*/ 837868 h 842976"/>
                  <a:gd name="connsiteX7" fmla="*/ 349319 w 2099536"/>
                  <a:gd name="connsiteY7" fmla="*/ 803335 h 842976"/>
                  <a:gd name="connsiteX8" fmla="*/ 69 w 2099536"/>
                  <a:gd name="connsiteY8" fmla="*/ 619185 h 842976"/>
                  <a:gd name="connsiteX0" fmla="*/ 69 w 2099536"/>
                  <a:gd name="connsiteY0" fmla="*/ 619185 h 1043621"/>
                  <a:gd name="connsiteX1" fmla="*/ 323919 w 2099536"/>
                  <a:gd name="connsiteY1" fmla="*/ 238185 h 1043621"/>
                  <a:gd name="connsiteX2" fmla="*/ 825569 w 2099536"/>
                  <a:gd name="connsiteY2" fmla="*/ 22285 h 1043621"/>
                  <a:gd name="connsiteX3" fmla="*/ 1416119 w 2099536"/>
                  <a:gd name="connsiteY3" fmla="*/ 41335 h 1043621"/>
                  <a:gd name="connsiteX4" fmla="*/ 1949519 w 2099536"/>
                  <a:gd name="connsiteY4" fmla="*/ 327085 h 1043621"/>
                  <a:gd name="connsiteX5" fmla="*/ 2063819 w 2099536"/>
                  <a:gd name="connsiteY5" fmla="*/ 727135 h 1043621"/>
                  <a:gd name="connsiteX6" fmla="*/ 1339483 w 2099536"/>
                  <a:gd name="connsiteY6" fmla="*/ 837868 h 1043621"/>
                  <a:gd name="connsiteX7" fmla="*/ 349319 w 2099536"/>
                  <a:gd name="connsiteY7" fmla="*/ 803335 h 1043621"/>
                  <a:gd name="connsiteX8" fmla="*/ 69 w 2099536"/>
                  <a:gd name="connsiteY8" fmla="*/ 619185 h 1043621"/>
                  <a:gd name="connsiteX0" fmla="*/ 69 w 2099536"/>
                  <a:gd name="connsiteY0" fmla="*/ 619185 h 1043621"/>
                  <a:gd name="connsiteX1" fmla="*/ 323919 w 2099536"/>
                  <a:gd name="connsiteY1" fmla="*/ 238185 h 1043621"/>
                  <a:gd name="connsiteX2" fmla="*/ 825569 w 2099536"/>
                  <a:gd name="connsiteY2" fmla="*/ 22285 h 1043621"/>
                  <a:gd name="connsiteX3" fmla="*/ 1416119 w 2099536"/>
                  <a:gd name="connsiteY3" fmla="*/ 41335 h 1043621"/>
                  <a:gd name="connsiteX4" fmla="*/ 1949519 w 2099536"/>
                  <a:gd name="connsiteY4" fmla="*/ 327085 h 1043621"/>
                  <a:gd name="connsiteX5" fmla="*/ 2063819 w 2099536"/>
                  <a:gd name="connsiteY5" fmla="*/ 727135 h 1043621"/>
                  <a:gd name="connsiteX6" fmla="*/ 1339483 w 2099536"/>
                  <a:gd name="connsiteY6" fmla="*/ 837868 h 1043621"/>
                  <a:gd name="connsiteX7" fmla="*/ 349319 w 2099536"/>
                  <a:gd name="connsiteY7" fmla="*/ 803335 h 1043621"/>
                  <a:gd name="connsiteX8" fmla="*/ 69 w 2099536"/>
                  <a:gd name="connsiteY8" fmla="*/ 619185 h 1043621"/>
                  <a:gd name="connsiteX0" fmla="*/ 69 w 2099536"/>
                  <a:gd name="connsiteY0" fmla="*/ 619185 h 1086163"/>
                  <a:gd name="connsiteX1" fmla="*/ 323919 w 2099536"/>
                  <a:gd name="connsiteY1" fmla="*/ 238185 h 1086163"/>
                  <a:gd name="connsiteX2" fmla="*/ 825569 w 2099536"/>
                  <a:gd name="connsiteY2" fmla="*/ 22285 h 1086163"/>
                  <a:gd name="connsiteX3" fmla="*/ 1416119 w 2099536"/>
                  <a:gd name="connsiteY3" fmla="*/ 41335 h 1086163"/>
                  <a:gd name="connsiteX4" fmla="*/ 1949519 w 2099536"/>
                  <a:gd name="connsiteY4" fmla="*/ 327085 h 1086163"/>
                  <a:gd name="connsiteX5" fmla="*/ 2063819 w 2099536"/>
                  <a:gd name="connsiteY5" fmla="*/ 727135 h 1086163"/>
                  <a:gd name="connsiteX6" fmla="*/ 1362328 w 2099536"/>
                  <a:gd name="connsiteY6" fmla="*/ 892309 h 1086163"/>
                  <a:gd name="connsiteX7" fmla="*/ 349319 w 2099536"/>
                  <a:gd name="connsiteY7" fmla="*/ 803335 h 1086163"/>
                  <a:gd name="connsiteX8" fmla="*/ 69 w 2099536"/>
                  <a:gd name="connsiteY8" fmla="*/ 619185 h 1086163"/>
                  <a:gd name="connsiteX0" fmla="*/ 69 w 2254982"/>
                  <a:gd name="connsiteY0" fmla="*/ 619185 h 1118775"/>
                  <a:gd name="connsiteX1" fmla="*/ 323919 w 2254982"/>
                  <a:gd name="connsiteY1" fmla="*/ 238185 h 1118775"/>
                  <a:gd name="connsiteX2" fmla="*/ 825569 w 2254982"/>
                  <a:gd name="connsiteY2" fmla="*/ 22285 h 1118775"/>
                  <a:gd name="connsiteX3" fmla="*/ 1416119 w 2254982"/>
                  <a:gd name="connsiteY3" fmla="*/ 41335 h 1118775"/>
                  <a:gd name="connsiteX4" fmla="*/ 1949519 w 2254982"/>
                  <a:gd name="connsiteY4" fmla="*/ 327085 h 1118775"/>
                  <a:gd name="connsiteX5" fmla="*/ 2235157 w 2254982"/>
                  <a:gd name="connsiteY5" fmla="*/ 863238 h 1118775"/>
                  <a:gd name="connsiteX6" fmla="*/ 1362328 w 2254982"/>
                  <a:gd name="connsiteY6" fmla="*/ 892309 h 1118775"/>
                  <a:gd name="connsiteX7" fmla="*/ 349319 w 2254982"/>
                  <a:gd name="connsiteY7" fmla="*/ 803335 h 1118775"/>
                  <a:gd name="connsiteX8" fmla="*/ 69 w 2254982"/>
                  <a:gd name="connsiteY8" fmla="*/ 619185 h 1118775"/>
                  <a:gd name="connsiteX0" fmla="*/ 69 w 2251320"/>
                  <a:gd name="connsiteY0" fmla="*/ 619185 h 1118775"/>
                  <a:gd name="connsiteX1" fmla="*/ 323919 w 2251320"/>
                  <a:gd name="connsiteY1" fmla="*/ 238185 h 1118775"/>
                  <a:gd name="connsiteX2" fmla="*/ 825569 w 2251320"/>
                  <a:gd name="connsiteY2" fmla="*/ 22285 h 1118775"/>
                  <a:gd name="connsiteX3" fmla="*/ 1416119 w 2251320"/>
                  <a:gd name="connsiteY3" fmla="*/ 41335 h 1118775"/>
                  <a:gd name="connsiteX4" fmla="*/ 1949519 w 2251320"/>
                  <a:gd name="connsiteY4" fmla="*/ 327085 h 1118775"/>
                  <a:gd name="connsiteX5" fmla="*/ 2235157 w 2251320"/>
                  <a:gd name="connsiteY5" fmla="*/ 863238 h 1118775"/>
                  <a:gd name="connsiteX6" fmla="*/ 1362328 w 2251320"/>
                  <a:gd name="connsiteY6" fmla="*/ 892309 h 1118775"/>
                  <a:gd name="connsiteX7" fmla="*/ 349319 w 2251320"/>
                  <a:gd name="connsiteY7" fmla="*/ 803335 h 1118775"/>
                  <a:gd name="connsiteX8" fmla="*/ 69 w 2251320"/>
                  <a:gd name="connsiteY8" fmla="*/ 619185 h 1118775"/>
                  <a:gd name="connsiteX0" fmla="*/ 69 w 2251320"/>
                  <a:gd name="connsiteY0" fmla="*/ 619185 h 1131984"/>
                  <a:gd name="connsiteX1" fmla="*/ 323919 w 2251320"/>
                  <a:gd name="connsiteY1" fmla="*/ 238185 h 1131984"/>
                  <a:gd name="connsiteX2" fmla="*/ 825569 w 2251320"/>
                  <a:gd name="connsiteY2" fmla="*/ 22285 h 1131984"/>
                  <a:gd name="connsiteX3" fmla="*/ 1416119 w 2251320"/>
                  <a:gd name="connsiteY3" fmla="*/ 41335 h 1131984"/>
                  <a:gd name="connsiteX4" fmla="*/ 1949519 w 2251320"/>
                  <a:gd name="connsiteY4" fmla="*/ 327085 h 1131984"/>
                  <a:gd name="connsiteX5" fmla="*/ 2235157 w 2251320"/>
                  <a:gd name="connsiteY5" fmla="*/ 863238 h 1131984"/>
                  <a:gd name="connsiteX6" fmla="*/ 1293793 w 2251320"/>
                  <a:gd name="connsiteY6" fmla="*/ 910456 h 1131984"/>
                  <a:gd name="connsiteX7" fmla="*/ 349319 w 2251320"/>
                  <a:gd name="connsiteY7" fmla="*/ 803335 h 1131984"/>
                  <a:gd name="connsiteX8" fmla="*/ 69 w 2251320"/>
                  <a:gd name="connsiteY8" fmla="*/ 619185 h 1131984"/>
                  <a:gd name="connsiteX0" fmla="*/ 69 w 2251320"/>
                  <a:gd name="connsiteY0" fmla="*/ 619185 h 1152171"/>
                  <a:gd name="connsiteX1" fmla="*/ 323919 w 2251320"/>
                  <a:gd name="connsiteY1" fmla="*/ 238185 h 1152171"/>
                  <a:gd name="connsiteX2" fmla="*/ 825569 w 2251320"/>
                  <a:gd name="connsiteY2" fmla="*/ 22285 h 1152171"/>
                  <a:gd name="connsiteX3" fmla="*/ 1416119 w 2251320"/>
                  <a:gd name="connsiteY3" fmla="*/ 41335 h 1152171"/>
                  <a:gd name="connsiteX4" fmla="*/ 1949519 w 2251320"/>
                  <a:gd name="connsiteY4" fmla="*/ 327085 h 1152171"/>
                  <a:gd name="connsiteX5" fmla="*/ 2235157 w 2251320"/>
                  <a:gd name="connsiteY5" fmla="*/ 863238 h 1152171"/>
                  <a:gd name="connsiteX6" fmla="*/ 1270948 w 2251320"/>
                  <a:gd name="connsiteY6" fmla="*/ 937677 h 1152171"/>
                  <a:gd name="connsiteX7" fmla="*/ 349319 w 2251320"/>
                  <a:gd name="connsiteY7" fmla="*/ 803335 h 1152171"/>
                  <a:gd name="connsiteX8" fmla="*/ 69 w 2251320"/>
                  <a:gd name="connsiteY8" fmla="*/ 619185 h 1152171"/>
                  <a:gd name="connsiteX0" fmla="*/ 87 w 2205648"/>
                  <a:gd name="connsiteY0" fmla="*/ 510303 h 1152171"/>
                  <a:gd name="connsiteX1" fmla="*/ 278247 w 2205648"/>
                  <a:gd name="connsiteY1" fmla="*/ 238185 h 1152171"/>
                  <a:gd name="connsiteX2" fmla="*/ 779897 w 2205648"/>
                  <a:gd name="connsiteY2" fmla="*/ 22285 h 1152171"/>
                  <a:gd name="connsiteX3" fmla="*/ 1370447 w 2205648"/>
                  <a:gd name="connsiteY3" fmla="*/ 41335 h 1152171"/>
                  <a:gd name="connsiteX4" fmla="*/ 1903847 w 2205648"/>
                  <a:gd name="connsiteY4" fmla="*/ 327085 h 1152171"/>
                  <a:gd name="connsiteX5" fmla="*/ 2189485 w 2205648"/>
                  <a:gd name="connsiteY5" fmla="*/ 863238 h 1152171"/>
                  <a:gd name="connsiteX6" fmla="*/ 1225276 w 2205648"/>
                  <a:gd name="connsiteY6" fmla="*/ 937677 h 1152171"/>
                  <a:gd name="connsiteX7" fmla="*/ 303647 w 2205648"/>
                  <a:gd name="connsiteY7" fmla="*/ 803335 h 1152171"/>
                  <a:gd name="connsiteX8" fmla="*/ 87 w 2205648"/>
                  <a:gd name="connsiteY8" fmla="*/ 510303 h 1152171"/>
                  <a:gd name="connsiteX0" fmla="*/ 87 w 2205648"/>
                  <a:gd name="connsiteY0" fmla="*/ 505395 h 1147263"/>
                  <a:gd name="connsiteX1" fmla="*/ 278247 w 2205648"/>
                  <a:gd name="connsiteY1" fmla="*/ 160689 h 1147263"/>
                  <a:gd name="connsiteX2" fmla="*/ 779897 w 2205648"/>
                  <a:gd name="connsiteY2" fmla="*/ 17377 h 1147263"/>
                  <a:gd name="connsiteX3" fmla="*/ 1370447 w 2205648"/>
                  <a:gd name="connsiteY3" fmla="*/ 36427 h 1147263"/>
                  <a:gd name="connsiteX4" fmla="*/ 1903847 w 2205648"/>
                  <a:gd name="connsiteY4" fmla="*/ 322177 h 1147263"/>
                  <a:gd name="connsiteX5" fmla="*/ 2189485 w 2205648"/>
                  <a:gd name="connsiteY5" fmla="*/ 858330 h 1147263"/>
                  <a:gd name="connsiteX6" fmla="*/ 1225276 w 2205648"/>
                  <a:gd name="connsiteY6" fmla="*/ 932769 h 1147263"/>
                  <a:gd name="connsiteX7" fmla="*/ 303647 w 2205648"/>
                  <a:gd name="connsiteY7" fmla="*/ 798427 h 1147263"/>
                  <a:gd name="connsiteX8" fmla="*/ 87 w 2205648"/>
                  <a:gd name="connsiteY8" fmla="*/ 505395 h 1147263"/>
                  <a:gd name="connsiteX0" fmla="*/ 87 w 2215386"/>
                  <a:gd name="connsiteY0" fmla="*/ 503330 h 1145198"/>
                  <a:gd name="connsiteX1" fmla="*/ 278247 w 2215386"/>
                  <a:gd name="connsiteY1" fmla="*/ 158624 h 1145198"/>
                  <a:gd name="connsiteX2" fmla="*/ 779897 w 2215386"/>
                  <a:gd name="connsiteY2" fmla="*/ 15312 h 1145198"/>
                  <a:gd name="connsiteX3" fmla="*/ 1370447 w 2215386"/>
                  <a:gd name="connsiteY3" fmla="*/ 34362 h 1145198"/>
                  <a:gd name="connsiteX4" fmla="*/ 2018072 w 2215386"/>
                  <a:gd name="connsiteY4" fmla="*/ 283817 h 1145198"/>
                  <a:gd name="connsiteX5" fmla="*/ 2189485 w 2215386"/>
                  <a:gd name="connsiteY5" fmla="*/ 856265 h 1145198"/>
                  <a:gd name="connsiteX6" fmla="*/ 1225276 w 2215386"/>
                  <a:gd name="connsiteY6" fmla="*/ 930704 h 1145198"/>
                  <a:gd name="connsiteX7" fmla="*/ 303647 w 2215386"/>
                  <a:gd name="connsiteY7" fmla="*/ 796362 h 1145198"/>
                  <a:gd name="connsiteX8" fmla="*/ 87 w 2215386"/>
                  <a:gd name="connsiteY8" fmla="*/ 503330 h 1145198"/>
                  <a:gd name="connsiteX0" fmla="*/ 87 w 2210426"/>
                  <a:gd name="connsiteY0" fmla="*/ 502837 h 1144705"/>
                  <a:gd name="connsiteX1" fmla="*/ 278247 w 2210426"/>
                  <a:gd name="connsiteY1" fmla="*/ 158131 h 1144705"/>
                  <a:gd name="connsiteX2" fmla="*/ 779897 w 2210426"/>
                  <a:gd name="connsiteY2" fmla="*/ 14819 h 1144705"/>
                  <a:gd name="connsiteX3" fmla="*/ 1370447 w 2210426"/>
                  <a:gd name="connsiteY3" fmla="*/ 33869 h 1144705"/>
                  <a:gd name="connsiteX4" fmla="*/ 1972382 w 2210426"/>
                  <a:gd name="connsiteY4" fmla="*/ 274250 h 1144705"/>
                  <a:gd name="connsiteX5" fmla="*/ 2189485 w 2210426"/>
                  <a:gd name="connsiteY5" fmla="*/ 855772 h 1144705"/>
                  <a:gd name="connsiteX6" fmla="*/ 1225276 w 2210426"/>
                  <a:gd name="connsiteY6" fmla="*/ 930211 h 1144705"/>
                  <a:gd name="connsiteX7" fmla="*/ 303647 w 2210426"/>
                  <a:gd name="connsiteY7" fmla="*/ 795869 h 1144705"/>
                  <a:gd name="connsiteX8" fmla="*/ 87 w 2210426"/>
                  <a:gd name="connsiteY8" fmla="*/ 502837 h 1144705"/>
                  <a:gd name="connsiteX0" fmla="*/ 87 w 2210426"/>
                  <a:gd name="connsiteY0" fmla="*/ 502837 h 1098312"/>
                  <a:gd name="connsiteX1" fmla="*/ 278247 w 2210426"/>
                  <a:gd name="connsiteY1" fmla="*/ 158131 h 1098312"/>
                  <a:gd name="connsiteX2" fmla="*/ 779897 w 2210426"/>
                  <a:gd name="connsiteY2" fmla="*/ 14819 h 1098312"/>
                  <a:gd name="connsiteX3" fmla="*/ 1370447 w 2210426"/>
                  <a:gd name="connsiteY3" fmla="*/ 33869 h 1098312"/>
                  <a:gd name="connsiteX4" fmla="*/ 1972382 w 2210426"/>
                  <a:gd name="connsiteY4" fmla="*/ 274250 h 1098312"/>
                  <a:gd name="connsiteX5" fmla="*/ 2189485 w 2210426"/>
                  <a:gd name="connsiteY5" fmla="*/ 855772 h 1098312"/>
                  <a:gd name="connsiteX6" fmla="*/ 1248121 w 2210426"/>
                  <a:gd name="connsiteY6" fmla="*/ 866696 h 1098312"/>
                  <a:gd name="connsiteX7" fmla="*/ 303647 w 2210426"/>
                  <a:gd name="connsiteY7" fmla="*/ 795869 h 1098312"/>
                  <a:gd name="connsiteX8" fmla="*/ 87 w 2210426"/>
                  <a:gd name="connsiteY8" fmla="*/ 502837 h 1098312"/>
                  <a:gd name="connsiteX0" fmla="*/ 298 w 2210637"/>
                  <a:gd name="connsiteY0" fmla="*/ 502837 h 1098312"/>
                  <a:gd name="connsiteX1" fmla="*/ 278458 w 2210637"/>
                  <a:gd name="connsiteY1" fmla="*/ 158131 h 1098312"/>
                  <a:gd name="connsiteX2" fmla="*/ 780108 w 2210637"/>
                  <a:gd name="connsiteY2" fmla="*/ 14819 h 1098312"/>
                  <a:gd name="connsiteX3" fmla="*/ 1370658 w 2210637"/>
                  <a:gd name="connsiteY3" fmla="*/ 33869 h 1098312"/>
                  <a:gd name="connsiteX4" fmla="*/ 1972593 w 2210637"/>
                  <a:gd name="connsiteY4" fmla="*/ 274250 h 1098312"/>
                  <a:gd name="connsiteX5" fmla="*/ 2189696 w 2210637"/>
                  <a:gd name="connsiteY5" fmla="*/ 855772 h 1098312"/>
                  <a:gd name="connsiteX6" fmla="*/ 1248332 w 2210637"/>
                  <a:gd name="connsiteY6" fmla="*/ 866696 h 1098312"/>
                  <a:gd name="connsiteX7" fmla="*/ 326703 w 2210637"/>
                  <a:gd name="connsiteY7" fmla="*/ 877531 h 1098312"/>
                  <a:gd name="connsiteX8" fmla="*/ 298 w 2210637"/>
                  <a:gd name="connsiteY8" fmla="*/ 502837 h 1098312"/>
                  <a:gd name="connsiteX0" fmla="*/ 298 w 2210637"/>
                  <a:gd name="connsiteY0" fmla="*/ 502837 h 1137928"/>
                  <a:gd name="connsiteX1" fmla="*/ 278458 w 2210637"/>
                  <a:gd name="connsiteY1" fmla="*/ 158131 h 1137928"/>
                  <a:gd name="connsiteX2" fmla="*/ 780108 w 2210637"/>
                  <a:gd name="connsiteY2" fmla="*/ 14819 h 1137928"/>
                  <a:gd name="connsiteX3" fmla="*/ 1370658 w 2210637"/>
                  <a:gd name="connsiteY3" fmla="*/ 33869 h 1137928"/>
                  <a:gd name="connsiteX4" fmla="*/ 1972593 w 2210637"/>
                  <a:gd name="connsiteY4" fmla="*/ 274250 h 1137928"/>
                  <a:gd name="connsiteX5" fmla="*/ 2189696 w 2210637"/>
                  <a:gd name="connsiteY5" fmla="*/ 855772 h 1137928"/>
                  <a:gd name="connsiteX6" fmla="*/ 1236910 w 2210637"/>
                  <a:gd name="connsiteY6" fmla="*/ 921137 h 1137928"/>
                  <a:gd name="connsiteX7" fmla="*/ 326703 w 2210637"/>
                  <a:gd name="connsiteY7" fmla="*/ 877531 h 1137928"/>
                  <a:gd name="connsiteX8" fmla="*/ 298 w 2210637"/>
                  <a:gd name="connsiteY8" fmla="*/ 502837 h 1137928"/>
                  <a:gd name="connsiteX0" fmla="*/ 298 w 2210637"/>
                  <a:gd name="connsiteY0" fmla="*/ 502837 h 1165303"/>
                  <a:gd name="connsiteX1" fmla="*/ 278458 w 2210637"/>
                  <a:gd name="connsiteY1" fmla="*/ 158131 h 1165303"/>
                  <a:gd name="connsiteX2" fmla="*/ 780108 w 2210637"/>
                  <a:gd name="connsiteY2" fmla="*/ 14819 h 1165303"/>
                  <a:gd name="connsiteX3" fmla="*/ 1370658 w 2210637"/>
                  <a:gd name="connsiteY3" fmla="*/ 33869 h 1165303"/>
                  <a:gd name="connsiteX4" fmla="*/ 1972593 w 2210637"/>
                  <a:gd name="connsiteY4" fmla="*/ 274250 h 1165303"/>
                  <a:gd name="connsiteX5" fmla="*/ 2189696 w 2210637"/>
                  <a:gd name="connsiteY5" fmla="*/ 855772 h 1165303"/>
                  <a:gd name="connsiteX6" fmla="*/ 1305445 w 2210637"/>
                  <a:gd name="connsiteY6" fmla="*/ 957431 h 1165303"/>
                  <a:gd name="connsiteX7" fmla="*/ 326703 w 2210637"/>
                  <a:gd name="connsiteY7" fmla="*/ 877531 h 1165303"/>
                  <a:gd name="connsiteX8" fmla="*/ 298 w 2210637"/>
                  <a:gd name="connsiteY8" fmla="*/ 502837 h 1165303"/>
                  <a:gd name="connsiteX0" fmla="*/ 298 w 2210637"/>
                  <a:gd name="connsiteY0" fmla="*/ 502837 h 957431"/>
                  <a:gd name="connsiteX1" fmla="*/ 278458 w 2210637"/>
                  <a:gd name="connsiteY1" fmla="*/ 158131 h 957431"/>
                  <a:gd name="connsiteX2" fmla="*/ 780108 w 2210637"/>
                  <a:gd name="connsiteY2" fmla="*/ 14819 h 957431"/>
                  <a:gd name="connsiteX3" fmla="*/ 1370658 w 2210637"/>
                  <a:gd name="connsiteY3" fmla="*/ 33869 h 957431"/>
                  <a:gd name="connsiteX4" fmla="*/ 1972593 w 2210637"/>
                  <a:gd name="connsiteY4" fmla="*/ 274250 h 957431"/>
                  <a:gd name="connsiteX5" fmla="*/ 2189696 w 2210637"/>
                  <a:gd name="connsiteY5" fmla="*/ 855772 h 957431"/>
                  <a:gd name="connsiteX6" fmla="*/ 1305445 w 2210637"/>
                  <a:gd name="connsiteY6" fmla="*/ 957431 h 957431"/>
                  <a:gd name="connsiteX7" fmla="*/ 326703 w 2210637"/>
                  <a:gd name="connsiteY7" fmla="*/ 877531 h 957431"/>
                  <a:gd name="connsiteX8" fmla="*/ 298 w 2210637"/>
                  <a:gd name="connsiteY8" fmla="*/ 502837 h 957431"/>
                  <a:gd name="connsiteX0" fmla="*/ 1551 w 2211890"/>
                  <a:gd name="connsiteY0" fmla="*/ 502837 h 957431"/>
                  <a:gd name="connsiteX1" fmla="*/ 279711 w 2211890"/>
                  <a:gd name="connsiteY1" fmla="*/ 158131 h 957431"/>
                  <a:gd name="connsiteX2" fmla="*/ 781361 w 2211890"/>
                  <a:gd name="connsiteY2" fmla="*/ 14819 h 957431"/>
                  <a:gd name="connsiteX3" fmla="*/ 1371911 w 2211890"/>
                  <a:gd name="connsiteY3" fmla="*/ 33869 h 957431"/>
                  <a:gd name="connsiteX4" fmla="*/ 1973846 w 2211890"/>
                  <a:gd name="connsiteY4" fmla="*/ 274250 h 957431"/>
                  <a:gd name="connsiteX5" fmla="*/ 2190949 w 2211890"/>
                  <a:gd name="connsiteY5" fmla="*/ 855772 h 957431"/>
                  <a:gd name="connsiteX6" fmla="*/ 1306698 w 2211890"/>
                  <a:gd name="connsiteY6" fmla="*/ 957431 h 957431"/>
                  <a:gd name="connsiteX7" fmla="*/ 396492 w 2211890"/>
                  <a:gd name="connsiteY7" fmla="*/ 823090 h 957431"/>
                  <a:gd name="connsiteX8" fmla="*/ 1551 w 2211890"/>
                  <a:gd name="connsiteY8" fmla="*/ 502837 h 957431"/>
                  <a:gd name="connsiteX0" fmla="*/ 1551 w 2211890"/>
                  <a:gd name="connsiteY0" fmla="*/ 502837 h 957431"/>
                  <a:gd name="connsiteX1" fmla="*/ 279711 w 2211890"/>
                  <a:gd name="connsiteY1" fmla="*/ 158131 h 957431"/>
                  <a:gd name="connsiteX2" fmla="*/ 781361 w 2211890"/>
                  <a:gd name="connsiteY2" fmla="*/ 14819 h 957431"/>
                  <a:gd name="connsiteX3" fmla="*/ 1371911 w 2211890"/>
                  <a:gd name="connsiteY3" fmla="*/ 33869 h 957431"/>
                  <a:gd name="connsiteX4" fmla="*/ 1973846 w 2211890"/>
                  <a:gd name="connsiteY4" fmla="*/ 274250 h 957431"/>
                  <a:gd name="connsiteX5" fmla="*/ 2190949 w 2211890"/>
                  <a:gd name="connsiteY5" fmla="*/ 855772 h 957431"/>
                  <a:gd name="connsiteX6" fmla="*/ 1306698 w 2211890"/>
                  <a:gd name="connsiteY6" fmla="*/ 957431 h 957431"/>
                  <a:gd name="connsiteX7" fmla="*/ 396492 w 2211890"/>
                  <a:gd name="connsiteY7" fmla="*/ 823090 h 957431"/>
                  <a:gd name="connsiteX8" fmla="*/ 1551 w 2211890"/>
                  <a:gd name="connsiteY8" fmla="*/ 502837 h 957431"/>
                  <a:gd name="connsiteX0" fmla="*/ 1551 w 2211890"/>
                  <a:gd name="connsiteY0" fmla="*/ 502837 h 957431"/>
                  <a:gd name="connsiteX1" fmla="*/ 279711 w 2211890"/>
                  <a:gd name="connsiteY1" fmla="*/ 158131 h 957431"/>
                  <a:gd name="connsiteX2" fmla="*/ 781361 w 2211890"/>
                  <a:gd name="connsiteY2" fmla="*/ 14819 h 957431"/>
                  <a:gd name="connsiteX3" fmla="*/ 1371911 w 2211890"/>
                  <a:gd name="connsiteY3" fmla="*/ 33869 h 957431"/>
                  <a:gd name="connsiteX4" fmla="*/ 1973846 w 2211890"/>
                  <a:gd name="connsiteY4" fmla="*/ 274250 h 957431"/>
                  <a:gd name="connsiteX5" fmla="*/ 2190949 w 2211890"/>
                  <a:gd name="connsiteY5" fmla="*/ 855772 h 957431"/>
                  <a:gd name="connsiteX6" fmla="*/ 1306698 w 2211890"/>
                  <a:gd name="connsiteY6" fmla="*/ 957431 h 957431"/>
                  <a:gd name="connsiteX7" fmla="*/ 396492 w 2211890"/>
                  <a:gd name="connsiteY7" fmla="*/ 823090 h 957431"/>
                  <a:gd name="connsiteX8" fmla="*/ 1551 w 2211890"/>
                  <a:gd name="connsiteY8" fmla="*/ 502837 h 957431"/>
                  <a:gd name="connsiteX0" fmla="*/ 1551 w 2211890"/>
                  <a:gd name="connsiteY0" fmla="*/ 502837 h 958442"/>
                  <a:gd name="connsiteX1" fmla="*/ 279711 w 2211890"/>
                  <a:gd name="connsiteY1" fmla="*/ 158131 h 958442"/>
                  <a:gd name="connsiteX2" fmla="*/ 781361 w 2211890"/>
                  <a:gd name="connsiteY2" fmla="*/ 14819 h 958442"/>
                  <a:gd name="connsiteX3" fmla="*/ 1371911 w 2211890"/>
                  <a:gd name="connsiteY3" fmla="*/ 33869 h 958442"/>
                  <a:gd name="connsiteX4" fmla="*/ 1973846 w 2211890"/>
                  <a:gd name="connsiteY4" fmla="*/ 274250 h 958442"/>
                  <a:gd name="connsiteX5" fmla="*/ 2190949 w 2211890"/>
                  <a:gd name="connsiteY5" fmla="*/ 855772 h 958442"/>
                  <a:gd name="connsiteX6" fmla="*/ 1306698 w 2211890"/>
                  <a:gd name="connsiteY6" fmla="*/ 957431 h 958442"/>
                  <a:gd name="connsiteX7" fmla="*/ 895489 w 2211890"/>
                  <a:gd name="connsiteY7" fmla="*/ 902987 h 958442"/>
                  <a:gd name="connsiteX8" fmla="*/ 396492 w 2211890"/>
                  <a:gd name="connsiteY8" fmla="*/ 823090 h 958442"/>
                  <a:gd name="connsiteX9" fmla="*/ 1551 w 2211890"/>
                  <a:gd name="connsiteY9" fmla="*/ 502837 h 958442"/>
                  <a:gd name="connsiteX0" fmla="*/ 1551 w 2211890"/>
                  <a:gd name="connsiteY0" fmla="*/ 502837 h 957895"/>
                  <a:gd name="connsiteX1" fmla="*/ 279711 w 2211890"/>
                  <a:gd name="connsiteY1" fmla="*/ 158131 h 957895"/>
                  <a:gd name="connsiteX2" fmla="*/ 781361 w 2211890"/>
                  <a:gd name="connsiteY2" fmla="*/ 14819 h 957895"/>
                  <a:gd name="connsiteX3" fmla="*/ 1371911 w 2211890"/>
                  <a:gd name="connsiteY3" fmla="*/ 33869 h 957895"/>
                  <a:gd name="connsiteX4" fmla="*/ 1973846 w 2211890"/>
                  <a:gd name="connsiteY4" fmla="*/ 274250 h 957895"/>
                  <a:gd name="connsiteX5" fmla="*/ 2190949 w 2211890"/>
                  <a:gd name="connsiteY5" fmla="*/ 855772 h 957895"/>
                  <a:gd name="connsiteX6" fmla="*/ 1306698 w 2211890"/>
                  <a:gd name="connsiteY6" fmla="*/ 957431 h 957895"/>
                  <a:gd name="connsiteX7" fmla="*/ 941179 w 2211890"/>
                  <a:gd name="connsiteY7" fmla="*/ 848546 h 957895"/>
                  <a:gd name="connsiteX8" fmla="*/ 396492 w 2211890"/>
                  <a:gd name="connsiteY8" fmla="*/ 823090 h 957895"/>
                  <a:gd name="connsiteX9" fmla="*/ 1551 w 2211890"/>
                  <a:gd name="connsiteY9" fmla="*/ 502837 h 957895"/>
                  <a:gd name="connsiteX0" fmla="*/ 178 w 2210517"/>
                  <a:gd name="connsiteY0" fmla="*/ 502837 h 957895"/>
                  <a:gd name="connsiteX1" fmla="*/ 278338 w 2210517"/>
                  <a:gd name="connsiteY1" fmla="*/ 158131 h 957895"/>
                  <a:gd name="connsiteX2" fmla="*/ 779988 w 2210517"/>
                  <a:gd name="connsiteY2" fmla="*/ 14819 h 957895"/>
                  <a:gd name="connsiteX3" fmla="*/ 1370538 w 2210517"/>
                  <a:gd name="connsiteY3" fmla="*/ 33869 h 957895"/>
                  <a:gd name="connsiteX4" fmla="*/ 1972473 w 2210517"/>
                  <a:gd name="connsiteY4" fmla="*/ 274250 h 957895"/>
                  <a:gd name="connsiteX5" fmla="*/ 2189576 w 2210517"/>
                  <a:gd name="connsiteY5" fmla="*/ 855772 h 957895"/>
                  <a:gd name="connsiteX6" fmla="*/ 1305325 w 2210517"/>
                  <a:gd name="connsiteY6" fmla="*/ 957431 h 957895"/>
                  <a:gd name="connsiteX7" fmla="*/ 939806 w 2210517"/>
                  <a:gd name="connsiteY7" fmla="*/ 848546 h 957895"/>
                  <a:gd name="connsiteX8" fmla="*/ 315161 w 2210517"/>
                  <a:gd name="connsiteY8" fmla="*/ 759575 h 957895"/>
                  <a:gd name="connsiteX9" fmla="*/ 178 w 2210517"/>
                  <a:gd name="connsiteY9" fmla="*/ 502837 h 957895"/>
                  <a:gd name="connsiteX0" fmla="*/ 178 w 2210517"/>
                  <a:gd name="connsiteY0" fmla="*/ 502837 h 957715"/>
                  <a:gd name="connsiteX1" fmla="*/ 278338 w 2210517"/>
                  <a:gd name="connsiteY1" fmla="*/ 158131 h 957715"/>
                  <a:gd name="connsiteX2" fmla="*/ 779988 w 2210517"/>
                  <a:gd name="connsiteY2" fmla="*/ 14819 h 957715"/>
                  <a:gd name="connsiteX3" fmla="*/ 1370538 w 2210517"/>
                  <a:gd name="connsiteY3" fmla="*/ 33869 h 957715"/>
                  <a:gd name="connsiteX4" fmla="*/ 1972473 w 2210517"/>
                  <a:gd name="connsiteY4" fmla="*/ 274250 h 957715"/>
                  <a:gd name="connsiteX5" fmla="*/ 2189576 w 2210517"/>
                  <a:gd name="connsiteY5" fmla="*/ 855772 h 957715"/>
                  <a:gd name="connsiteX6" fmla="*/ 1305325 w 2210517"/>
                  <a:gd name="connsiteY6" fmla="*/ 957431 h 957715"/>
                  <a:gd name="connsiteX7" fmla="*/ 1019764 w 2210517"/>
                  <a:gd name="connsiteY7" fmla="*/ 785031 h 957715"/>
                  <a:gd name="connsiteX8" fmla="*/ 315161 w 2210517"/>
                  <a:gd name="connsiteY8" fmla="*/ 759575 h 957715"/>
                  <a:gd name="connsiteX9" fmla="*/ 178 w 2210517"/>
                  <a:gd name="connsiteY9" fmla="*/ 502837 h 957715"/>
                  <a:gd name="connsiteX0" fmla="*/ 178 w 2210517"/>
                  <a:gd name="connsiteY0" fmla="*/ 502837 h 957750"/>
                  <a:gd name="connsiteX1" fmla="*/ 278338 w 2210517"/>
                  <a:gd name="connsiteY1" fmla="*/ 158131 h 957750"/>
                  <a:gd name="connsiteX2" fmla="*/ 779988 w 2210517"/>
                  <a:gd name="connsiteY2" fmla="*/ 14819 h 957750"/>
                  <a:gd name="connsiteX3" fmla="*/ 1370538 w 2210517"/>
                  <a:gd name="connsiteY3" fmla="*/ 33869 h 957750"/>
                  <a:gd name="connsiteX4" fmla="*/ 1972473 w 2210517"/>
                  <a:gd name="connsiteY4" fmla="*/ 274250 h 957750"/>
                  <a:gd name="connsiteX5" fmla="*/ 2189576 w 2210517"/>
                  <a:gd name="connsiteY5" fmla="*/ 855772 h 957750"/>
                  <a:gd name="connsiteX6" fmla="*/ 1305325 w 2210517"/>
                  <a:gd name="connsiteY6" fmla="*/ 957431 h 957750"/>
                  <a:gd name="connsiteX7" fmla="*/ 951228 w 2210517"/>
                  <a:gd name="connsiteY7" fmla="*/ 803178 h 957750"/>
                  <a:gd name="connsiteX8" fmla="*/ 315161 w 2210517"/>
                  <a:gd name="connsiteY8" fmla="*/ 759575 h 957750"/>
                  <a:gd name="connsiteX9" fmla="*/ 178 w 2210517"/>
                  <a:gd name="connsiteY9" fmla="*/ 502837 h 957750"/>
                  <a:gd name="connsiteX0" fmla="*/ 178 w 2210517"/>
                  <a:gd name="connsiteY0" fmla="*/ 439322 h 957750"/>
                  <a:gd name="connsiteX1" fmla="*/ 278338 w 2210517"/>
                  <a:gd name="connsiteY1" fmla="*/ 158131 h 957750"/>
                  <a:gd name="connsiteX2" fmla="*/ 779988 w 2210517"/>
                  <a:gd name="connsiteY2" fmla="*/ 14819 h 957750"/>
                  <a:gd name="connsiteX3" fmla="*/ 1370538 w 2210517"/>
                  <a:gd name="connsiteY3" fmla="*/ 33869 h 957750"/>
                  <a:gd name="connsiteX4" fmla="*/ 1972473 w 2210517"/>
                  <a:gd name="connsiteY4" fmla="*/ 274250 h 957750"/>
                  <a:gd name="connsiteX5" fmla="*/ 2189576 w 2210517"/>
                  <a:gd name="connsiteY5" fmla="*/ 855772 h 957750"/>
                  <a:gd name="connsiteX6" fmla="*/ 1305325 w 2210517"/>
                  <a:gd name="connsiteY6" fmla="*/ 957431 h 957750"/>
                  <a:gd name="connsiteX7" fmla="*/ 951228 w 2210517"/>
                  <a:gd name="connsiteY7" fmla="*/ 803178 h 957750"/>
                  <a:gd name="connsiteX8" fmla="*/ 315161 w 2210517"/>
                  <a:gd name="connsiteY8" fmla="*/ 759575 h 957750"/>
                  <a:gd name="connsiteX9" fmla="*/ 178 w 2210517"/>
                  <a:gd name="connsiteY9" fmla="*/ 439322 h 957750"/>
                  <a:gd name="connsiteX0" fmla="*/ 178 w 2210517"/>
                  <a:gd name="connsiteY0" fmla="*/ 475616 h 957750"/>
                  <a:gd name="connsiteX1" fmla="*/ 278338 w 2210517"/>
                  <a:gd name="connsiteY1" fmla="*/ 158131 h 957750"/>
                  <a:gd name="connsiteX2" fmla="*/ 779988 w 2210517"/>
                  <a:gd name="connsiteY2" fmla="*/ 14819 h 957750"/>
                  <a:gd name="connsiteX3" fmla="*/ 1370538 w 2210517"/>
                  <a:gd name="connsiteY3" fmla="*/ 33869 h 957750"/>
                  <a:gd name="connsiteX4" fmla="*/ 1972473 w 2210517"/>
                  <a:gd name="connsiteY4" fmla="*/ 274250 h 957750"/>
                  <a:gd name="connsiteX5" fmla="*/ 2189576 w 2210517"/>
                  <a:gd name="connsiteY5" fmla="*/ 855772 h 957750"/>
                  <a:gd name="connsiteX6" fmla="*/ 1305325 w 2210517"/>
                  <a:gd name="connsiteY6" fmla="*/ 957431 h 957750"/>
                  <a:gd name="connsiteX7" fmla="*/ 951228 w 2210517"/>
                  <a:gd name="connsiteY7" fmla="*/ 803178 h 957750"/>
                  <a:gd name="connsiteX8" fmla="*/ 315161 w 2210517"/>
                  <a:gd name="connsiteY8" fmla="*/ 759575 h 957750"/>
                  <a:gd name="connsiteX9" fmla="*/ 178 w 2210517"/>
                  <a:gd name="connsiteY9" fmla="*/ 475616 h 957750"/>
                  <a:gd name="connsiteX0" fmla="*/ 233 w 2164881"/>
                  <a:gd name="connsiteY0" fmla="*/ 457469 h 957750"/>
                  <a:gd name="connsiteX1" fmla="*/ 232702 w 2164881"/>
                  <a:gd name="connsiteY1" fmla="*/ 158131 h 957750"/>
                  <a:gd name="connsiteX2" fmla="*/ 734352 w 2164881"/>
                  <a:gd name="connsiteY2" fmla="*/ 14819 h 957750"/>
                  <a:gd name="connsiteX3" fmla="*/ 1324902 w 2164881"/>
                  <a:gd name="connsiteY3" fmla="*/ 33869 h 957750"/>
                  <a:gd name="connsiteX4" fmla="*/ 1926837 w 2164881"/>
                  <a:gd name="connsiteY4" fmla="*/ 274250 h 957750"/>
                  <a:gd name="connsiteX5" fmla="*/ 2143940 w 2164881"/>
                  <a:gd name="connsiteY5" fmla="*/ 855772 h 957750"/>
                  <a:gd name="connsiteX6" fmla="*/ 1259689 w 2164881"/>
                  <a:gd name="connsiteY6" fmla="*/ 957431 h 957750"/>
                  <a:gd name="connsiteX7" fmla="*/ 905592 w 2164881"/>
                  <a:gd name="connsiteY7" fmla="*/ 803178 h 957750"/>
                  <a:gd name="connsiteX8" fmla="*/ 269525 w 2164881"/>
                  <a:gd name="connsiteY8" fmla="*/ 759575 h 957750"/>
                  <a:gd name="connsiteX9" fmla="*/ 233 w 2164881"/>
                  <a:gd name="connsiteY9" fmla="*/ 457469 h 957750"/>
                  <a:gd name="connsiteX0" fmla="*/ 576 w 2165224"/>
                  <a:gd name="connsiteY0" fmla="*/ 457469 h 957750"/>
                  <a:gd name="connsiteX1" fmla="*/ 233045 w 2165224"/>
                  <a:gd name="connsiteY1" fmla="*/ 158131 h 957750"/>
                  <a:gd name="connsiteX2" fmla="*/ 734695 w 2165224"/>
                  <a:gd name="connsiteY2" fmla="*/ 14819 h 957750"/>
                  <a:gd name="connsiteX3" fmla="*/ 1325245 w 2165224"/>
                  <a:gd name="connsiteY3" fmla="*/ 33869 h 957750"/>
                  <a:gd name="connsiteX4" fmla="*/ 1927180 w 2165224"/>
                  <a:gd name="connsiteY4" fmla="*/ 274250 h 957750"/>
                  <a:gd name="connsiteX5" fmla="*/ 2144283 w 2165224"/>
                  <a:gd name="connsiteY5" fmla="*/ 855772 h 957750"/>
                  <a:gd name="connsiteX6" fmla="*/ 1260032 w 2165224"/>
                  <a:gd name="connsiteY6" fmla="*/ 957431 h 957750"/>
                  <a:gd name="connsiteX7" fmla="*/ 905935 w 2165224"/>
                  <a:gd name="connsiteY7" fmla="*/ 803178 h 957750"/>
                  <a:gd name="connsiteX8" fmla="*/ 292713 w 2165224"/>
                  <a:gd name="connsiteY8" fmla="*/ 732354 h 957750"/>
                  <a:gd name="connsiteX9" fmla="*/ 576 w 2165224"/>
                  <a:gd name="connsiteY9" fmla="*/ 457469 h 957750"/>
                  <a:gd name="connsiteX0" fmla="*/ 577 w 2165225"/>
                  <a:gd name="connsiteY0" fmla="*/ 457469 h 957750"/>
                  <a:gd name="connsiteX1" fmla="*/ 233046 w 2165225"/>
                  <a:gd name="connsiteY1" fmla="*/ 158131 h 957750"/>
                  <a:gd name="connsiteX2" fmla="*/ 734696 w 2165225"/>
                  <a:gd name="connsiteY2" fmla="*/ 14819 h 957750"/>
                  <a:gd name="connsiteX3" fmla="*/ 1325246 w 2165225"/>
                  <a:gd name="connsiteY3" fmla="*/ 33869 h 957750"/>
                  <a:gd name="connsiteX4" fmla="*/ 1927181 w 2165225"/>
                  <a:gd name="connsiteY4" fmla="*/ 274250 h 957750"/>
                  <a:gd name="connsiteX5" fmla="*/ 2144284 w 2165225"/>
                  <a:gd name="connsiteY5" fmla="*/ 855772 h 957750"/>
                  <a:gd name="connsiteX6" fmla="*/ 1260033 w 2165225"/>
                  <a:gd name="connsiteY6" fmla="*/ 957431 h 957750"/>
                  <a:gd name="connsiteX7" fmla="*/ 688908 w 2165225"/>
                  <a:gd name="connsiteY7" fmla="*/ 803178 h 957750"/>
                  <a:gd name="connsiteX8" fmla="*/ 292714 w 2165225"/>
                  <a:gd name="connsiteY8" fmla="*/ 732354 h 957750"/>
                  <a:gd name="connsiteX9" fmla="*/ 577 w 2165225"/>
                  <a:gd name="connsiteY9" fmla="*/ 457469 h 957750"/>
                  <a:gd name="connsiteX0" fmla="*/ 577 w 2165225"/>
                  <a:gd name="connsiteY0" fmla="*/ 457469 h 903500"/>
                  <a:gd name="connsiteX1" fmla="*/ 233046 w 2165225"/>
                  <a:gd name="connsiteY1" fmla="*/ 158131 h 903500"/>
                  <a:gd name="connsiteX2" fmla="*/ 734696 w 2165225"/>
                  <a:gd name="connsiteY2" fmla="*/ 14819 h 903500"/>
                  <a:gd name="connsiteX3" fmla="*/ 1325246 w 2165225"/>
                  <a:gd name="connsiteY3" fmla="*/ 33869 h 903500"/>
                  <a:gd name="connsiteX4" fmla="*/ 1927181 w 2165225"/>
                  <a:gd name="connsiteY4" fmla="*/ 274250 h 903500"/>
                  <a:gd name="connsiteX5" fmla="*/ 2144284 w 2165225"/>
                  <a:gd name="connsiteY5" fmla="*/ 855772 h 903500"/>
                  <a:gd name="connsiteX6" fmla="*/ 940201 w 2165225"/>
                  <a:gd name="connsiteY6" fmla="*/ 902990 h 903500"/>
                  <a:gd name="connsiteX7" fmla="*/ 688908 w 2165225"/>
                  <a:gd name="connsiteY7" fmla="*/ 803178 h 903500"/>
                  <a:gd name="connsiteX8" fmla="*/ 292714 w 2165225"/>
                  <a:gd name="connsiteY8" fmla="*/ 732354 h 903500"/>
                  <a:gd name="connsiteX9" fmla="*/ 577 w 2165225"/>
                  <a:gd name="connsiteY9" fmla="*/ 457469 h 903500"/>
                  <a:gd name="connsiteX0" fmla="*/ 577 w 2165225"/>
                  <a:gd name="connsiteY0" fmla="*/ 457469 h 930604"/>
                  <a:gd name="connsiteX1" fmla="*/ 233046 w 2165225"/>
                  <a:gd name="connsiteY1" fmla="*/ 158131 h 930604"/>
                  <a:gd name="connsiteX2" fmla="*/ 734696 w 2165225"/>
                  <a:gd name="connsiteY2" fmla="*/ 14819 h 930604"/>
                  <a:gd name="connsiteX3" fmla="*/ 1325246 w 2165225"/>
                  <a:gd name="connsiteY3" fmla="*/ 33869 h 930604"/>
                  <a:gd name="connsiteX4" fmla="*/ 1927181 w 2165225"/>
                  <a:gd name="connsiteY4" fmla="*/ 274250 h 930604"/>
                  <a:gd name="connsiteX5" fmla="*/ 2144284 w 2165225"/>
                  <a:gd name="connsiteY5" fmla="*/ 855772 h 930604"/>
                  <a:gd name="connsiteX6" fmla="*/ 974469 w 2165225"/>
                  <a:gd name="connsiteY6" fmla="*/ 930211 h 930604"/>
                  <a:gd name="connsiteX7" fmla="*/ 688908 w 2165225"/>
                  <a:gd name="connsiteY7" fmla="*/ 803178 h 930604"/>
                  <a:gd name="connsiteX8" fmla="*/ 292714 w 2165225"/>
                  <a:gd name="connsiteY8" fmla="*/ 732354 h 930604"/>
                  <a:gd name="connsiteX9" fmla="*/ 577 w 2165225"/>
                  <a:gd name="connsiteY9" fmla="*/ 457469 h 930604"/>
                  <a:gd name="connsiteX0" fmla="*/ 577 w 2165225"/>
                  <a:gd name="connsiteY0" fmla="*/ 457469 h 932153"/>
                  <a:gd name="connsiteX1" fmla="*/ 233046 w 2165225"/>
                  <a:gd name="connsiteY1" fmla="*/ 158131 h 932153"/>
                  <a:gd name="connsiteX2" fmla="*/ 734696 w 2165225"/>
                  <a:gd name="connsiteY2" fmla="*/ 14819 h 932153"/>
                  <a:gd name="connsiteX3" fmla="*/ 1325246 w 2165225"/>
                  <a:gd name="connsiteY3" fmla="*/ 33869 h 932153"/>
                  <a:gd name="connsiteX4" fmla="*/ 1927181 w 2165225"/>
                  <a:gd name="connsiteY4" fmla="*/ 274250 h 932153"/>
                  <a:gd name="connsiteX5" fmla="*/ 2144284 w 2165225"/>
                  <a:gd name="connsiteY5" fmla="*/ 855772 h 932153"/>
                  <a:gd name="connsiteX6" fmla="*/ 974469 w 2165225"/>
                  <a:gd name="connsiteY6" fmla="*/ 930211 h 932153"/>
                  <a:gd name="connsiteX7" fmla="*/ 688908 w 2165225"/>
                  <a:gd name="connsiteY7" fmla="*/ 803178 h 932153"/>
                  <a:gd name="connsiteX8" fmla="*/ 292714 w 2165225"/>
                  <a:gd name="connsiteY8" fmla="*/ 732354 h 932153"/>
                  <a:gd name="connsiteX9" fmla="*/ 577 w 2165225"/>
                  <a:gd name="connsiteY9" fmla="*/ 457469 h 932153"/>
                  <a:gd name="connsiteX0" fmla="*/ 577 w 2165225"/>
                  <a:gd name="connsiteY0" fmla="*/ 457469 h 932153"/>
                  <a:gd name="connsiteX1" fmla="*/ 233046 w 2165225"/>
                  <a:gd name="connsiteY1" fmla="*/ 158131 h 932153"/>
                  <a:gd name="connsiteX2" fmla="*/ 734696 w 2165225"/>
                  <a:gd name="connsiteY2" fmla="*/ 14819 h 932153"/>
                  <a:gd name="connsiteX3" fmla="*/ 1325246 w 2165225"/>
                  <a:gd name="connsiteY3" fmla="*/ 33869 h 932153"/>
                  <a:gd name="connsiteX4" fmla="*/ 1927181 w 2165225"/>
                  <a:gd name="connsiteY4" fmla="*/ 274250 h 932153"/>
                  <a:gd name="connsiteX5" fmla="*/ 2144284 w 2165225"/>
                  <a:gd name="connsiteY5" fmla="*/ 855772 h 932153"/>
                  <a:gd name="connsiteX6" fmla="*/ 974469 w 2165225"/>
                  <a:gd name="connsiteY6" fmla="*/ 930211 h 932153"/>
                  <a:gd name="connsiteX7" fmla="*/ 620373 w 2165225"/>
                  <a:gd name="connsiteY7" fmla="*/ 830398 h 932153"/>
                  <a:gd name="connsiteX8" fmla="*/ 292714 w 2165225"/>
                  <a:gd name="connsiteY8" fmla="*/ 732354 h 932153"/>
                  <a:gd name="connsiteX9" fmla="*/ 577 w 2165225"/>
                  <a:gd name="connsiteY9" fmla="*/ 457469 h 932153"/>
                  <a:gd name="connsiteX0" fmla="*/ 114 w 2164762"/>
                  <a:gd name="connsiteY0" fmla="*/ 457469 h 932153"/>
                  <a:gd name="connsiteX1" fmla="*/ 232583 w 2164762"/>
                  <a:gd name="connsiteY1" fmla="*/ 158131 h 932153"/>
                  <a:gd name="connsiteX2" fmla="*/ 734233 w 2164762"/>
                  <a:gd name="connsiteY2" fmla="*/ 14819 h 932153"/>
                  <a:gd name="connsiteX3" fmla="*/ 1324783 w 2164762"/>
                  <a:gd name="connsiteY3" fmla="*/ 33869 h 932153"/>
                  <a:gd name="connsiteX4" fmla="*/ 1926718 w 2164762"/>
                  <a:gd name="connsiteY4" fmla="*/ 274250 h 932153"/>
                  <a:gd name="connsiteX5" fmla="*/ 2143821 w 2164762"/>
                  <a:gd name="connsiteY5" fmla="*/ 855772 h 932153"/>
                  <a:gd name="connsiteX6" fmla="*/ 974006 w 2164762"/>
                  <a:gd name="connsiteY6" fmla="*/ 930211 h 932153"/>
                  <a:gd name="connsiteX7" fmla="*/ 619910 w 2164762"/>
                  <a:gd name="connsiteY7" fmla="*/ 830398 h 932153"/>
                  <a:gd name="connsiteX8" fmla="*/ 257984 w 2164762"/>
                  <a:gd name="connsiteY8" fmla="*/ 714207 h 932153"/>
                  <a:gd name="connsiteX9" fmla="*/ 114 w 2164762"/>
                  <a:gd name="connsiteY9" fmla="*/ 457469 h 932153"/>
                  <a:gd name="connsiteX0" fmla="*/ 114 w 2164762"/>
                  <a:gd name="connsiteY0" fmla="*/ 457469 h 932153"/>
                  <a:gd name="connsiteX1" fmla="*/ 232583 w 2164762"/>
                  <a:gd name="connsiteY1" fmla="*/ 158131 h 932153"/>
                  <a:gd name="connsiteX2" fmla="*/ 734233 w 2164762"/>
                  <a:gd name="connsiteY2" fmla="*/ 14819 h 932153"/>
                  <a:gd name="connsiteX3" fmla="*/ 1324783 w 2164762"/>
                  <a:gd name="connsiteY3" fmla="*/ 33869 h 932153"/>
                  <a:gd name="connsiteX4" fmla="*/ 1926718 w 2164762"/>
                  <a:gd name="connsiteY4" fmla="*/ 274250 h 932153"/>
                  <a:gd name="connsiteX5" fmla="*/ 2143821 w 2164762"/>
                  <a:gd name="connsiteY5" fmla="*/ 855772 h 932153"/>
                  <a:gd name="connsiteX6" fmla="*/ 974006 w 2164762"/>
                  <a:gd name="connsiteY6" fmla="*/ 930211 h 932153"/>
                  <a:gd name="connsiteX7" fmla="*/ 494261 w 2164762"/>
                  <a:gd name="connsiteY7" fmla="*/ 839472 h 932153"/>
                  <a:gd name="connsiteX8" fmla="*/ 257984 w 2164762"/>
                  <a:gd name="connsiteY8" fmla="*/ 714207 h 932153"/>
                  <a:gd name="connsiteX9" fmla="*/ 114 w 2164762"/>
                  <a:gd name="connsiteY9" fmla="*/ 457469 h 932153"/>
                  <a:gd name="connsiteX0" fmla="*/ 555 w 2165203"/>
                  <a:gd name="connsiteY0" fmla="*/ 457469 h 932153"/>
                  <a:gd name="connsiteX1" fmla="*/ 233024 w 2165203"/>
                  <a:gd name="connsiteY1" fmla="*/ 158131 h 932153"/>
                  <a:gd name="connsiteX2" fmla="*/ 734674 w 2165203"/>
                  <a:gd name="connsiteY2" fmla="*/ 14819 h 932153"/>
                  <a:gd name="connsiteX3" fmla="*/ 1325224 w 2165203"/>
                  <a:gd name="connsiteY3" fmla="*/ 33869 h 932153"/>
                  <a:gd name="connsiteX4" fmla="*/ 1927159 w 2165203"/>
                  <a:gd name="connsiteY4" fmla="*/ 274250 h 932153"/>
                  <a:gd name="connsiteX5" fmla="*/ 2144262 w 2165203"/>
                  <a:gd name="connsiteY5" fmla="*/ 855772 h 932153"/>
                  <a:gd name="connsiteX6" fmla="*/ 974447 w 2165203"/>
                  <a:gd name="connsiteY6" fmla="*/ 930211 h 932153"/>
                  <a:gd name="connsiteX7" fmla="*/ 494702 w 2165203"/>
                  <a:gd name="connsiteY7" fmla="*/ 839472 h 932153"/>
                  <a:gd name="connsiteX8" fmla="*/ 178467 w 2165203"/>
                  <a:gd name="connsiteY8" fmla="*/ 714207 h 932153"/>
                  <a:gd name="connsiteX9" fmla="*/ 555 w 2165203"/>
                  <a:gd name="connsiteY9" fmla="*/ 457469 h 932153"/>
                  <a:gd name="connsiteX0" fmla="*/ 605 w 2153831"/>
                  <a:gd name="connsiteY0" fmla="*/ 439321 h 932153"/>
                  <a:gd name="connsiteX1" fmla="*/ 221652 w 2153831"/>
                  <a:gd name="connsiteY1" fmla="*/ 158131 h 932153"/>
                  <a:gd name="connsiteX2" fmla="*/ 723302 w 2153831"/>
                  <a:gd name="connsiteY2" fmla="*/ 14819 h 932153"/>
                  <a:gd name="connsiteX3" fmla="*/ 1313852 w 2153831"/>
                  <a:gd name="connsiteY3" fmla="*/ 33869 h 932153"/>
                  <a:gd name="connsiteX4" fmla="*/ 1915787 w 2153831"/>
                  <a:gd name="connsiteY4" fmla="*/ 274250 h 932153"/>
                  <a:gd name="connsiteX5" fmla="*/ 2132890 w 2153831"/>
                  <a:gd name="connsiteY5" fmla="*/ 855772 h 932153"/>
                  <a:gd name="connsiteX6" fmla="*/ 963075 w 2153831"/>
                  <a:gd name="connsiteY6" fmla="*/ 930211 h 932153"/>
                  <a:gd name="connsiteX7" fmla="*/ 483330 w 2153831"/>
                  <a:gd name="connsiteY7" fmla="*/ 839472 h 932153"/>
                  <a:gd name="connsiteX8" fmla="*/ 167095 w 2153831"/>
                  <a:gd name="connsiteY8" fmla="*/ 714207 h 932153"/>
                  <a:gd name="connsiteX9" fmla="*/ 605 w 2153831"/>
                  <a:gd name="connsiteY9" fmla="*/ 439321 h 932153"/>
                  <a:gd name="connsiteX0" fmla="*/ 605 w 2153831"/>
                  <a:gd name="connsiteY0" fmla="*/ 439321 h 932153"/>
                  <a:gd name="connsiteX1" fmla="*/ 221652 w 2153831"/>
                  <a:gd name="connsiteY1" fmla="*/ 158131 h 932153"/>
                  <a:gd name="connsiteX2" fmla="*/ 723302 w 2153831"/>
                  <a:gd name="connsiteY2" fmla="*/ 14819 h 932153"/>
                  <a:gd name="connsiteX3" fmla="*/ 1313852 w 2153831"/>
                  <a:gd name="connsiteY3" fmla="*/ 33869 h 932153"/>
                  <a:gd name="connsiteX4" fmla="*/ 1915787 w 2153831"/>
                  <a:gd name="connsiteY4" fmla="*/ 274250 h 932153"/>
                  <a:gd name="connsiteX5" fmla="*/ 2132890 w 2153831"/>
                  <a:gd name="connsiteY5" fmla="*/ 855772 h 932153"/>
                  <a:gd name="connsiteX6" fmla="*/ 963075 w 2153831"/>
                  <a:gd name="connsiteY6" fmla="*/ 930211 h 932153"/>
                  <a:gd name="connsiteX7" fmla="*/ 483330 w 2153831"/>
                  <a:gd name="connsiteY7" fmla="*/ 839472 h 932153"/>
                  <a:gd name="connsiteX8" fmla="*/ 167095 w 2153831"/>
                  <a:gd name="connsiteY8" fmla="*/ 714207 h 932153"/>
                  <a:gd name="connsiteX9" fmla="*/ 605 w 2153831"/>
                  <a:gd name="connsiteY9" fmla="*/ 439321 h 932153"/>
                  <a:gd name="connsiteX0" fmla="*/ 605 w 2153409"/>
                  <a:gd name="connsiteY0" fmla="*/ 447903 h 940735"/>
                  <a:gd name="connsiteX1" fmla="*/ 221652 w 2153409"/>
                  <a:gd name="connsiteY1" fmla="*/ 166713 h 940735"/>
                  <a:gd name="connsiteX2" fmla="*/ 723302 w 2153409"/>
                  <a:gd name="connsiteY2" fmla="*/ 23401 h 940735"/>
                  <a:gd name="connsiteX3" fmla="*/ 1344931 w 2153409"/>
                  <a:gd name="connsiteY3" fmla="*/ 26951 h 940735"/>
                  <a:gd name="connsiteX4" fmla="*/ 1915787 w 2153409"/>
                  <a:gd name="connsiteY4" fmla="*/ 282832 h 940735"/>
                  <a:gd name="connsiteX5" fmla="*/ 2132890 w 2153409"/>
                  <a:gd name="connsiteY5" fmla="*/ 864354 h 940735"/>
                  <a:gd name="connsiteX6" fmla="*/ 963075 w 2153409"/>
                  <a:gd name="connsiteY6" fmla="*/ 938793 h 940735"/>
                  <a:gd name="connsiteX7" fmla="*/ 483330 w 2153409"/>
                  <a:gd name="connsiteY7" fmla="*/ 848054 h 940735"/>
                  <a:gd name="connsiteX8" fmla="*/ 167095 w 2153409"/>
                  <a:gd name="connsiteY8" fmla="*/ 722789 h 940735"/>
                  <a:gd name="connsiteX9" fmla="*/ 605 w 2153409"/>
                  <a:gd name="connsiteY9" fmla="*/ 447903 h 940735"/>
                  <a:gd name="connsiteX0" fmla="*/ 605 w 2153409"/>
                  <a:gd name="connsiteY0" fmla="*/ 456729 h 949561"/>
                  <a:gd name="connsiteX1" fmla="*/ 221652 w 2153409"/>
                  <a:gd name="connsiteY1" fmla="*/ 175539 h 949561"/>
                  <a:gd name="connsiteX2" fmla="*/ 717086 w 2153409"/>
                  <a:gd name="connsiteY2" fmla="*/ 16727 h 949561"/>
                  <a:gd name="connsiteX3" fmla="*/ 1344931 w 2153409"/>
                  <a:gd name="connsiteY3" fmla="*/ 35777 h 949561"/>
                  <a:gd name="connsiteX4" fmla="*/ 1915787 w 2153409"/>
                  <a:gd name="connsiteY4" fmla="*/ 291658 h 949561"/>
                  <a:gd name="connsiteX5" fmla="*/ 2132890 w 2153409"/>
                  <a:gd name="connsiteY5" fmla="*/ 873180 h 949561"/>
                  <a:gd name="connsiteX6" fmla="*/ 963075 w 2153409"/>
                  <a:gd name="connsiteY6" fmla="*/ 947619 h 949561"/>
                  <a:gd name="connsiteX7" fmla="*/ 483330 w 2153409"/>
                  <a:gd name="connsiteY7" fmla="*/ 856880 h 949561"/>
                  <a:gd name="connsiteX8" fmla="*/ 167095 w 2153409"/>
                  <a:gd name="connsiteY8" fmla="*/ 731615 h 949561"/>
                  <a:gd name="connsiteX9" fmla="*/ 605 w 2153409"/>
                  <a:gd name="connsiteY9" fmla="*/ 456729 h 949561"/>
                  <a:gd name="connsiteX0" fmla="*/ 605 w 2156448"/>
                  <a:gd name="connsiteY0" fmla="*/ 456729 h 949561"/>
                  <a:gd name="connsiteX1" fmla="*/ 221652 w 2156448"/>
                  <a:gd name="connsiteY1" fmla="*/ 175539 h 949561"/>
                  <a:gd name="connsiteX2" fmla="*/ 717086 w 2156448"/>
                  <a:gd name="connsiteY2" fmla="*/ 16727 h 949561"/>
                  <a:gd name="connsiteX3" fmla="*/ 1344931 w 2156448"/>
                  <a:gd name="connsiteY3" fmla="*/ 35777 h 949561"/>
                  <a:gd name="connsiteX4" fmla="*/ 1946868 w 2156448"/>
                  <a:gd name="connsiteY4" fmla="*/ 291659 h 949561"/>
                  <a:gd name="connsiteX5" fmla="*/ 2132890 w 2156448"/>
                  <a:gd name="connsiteY5" fmla="*/ 873180 h 949561"/>
                  <a:gd name="connsiteX6" fmla="*/ 963075 w 2156448"/>
                  <a:gd name="connsiteY6" fmla="*/ 947619 h 949561"/>
                  <a:gd name="connsiteX7" fmla="*/ 483330 w 2156448"/>
                  <a:gd name="connsiteY7" fmla="*/ 856880 h 949561"/>
                  <a:gd name="connsiteX8" fmla="*/ 167095 w 2156448"/>
                  <a:gd name="connsiteY8" fmla="*/ 731615 h 949561"/>
                  <a:gd name="connsiteX9" fmla="*/ 605 w 2156448"/>
                  <a:gd name="connsiteY9" fmla="*/ 456729 h 949561"/>
                  <a:gd name="connsiteX0" fmla="*/ 1878 w 2157721"/>
                  <a:gd name="connsiteY0" fmla="*/ 456729 h 949561"/>
                  <a:gd name="connsiteX1" fmla="*/ 222925 w 2157721"/>
                  <a:gd name="connsiteY1" fmla="*/ 175539 h 949561"/>
                  <a:gd name="connsiteX2" fmla="*/ 718359 w 2157721"/>
                  <a:gd name="connsiteY2" fmla="*/ 16727 h 949561"/>
                  <a:gd name="connsiteX3" fmla="*/ 1346204 w 2157721"/>
                  <a:gd name="connsiteY3" fmla="*/ 35777 h 949561"/>
                  <a:gd name="connsiteX4" fmla="*/ 1948141 w 2157721"/>
                  <a:gd name="connsiteY4" fmla="*/ 291659 h 949561"/>
                  <a:gd name="connsiteX5" fmla="*/ 2134163 w 2157721"/>
                  <a:gd name="connsiteY5" fmla="*/ 873180 h 949561"/>
                  <a:gd name="connsiteX6" fmla="*/ 964348 w 2157721"/>
                  <a:gd name="connsiteY6" fmla="*/ 947619 h 949561"/>
                  <a:gd name="connsiteX7" fmla="*/ 484603 w 2157721"/>
                  <a:gd name="connsiteY7" fmla="*/ 856880 h 949561"/>
                  <a:gd name="connsiteX8" fmla="*/ 137287 w 2157721"/>
                  <a:gd name="connsiteY8" fmla="*/ 731615 h 949561"/>
                  <a:gd name="connsiteX9" fmla="*/ 1878 w 2157721"/>
                  <a:gd name="connsiteY9" fmla="*/ 456729 h 949561"/>
                  <a:gd name="connsiteX0" fmla="*/ 1733 w 2157576"/>
                  <a:gd name="connsiteY0" fmla="*/ 456729 h 949561"/>
                  <a:gd name="connsiteX1" fmla="*/ 222780 w 2157576"/>
                  <a:gd name="connsiteY1" fmla="*/ 175539 h 949561"/>
                  <a:gd name="connsiteX2" fmla="*/ 718214 w 2157576"/>
                  <a:gd name="connsiteY2" fmla="*/ 16727 h 949561"/>
                  <a:gd name="connsiteX3" fmla="*/ 1346059 w 2157576"/>
                  <a:gd name="connsiteY3" fmla="*/ 35777 h 949561"/>
                  <a:gd name="connsiteX4" fmla="*/ 1947996 w 2157576"/>
                  <a:gd name="connsiteY4" fmla="*/ 291659 h 949561"/>
                  <a:gd name="connsiteX5" fmla="*/ 2134018 w 2157576"/>
                  <a:gd name="connsiteY5" fmla="*/ 873180 h 949561"/>
                  <a:gd name="connsiteX6" fmla="*/ 964203 w 2157576"/>
                  <a:gd name="connsiteY6" fmla="*/ 947619 h 949561"/>
                  <a:gd name="connsiteX7" fmla="*/ 440946 w 2157576"/>
                  <a:gd name="connsiteY7" fmla="*/ 836213 h 949561"/>
                  <a:gd name="connsiteX8" fmla="*/ 137142 w 2157576"/>
                  <a:gd name="connsiteY8" fmla="*/ 731615 h 949561"/>
                  <a:gd name="connsiteX9" fmla="*/ 1733 w 2157576"/>
                  <a:gd name="connsiteY9" fmla="*/ 456729 h 949561"/>
                  <a:gd name="connsiteX0" fmla="*/ 1733 w 2135288"/>
                  <a:gd name="connsiteY0" fmla="*/ 456729 h 951127"/>
                  <a:gd name="connsiteX1" fmla="*/ 222780 w 2135288"/>
                  <a:gd name="connsiteY1" fmla="*/ 175539 h 951127"/>
                  <a:gd name="connsiteX2" fmla="*/ 718214 w 2135288"/>
                  <a:gd name="connsiteY2" fmla="*/ 16727 h 951127"/>
                  <a:gd name="connsiteX3" fmla="*/ 1346059 w 2135288"/>
                  <a:gd name="connsiteY3" fmla="*/ 35777 h 951127"/>
                  <a:gd name="connsiteX4" fmla="*/ 1947996 w 2135288"/>
                  <a:gd name="connsiteY4" fmla="*/ 291659 h 951127"/>
                  <a:gd name="connsiteX5" fmla="*/ 2109154 w 2135288"/>
                  <a:gd name="connsiteY5" fmla="*/ 883514 h 951127"/>
                  <a:gd name="connsiteX6" fmla="*/ 964203 w 2135288"/>
                  <a:gd name="connsiteY6" fmla="*/ 947619 h 951127"/>
                  <a:gd name="connsiteX7" fmla="*/ 440946 w 2135288"/>
                  <a:gd name="connsiteY7" fmla="*/ 836213 h 951127"/>
                  <a:gd name="connsiteX8" fmla="*/ 137142 w 2135288"/>
                  <a:gd name="connsiteY8" fmla="*/ 731615 h 951127"/>
                  <a:gd name="connsiteX9" fmla="*/ 1733 w 2135288"/>
                  <a:gd name="connsiteY9" fmla="*/ 456729 h 951127"/>
                  <a:gd name="connsiteX0" fmla="*/ 1733 w 2130619"/>
                  <a:gd name="connsiteY0" fmla="*/ 456729 h 951127"/>
                  <a:gd name="connsiteX1" fmla="*/ 222780 w 2130619"/>
                  <a:gd name="connsiteY1" fmla="*/ 175539 h 951127"/>
                  <a:gd name="connsiteX2" fmla="*/ 718214 w 2130619"/>
                  <a:gd name="connsiteY2" fmla="*/ 16727 h 951127"/>
                  <a:gd name="connsiteX3" fmla="*/ 1346059 w 2130619"/>
                  <a:gd name="connsiteY3" fmla="*/ 35777 h 951127"/>
                  <a:gd name="connsiteX4" fmla="*/ 1906441 w 2130619"/>
                  <a:gd name="connsiteY4" fmla="*/ 291659 h 951127"/>
                  <a:gd name="connsiteX5" fmla="*/ 2109154 w 2130619"/>
                  <a:gd name="connsiteY5" fmla="*/ 883514 h 951127"/>
                  <a:gd name="connsiteX6" fmla="*/ 964203 w 2130619"/>
                  <a:gd name="connsiteY6" fmla="*/ 947619 h 951127"/>
                  <a:gd name="connsiteX7" fmla="*/ 440946 w 2130619"/>
                  <a:gd name="connsiteY7" fmla="*/ 836213 h 951127"/>
                  <a:gd name="connsiteX8" fmla="*/ 137142 w 2130619"/>
                  <a:gd name="connsiteY8" fmla="*/ 731615 h 951127"/>
                  <a:gd name="connsiteX9" fmla="*/ 1733 w 2130619"/>
                  <a:gd name="connsiteY9" fmla="*/ 456729 h 951127"/>
                  <a:gd name="connsiteX0" fmla="*/ 1733 w 2129558"/>
                  <a:gd name="connsiteY0" fmla="*/ 457880 h 952278"/>
                  <a:gd name="connsiteX1" fmla="*/ 222780 w 2129558"/>
                  <a:gd name="connsiteY1" fmla="*/ 176690 h 952278"/>
                  <a:gd name="connsiteX2" fmla="*/ 718214 w 2129558"/>
                  <a:gd name="connsiteY2" fmla="*/ 17878 h 952278"/>
                  <a:gd name="connsiteX3" fmla="*/ 1346059 w 2129558"/>
                  <a:gd name="connsiteY3" fmla="*/ 36928 h 952278"/>
                  <a:gd name="connsiteX4" fmla="*/ 1894568 w 2129558"/>
                  <a:gd name="connsiteY4" fmla="*/ 313477 h 952278"/>
                  <a:gd name="connsiteX5" fmla="*/ 2109154 w 2129558"/>
                  <a:gd name="connsiteY5" fmla="*/ 884665 h 952278"/>
                  <a:gd name="connsiteX6" fmla="*/ 964203 w 2129558"/>
                  <a:gd name="connsiteY6" fmla="*/ 948770 h 952278"/>
                  <a:gd name="connsiteX7" fmla="*/ 440946 w 2129558"/>
                  <a:gd name="connsiteY7" fmla="*/ 837364 h 952278"/>
                  <a:gd name="connsiteX8" fmla="*/ 137142 w 2129558"/>
                  <a:gd name="connsiteY8" fmla="*/ 732766 h 952278"/>
                  <a:gd name="connsiteX9" fmla="*/ 1733 w 2129558"/>
                  <a:gd name="connsiteY9" fmla="*/ 457880 h 952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29558" h="952278">
                    <a:moveTo>
                      <a:pt x="1733" y="457880"/>
                    </a:moveTo>
                    <a:cubicBezTo>
                      <a:pt x="16006" y="365201"/>
                      <a:pt x="103367" y="250024"/>
                      <a:pt x="222780" y="176690"/>
                    </a:cubicBezTo>
                    <a:cubicBezTo>
                      <a:pt x="342193" y="103356"/>
                      <a:pt x="531001" y="41172"/>
                      <a:pt x="718214" y="17878"/>
                    </a:cubicBezTo>
                    <a:cubicBezTo>
                      <a:pt x="905427" y="-5416"/>
                      <a:pt x="1150000" y="-12339"/>
                      <a:pt x="1346059" y="36928"/>
                    </a:cubicBezTo>
                    <a:cubicBezTo>
                      <a:pt x="1542118" y="86195"/>
                      <a:pt x="1767386" y="172188"/>
                      <a:pt x="1894568" y="313477"/>
                    </a:cubicBezTo>
                    <a:cubicBezTo>
                      <a:pt x="2021750" y="454766"/>
                      <a:pt x="2187982" y="642260"/>
                      <a:pt x="2109154" y="884665"/>
                    </a:cubicBezTo>
                    <a:cubicBezTo>
                      <a:pt x="2018904" y="963746"/>
                      <a:pt x="1318489" y="954218"/>
                      <a:pt x="964203" y="948770"/>
                    </a:cubicBezTo>
                    <a:cubicBezTo>
                      <a:pt x="748293" y="956639"/>
                      <a:pt x="592647" y="859754"/>
                      <a:pt x="440946" y="837364"/>
                    </a:cubicBezTo>
                    <a:cubicBezTo>
                      <a:pt x="289245" y="814974"/>
                      <a:pt x="210344" y="796013"/>
                      <a:pt x="137142" y="732766"/>
                    </a:cubicBezTo>
                    <a:cubicBezTo>
                      <a:pt x="63940" y="669519"/>
                      <a:pt x="-12540" y="550559"/>
                      <a:pt x="1733" y="457880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リーフォーム 81"/>
              <p:cNvSpPr/>
              <p:nvPr/>
            </p:nvSpPr>
            <p:spPr>
              <a:xfrm>
                <a:off x="619126" y="5285791"/>
                <a:ext cx="1196132" cy="362696"/>
              </a:xfrm>
              <a:custGeom>
                <a:avLst/>
                <a:gdLst>
                  <a:gd name="connsiteX0" fmla="*/ 1151081 w 1155844"/>
                  <a:gd name="connsiteY0" fmla="*/ 128587 h 371536"/>
                  <a:gd name="connsiteX1" fmla="*/ 1036781 w 1155844"/>
                  <a:gd name="connsiteY1" fmla="*/ 19050 h 371536"/>
                  <a:gd name="connsiteX2" fmla="*/ 908194 w 1155844"/>
                  <a:gd name="connsiteY2" fmla="*/ 80962 h 371536"/>
                  <a:gd name="connsiteX3" fmla="*/ 812944 w 1155844"/>
                  <a:gd name="connsiteY3" fmla="*/ 33337 h 371536"/>
                  <a:gd name="connsiteX4" fmla="*/ 731981 w 1155844"/>
                  <a:gd name="connsiteY4" fmla="*/ 76200 h 371536"/>
                  <a:gd name="connsiteX5" fmla="*/ 651019 w 1155844"/>
                  <a:gd name="connsiteY5" fmla="*/ 19050 h 371536"/>
                  <a:gd name="connsiteX6" fmla="*/ 551006 w 1155844"/>
                  <a:gd name="connsiteY6" fmla="*/ 71437 h 371536"/>
                  <a:gd name="connsiteX7" fmla="*/ 436706 w 1155844"/>
                  <a:gd name="connsiteY7" fmla="*/ 0 h 371536"/>
                  <a:gd name="connsiteX8" fmla="*/ 327169 w 1155844"/>
                  <a:gd name="connsiteY8" fmla="*/ 71437 h 371536"/>
                  <a:gd name="connsiteX9" fmla="*/ 179531 w 1155844"/>
                  <a:gd name="connsiteY9" fmla="*/ 14287 h 371536"/>
                  <a:gd name="connsiteX10" fmla="*/ 84281 w 1155844"/>
                  <a:gd name="connsiteY10" fmla="*/ 114300 h 371536"/>
                  <a:gd name="connsiteX11" fmla="*/ 3319 w 1155844"/>
                  <a:gd name="connsiteY11" fmla="*/ 147637 h 371536"/>
                  <a:gd name="connsiteX12" fmla="*/ 27131 w 1155844"/>
                  <a:gd name="connsiteY12" fmla="*/ 261937 h 371536"/>
                  <a:gd name="connsiteX13" fmla="*/ 131906 w 1155844"/>
                  <a:gd name="connsiteY13" fmla="*/ 276225 h 371536"/>
                  <a:gd name="connsiteX14" fmla="*/ 231919 w 1155844"/>
                  <a:gd name="connsiteY14" fmla="*/ 361950 h 371536"/>
                  <a:gd name="connsiteX15" fmla="*/ 389081 w 1155844"/>
                  <a:gd name="connsiteY15" fmla="*/ 290512 h 371536"/>
                  <a:gd name="connsiteX16" fmla="*/ 531956 w 1155844"/>
                  <a:gd name="connsiteY16" fmla="*/ 371475 h 371536"/>
                  <a:gd name="connsiteX17" fmla="*/ 655781 w 1155844"/>
                  <a:gd name="connsiteY17" fmla="*/ 304800 h 371536"/>
                  <a:gd name="connsiteX18" fmla="*/ 798656 w 1155844"/>
                  <a:gd name="connsiteY18" fmla="*/ 361950 h 371536"/>
                  <a:gd name="connsiteX19" fmla="*/ 917719 w 1155844"/>
                  <a:gd name="connsiteY19" fmla="*/ 285750 h 371536"/>
                  <a:gd name="connsiteX20" fmla="*/ 1074881 w 1155844"/>
                  <a:gd name="connsiteY20" fmla="*/ 333375 h 371536"/>
                  <a:gd name="connsiteX21" fmla="*/ 1155844 w 1155844"/>
                  <a:gd name="connsiteY21" fmla="*/ 195262 h 371536"/>
                  <a:gd name="connsiteX0" fmla="*/ 1152750 w 1157513"/>
                  <a:gd name="connsiteY0" fmla="*/ 128587 h 371536"/>
                  <a:gd name="connsiteX1" fmla="*/ 1038450 w 1157513"/>
                  <a:gd name="connsiteY1" fmla="*/ 19050 h 371536"/>
                  <a:gd name="connsiteX2" fmla="*/ 909863 w 1157513"/>
                  <a:gd name="connsiteY2" fmla="*/ 80962 h 371536"/>
                  <a:gd name="connsiteX3" fmla="*/ 814613 w 1157513"/>
                  <a:gd name="connsiteY3" fmla="*/ 33337 h 371536"/>
                  <a:gd name="connsiteX4" fmla="*/ 733650 w 1157513"/>
                  <a:gd name="connsiteY4" fmla="*/ 76200 h 371536"/>
                  <a:gd name="connsiteX5" fmla="*/ 652688 w 1157513"/>
                  <a:gd name="connsiteY5" fmla="*/ 19050 h 371536"/>
                  <a:gd name="connsiteX6" fmla="*/ 552675 w 1157513"/>
                  <a:gd name="connsiteY6" fmla="*/ 71437 h 371536"/>
                  <a:gd name="connsiteX7" fmla="*/ 438375 w 1157513"/>
                  <a:gd name="connsiteY7" fmla="*/ 0 h 371536"/>
                  <a:gd name="connsiteX8" fmla="*/ 328838 w 1157513"/>
                  <a:gd name="connsiteY8" fmla="*/ 71437 h 371536"/>
                  <a:gd name="connsiteX9" fmla="*/ 181200 w 1157513"/>
                  <a:gd name="connsiteY9" fmla="*/ 14287 h 371536"/>
                  <a:gd name="connsiteX10" fmla="*/ 109763 w 1157513"/>
                  <a:gd name="connsiteY10" fmla="*/ 114300 h 371536"/>
                  <a:gd name="connsiteX11" fmla="*/ 4988 w 1157513"/>
                  <a:gd name="connsiteY11" fmla="*/ 147637 h 371536"/>
                  <a:gd name="connsiteX12" fmla="*/ 28800 w 1157513"/>
                  <a:gd name="connsiteY12" fmla="*/ 261937 h 371536"/>
                  <a:gd name="connsiteX13" fmla="*/ 133575 w 1157513"/>
                  <a:gd name="connsiteY13" fmla="*/ 276225 h 371536"/>
                  <a:gd name="connsiteX14" fmla="*/ 233588 w 1157513"/>
                  <a:gd name="connsiteY14" fmla="*/ 361950 h 371536"/>
                  <a:gd name="connsiteX15" fmla="*/ 390750 w 1157513"/>
                  <a:gd name="connsiteY15" fmla="*/ 290512 h 371536"/>
                  <a:gd name="connsiteX16" fmla="*/ 533625 w 1157513"/>
                  <a:gd name="connsiteY16" fmla="*/ 371475 h 371536"/>
                  <a:gd name="connsiteX17" fmla="*/ 657450 w 1157513"/>
                  <a:gd name="connsiteY17" fmla="*/ 304800 h 371536"/>
                  <a:gd name="connsiteX18" fmla="*/ 800325 w 1157513"/>
                  <a:gd name="connsiteY18" fmla="*/ 361950 h 371536"/>
                  <a:gd name="connsiteX19" fmla="*/ 919388 w 1157513"/>
                  <a:gd name="connsiteY19" fmla="*/ 285750 h 371536"/>
                  <a:gd name="connsiteX20" fmla="*/ 1076550 w 1157513"/>
                  <a:gd name="connsiteY20" fmla="*/ 333375 h 371536"/>
                  <a:gd name="connsiteX21" fmla="*/ 1157513 w 1157513"/>
                  <a:gd name="connsiteY21" fmla="*/ 195262 h 371536"/>
                  <a:gd name="connsiteX0" fmla="*/ 1133361 w 1138124"/>
                  <a:gd name="connsiteY0" fmla="*/ 128587 h 371536"/>
                  <a:gd name="connsiteX1" fmla="*/ 1019061 w 1138124"/>
                  <a:gd name="connsiteY1" fmla="*/ 19050 h 371536"/>
                  <a:gd name="connsiteX2" fmla="*/ 890474 w 1138124"/>
                  <a:gd name="connsiteY2" fmla="*/ 80962 h 371536"/>
                  <a:gd name="connsiteX3" fmla="*/ 795224 w 1138124"/>
                  <a:gd name="connsiteY3" fmla="*/ 33337 h 371536"/>
                  <a:gd name="connsiteX4" fmla="*/ 714261 w 1138124"/>
                  <a:gd name="connsiteY4" fmla="*/ 76200 h 371536"/>
                  <a:gd name="connsiteX5" fmla="*/ 633299 w 1138124"/>
                  <a:gd name="connsiteY5" fmla="*/ 19050 h 371536"/>
                  <a:gd name="connsiteX6" fmla="*/ 533286 w 1138124"/>
                  <a:gd name="connsiteY6" fmla="*/ 71437 h 371536"/>
                  <a:gd name="connsiteX7" fmla="*/ 418986 w 1138124"/>
                  <a:gd name="connsiteY7" fmla="*/ 0 h 371536"/>
                  <a:gd name="connsiteX8" fmla="*/ 309449 w 1138124"/>
                  <a:gd name="connsiteY8" fmla="*/ 71437 h 371536"/>
                  <a:gd name="connsiteX9" fmla="*/ 161811 w 1138124"/>
                  <a:gd name="connsiteY9" fmla="*/ 14287 h 371536"/>
                  <a:gd name="connsiteX10" fmla="*/ 90374 w 1138124"/>
                  <a:gd name="connsiteY10" fmla="*/ 114300 h 371536"/>
                  <a:gd name="connsiteX11" fmla="*/ 14174 w 1138124"/>
                  <a:gd name="connsiteY11" fmla="*/ 95250 h 371536"/>
                  <a:gd name="connsiteX12" fmla="*/ 9411 w 1138124"/>
                  <a:gd name="connsiteY12" fmla="*/ 261937 h 371536"/>
                  <a:gd name="connsiteX13" fmla="*/ 114186 w 1138124"/>
                  <a:gd name="connsiteY13" fmla="*/ 276225 h 371536"/>
                  <a:gd name="connsiteX14" fmla="*/ 214199 w 1138124"/>
                  <a:gd name="connsiteY14" fmla="*/ 361950 h 371536"/>
                  <a:gd name="connsiteX15" fmla="*/ 371361 w 1138124"/>
                  <a:gd name="connsiteY15" fmla="*/ 290512 h 371536"/>
                  <a:gd name="connsiteX16" fmla="*/ 514236 w 1138124"/>
                  <a:gd name="connsiteY16" fmla="*/ 371475 h 371536"/>
                  <a:gd name="connsiteX17" fmla="*/ 638061 w 1138124"/>
                  <a:gd name="connsiteY17" fmla="*/ 304800 h 371536"/>
                  <a:gd name="connsiteX18" fmla="*/ 780936 w 1138124"/>
                  <a:gd name="connsiteY18" fmla="*/ 361950 h 371536"/>
                  <a:gd name="connsiteX19" fmla="*/ 899999 w 1138124"/>
                  <a:gd name="connsiteY19" fmla="*/ 285750 h 371536"/>
                  <a:gd name="connsiteX20" fmla="*/ 1057161 w 1138124"/>
                  <a:gd name="connsiteY20" fmla="*/ 333375 h 371536"/>
                  <a:gd name="connsiteX21" fmla="*/ 1138124 w 1138124"/>
                  <a:gd name="connsiteY21" fmla="*/ 195262 h 371536"/>
                  <a:gd name="connsiteX0" fmla="*/ 1176354 w 1181117"/>
                  <a:gd name="connsiteY0" fmla="*/ 128587 h 371536"/>
                  <a:gd name="connsiteX1" fmla="*/ 1062054 w 1181117"/>
                  <a:gd name="connsiteY1" fmla="*/ 19050 h 371536"/>
                  <a:gd name="connsiteX2" fmla="*/ 933467 w 1181117"/>
                  <a:gd name="connsiteY2" fmla="*/ 80962 h 371536"/>
                  <a:gd name="connsiteX3" fmla="*/ 838217 w 1181117"/>
                  <a:gd name="connsiteY3" fmla="*/ 33337 h 371536"/>
                  <a:gd name="connsiteX4" fmla="*/ 757254 w 1181117"/>
                  <a:gd name="connsiteY4" fmla="*/ 76200 h 371536"/>
                  <a:gd name="connsiteX5" fmla="*/ 676292 w 1181117"/>
                  <a:gd name="connsiteY5" fmla="*/ 19050 h 371536"/>
                  <a:gd name="connsiteX6" fmla="*/ 576279 w 1181117"/>
                  <a:gd name="connsiteY6" fmla="*/ 71437 h 371536"/>
                  <a:gd name="connsiteX7" fmla="*/ 461979 w 1181117"/>
                  <a:gd name="connsiteY7" fmla="*/ 0 h 371536"/>
                  <a:gd name="connsiteX8" fmla="*/ 352442 w 1181117"/>
                  <a:gd name="connsiteY8" fmla="*/ 71437 h 371536"/>
                  <a:gd name="connsiteX9" fmla="*/ 204804 w 1181117"/>
                  <a:gd name="connsiteY9" fmla="*/ 14287 h 371536"/>
                  <a:gd name="connsiteX10" fmla="*/ 133367 w 1181117"/>
                  <a:gd name="connsiteY10" fmla="*/ 114300 h 371536"/>
                  <a:gd name="connsiteX11" fmla="*/ 57167 w 1181117"/>
                  <a:gd name="connsiteY11" fmla="*/ 95250 h 371536"/>
                  <a:gd name="connsiteX12" fmla="*/ 17 w 1181117"/>
                  <a:gd name="connsiteY12" fmla="*/ 176212 h 371536"/>
                  <a:gd name="connsiteX13" fmla="*/ 52404 w 1181117"/>
                  <a:gd name="connsiteY13" fmla="*/ 261937 h 371536"/>
                  <a:gd name="connsiteX14" fmla="*/ 157179 w 1181117"/>
                  <a:gd name="connsiteY14" fmla="*/ 276225 h 371536"/>
                  <a:gd name="connsiteX15" fmla="*/ 257192 w 1181117"/>
                  <a:gd name="connsiteY15" fmla="*/ 361950 h 371536"/>
                  <a:gd name="connsiteX16" fmla="*/ 414354 w 1181117"/>
                  <a:gd name="connsiteY16" fmla="*/ 290512 h 371536"/>
                  <a:gd name="connsiteX17" fmla="*/ 557229 w 1181117"/>
                  <a:gd name="connsiteY17" fmla="*/ 371475 h 371536"/>
                  <a:gd name="connsiteX18" fmla="*/ 681054 w 1181117"/>
                  <a:gd name="connsiteY18" fmla="*/ 304800 h 371536"/>
                  <a:gd name="connsiteX19" fmla="*/ 823929 w 1181117"/>
                  <a:gd name="connsiteY19" fmla="*/ 361950 h 371536"/>
                  <a:gd name="connsiteX20" fmla="*/ 942992 w 1181117"/>
                  <a:gd name="connsiteY20" fmla="*/ 285750 h 371536"/>
                  <a:gd name="connsiteX21" fmla="*/ 1100154 w 1181117"/>
                  <a:gd name="connsiteY21" fmla="*/ 333375 h 371536"/>
                  <a:gd name="connsiteX22" fmla="*/ 1181117 w 1181117"/>
                  <a:gd name="connsiteY22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04800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57188 w 1181113"/>
                  <a:gd name="connsiteY15" fmla="*/ 361950 h 371536"/>
                  <a:gd name="connsiteX16" fmla="*/ 414350 w 1181113"/>
                  <a:gd name="connsiteY16" fmla="*/ 290512 h 371536"/>
                  <a:gd name="connsiteX17" fmla="*/ 557225 w 1181113"/>
                  <a:gd name="connsiteY17" fmla="*/ 371475 h 371536"/>
                  <a:gd name="connsiteX18" fmla="*/ 681050 w 1181113"/>
                  <a:gd name="connsiteY18" fmla="*/ 304800 h 371536"/>
                  <a:gd name="connsiteX19" fmla="*/ 823925 w 1181113"/>
                  <a:gd name="connsiteY19" fmla="*/ 361950 h 371536"/>
                  <a:gd name="connsiteX20" fmla="*/ 942988 w 1181113"/>
                  <a:gd name="connsiteY20" fmla="*/ 285750 h 371536"/>
                  <a:gd name="connsiteX21" fmla="*/ 1100150 w 1181113"/>
                  <a:gd name="connsiteY21" fmla="*/ 333375 h 371536"/>
                  <a:gd name="connsiteX22" fmla="*/ 1181113 w 1181113"/>
                  <a:gd name="connsiteY22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04800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414350 w 1181113"/>
                  <a:gd name="connsiteY16" fmla="*/ 290512 h 371536"/>
                  <a:gd name="connsiteX17" fmla="*/ 557225 w 1181113"/>
                  <a:gd name="connsiteY17" fmla="*/ 371475 h 371536"/>
                  <a:gd name="connsiteX18" fmla="*/ 681050 w 1181113"/>
                  <a:gd name="connsiteY18" fmla="*/ 304800 h 371536"/>
                  <a:gd name="connsiteX19" fmla="*/ 823925 w 1181113"/>
                  <a:gd name="connsiteY19" fmla="*/ 361950 h 371536"/>
                  <a:gd name="connsiteX20" fmla="*/ 942988 w 1181113"/>
                  <a:gd name="connsiteY20" fmla="*/ 285750 h 371536"/>
                  <a:gd name="connsiteX21" fmla="*/ 1100150 w 1181113"/>
                  <a:gd name="connsiteY21" fmla="*/ 333375 h 371536"/>
                  <a:gd name="connsiteX22" fmla="*/ 1181113 w 1181113"/>
                  <a:gd name="connsiteY22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04800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33463 w 1181113"/>
                  <a:gd name="connsiteY2" fmla="*/ 80962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64294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64294 h 371536"/>
                  <a:gd name="connsiteX3" fmla="*/ 838213 w 1181113"/>
                  <a:gd name="connsiteY3" fmla="*/ 33337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64294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64294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57150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57150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47751 w 1181113"/>
                  <a:gd name="connsiteY2" fmla="*/ 57150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38213 w 1181113"/>
                  <a:gd name="connsiteY3" fmla="*/ 19050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461975 w 1181113"/>
                  <a:gd name="connsiteY7" fmla="*/ 0 h 371536"/>
                  <a:gd name="connsiteX8" fmla="*/ 352438 w 1181113"/>
                  <a:gd name="connsiteY8" fmla="*/ 71437 h 371536"/>
                  <a:gd name="connsiteX9" fmla="*/ 219087 w 1181113"/>
                  <a:gd name="connsiteY9" fmla="*/ 14287 h 371536"/>
                  <a:gd name="connsiteX10" fmla="*/ 133363 w 1181113"/>
                  <a:gd name="connsiteY10" fmla="*/ 114300 h 371536"/>
                  <a:gd name="connsiteX11" fmla="*/ 57163 w 1181113"/>
                  <a:gd name="connsiteY11" fmla="*/ 95250 h 371536"/>
                  <a:gd name="connsiteX12" fmla="*/ 13 w 1181113"/>
                  <a:gd name="connsiteY12" fmla="*/ 176212 h 371536"/>
                  <a:gd name="connsiteX13" fmla="*/ 61925 w 1181113"/>
                  <a:gd name="connsiteY13" fmla="*/ 290512 h 371536"/>
                  <a:gd name="connsiteX14" fmla="*/ 157175 w 1181113"/>
                  <a:gd name="connsiteY14" fmla="*/ 276225 h 371536"/>
                  <a:gd name="connsiteX15" fmla="*/ 219088 w 1181113"/>
                  <a:gd name="connsiteY15" fmla="*/ 357188 h 371536"/>
                  <a:gd name="connsiteX16" fmla="*/ 342914 w 1181113"/>
                  <a:gd name="connsiteY16" fmla="*/ 357187 h 371536"/>
                  <a:gd name="connsiteX17" fmla="*/ 414350 w 1181113"/>
                  <a:gd name="connsiteY17" fmla="*/ 290512 h 371536"/>
                  <a:gd name="connsiteX18" fmla="*/ 557225 w 1181113"/>
                  <a:gd name="connsiteY18" fmla="*/ 371475 h 371536"/>
                  <a:gd name="connsiteX19" fmla="*/ 681050 w 1181113"/>
                  <a:gd name="connsiteY19" fmla="*/ 304800 h 371536"/>
                  <a:gd name="connsiteX20" fmla="*/ 823925 w 1181113"/>
                  <a:gd name="connsiteY20" fmla="*/ 361950 h 371536"/>
                  <a:gd name="connsiteX21" fmla="*/ 942988 w 1181113"/>
                  <a:gd name="connsiteY21" fmla="*/ 285750 h 371536"/>
                  <a:gd name="connsiteX22" fmla="*/ 1100150 w 1181113"/>
                  <a:gd name="connsiteY22" fmla="*/ 333375 h 371536"/>
                  <a:gd name="connsiteX23" fmla="*/ 1181113 w 1181113"/>
                  <a:gd name="connsiteY23" fmla="*/ 195262 h 371536"/>
                  <a:gd name="connsiteX0" fmla="*/ 1176350 w 1181113"/>
                  <a:gd name="connsiteY0" fmla="*/ 131101 h 374050"/>
                  <a:gd name="connsiteX1" fmla="*/ 1062050 w 1181113"/>
                  <a:gd name="connsiteY1" fmla="*/ 21564 h 374050"/>
                  <a:gd name="connsiteX2" fmla="*/ 952514 w 1181113"/>
                  <a:gd name="connsiteY2" fmla="*/ 64426 h 374050"/>
                  <a:gd name="connsiteX3" fmla="*/ 859644 w 1181113"/>
                  <a:gd name="connsiteY3" fmla="*/ 16802 h 374050"/>
                  <a:gd name="connsiteX4" fmla="*/ 757250 w 1181113"/>
                  <a:gd name="connsiteY4" fmla="*/ 78714 h 374050"/>
                  <a:gd name="connsiteX5" fmla="*/ 676288 w 1181113"/>
                  <a:gd name="connsiteY5" fmla="*/ 21564 h 374050"/>
                  <a:gd name="connsiteX6" fmla="*/ 576275 w 1181113"/>
                  <a:gd name="connsiteY6" fmla="*/ 73951 h 374050"/>
                  <a:gd name="connsiteX7" fmla="*/ 471501 w 1181113"/>
                  <a:gd name="connsiteY7" fmla="*/ 21564 h 374050"/>
                  <a:gd name="connsiteX8" fmla="*/ 461975 w 1181113"/>
                  <a:gd name="connsiteY8" fmla="*/ 2514 h 374050"/>
                  <a:gd name="connsiteX9" fmla="*/ 352438 w 1181113"/>
                  <a:gd name="connsiteY9" fmla="*/ 73951 h 374050"/>
                  <a:gd name="connsiteX10" fmla="*/ 219087 w 1181113"/>
                  <a:gd name="connsiteY10" fmla="*/ 16801 h 374050"/>
                  <a:gd name="connsiteX11" fmla="*/ 133363 w 1181113"/>
                  <a:gd name="connsiteY11" fmla="*/ 116814 h 374050"/>
                  <a:gd name="connsiteX12" fmla="*/ 57163 w 1181113"/>
                  <a:gd name="connsiteY12" fmla="*/ 97764 h 374050"/>
                  <a:gd name="connsiteX13" fmla="*/ 13 w 1181113"/>
                  <a:gd name="connsiteY13" fmla="*/ 178726 h 374050"/>
                  <a:gd name="connsiteX14" fmla="*/ 61925 w 1181113"/>
                  <a:gd name="connsiteY14" fmla="*/ 293026 h 374050"/>
                  <a:gd name="connsiteX15" fmla="*/ 157175 w 1181113"/>
                  <a:gd name="connsiteY15" fmla="*/ 278739 h 374050"/>
                  <a:gd name="connsiteX16" fmla="*/ 219088 w 1181113"/>
                  <a:gd name="connsiteY16" fmla="*/ 359702 h 374050"/>
                  <a:gd name="connsiteX17" fmla="*/ 342914 w 1181113"/>
                  <a:gd name="connsiteY17" fmla="*/ 359701 h 374050"/>
                  <a:gd name="connsiteX18" fmla="*/ 414350 w 1181113"/>
                  <a:gd name="connsiteY18" fmla="*/ 293026 h 374050"/>
                  <a:gd name="connsiteX19" fmla="*/ 557225 w 1181113"/>
                  <a:gd name="connsiteY19" fmla="*/ 373989 h 374050"/>
                  <a:gd name="connsiteX20" fmla="*/ 681050 w 1181113"/>
                  <a:gd name="connsiteY20" fmla="*/ 307314 h 374050"/>
                  <a:gd name="connsiteX21" fmla="*/ 823925 w 1181113"/>
                  <a:gd name="connsiteY21" fmla="*/ 364464 h 374050"/>
                  <a:gd name="connsiteX22" fmla="*/ 942988 w 1181113"/>
                  <a:gd name="connsiteY22" fmla="*/ 288264 h 374050"/>
                  <a:gd name="connsiteX23" fmla="*/ 1100150 w 1181113"/>
                  <a:gd name="connsiteY23" fmla="*/ 335889 h 374050"/>
                  <a:gd name="connsiteX24" fmla="*/ 1181113 w 1181113"/>
                  <a:gd name="connsiteY24" fmla="*/ 197776 h 374050"/>
                  <a:gd name="connsiteX0" fmla="*/ 1176350 w 1181113"/>
                  <a:gd name="connsiteY0" fmla="*/ 131537 h 374486"/>
                  <a:gd name="connsiteX1" fmla="*/ 1062050 w 1181113"/>
                  <a:gd name="connsiteY1" fmla="*/ 22000 h 374486"/>
                  <a:gd name="connsiteX2" fmla="*/ 952514 w 1181113"/>
                  <a:gd name="connsiteY2" fmla="*/ 64862 h 374486"/>
                  <a:gd name="connsiteX3" fmla="*/ 859644 w 1181113"/>
                  <a:gd name="connsiteY3" fmla="*/ 17238 h 374486"/>
                  <a:gd name="connsiteX4" fmla="*/ 757250 w 1181113"/>
                  <a:gd name="connsiteY4" fmla="*/ 79150 h 374486"/>
                  <a:gd name="connsiteX5" fmla="*/ 676288 w 1181113"/>
                  <a:gd name="connsiteY5" fmla="*/ 22000 h 374486"/>
                  <a:gd name="connsiteX6" fmla="*/ 576275 w 1181113"/>
                  <a:gd name="connsiteY6" fmla="*/ 74387 h 374486"/>
                  <a:gd name="connsiteX7" fmla="*/ 500076 w 1181113"/>
                  <a:gd name="connsiteY7" fmla="*/ 19619 h 374486"/>
                  <a:gd name="connsiteX8" fmla="*/ 461975 w 1181113"/>
                  <a:gd name="connsiteY8" fmla="*/ 2950 h 374486"/>
                  <a:gd name="connsiteX9" fmla="*/ 352438 w 1181113"/>
                  <a:gd name="connsiteY9" fmla="*/ 74387 h 374486"/>
                  <a:gd name="connsiteX10" fmla="*/ 219087 w 1181113"/>
                  <a:gd name="connsiteY10" fmla="*/ 17237 h 374486"/>
                  <a:gd name="connsiteX11" fmla="*/ 133363 w 1181113"/>
                  <a:gd name="connsiteY11" fmla="*/ 117250 h 374486"/>
                  <a:gd name="connsiteX12" fmla="*/ 57163 w 1181113"/>
                  <a:gd name="connsiteY12" fmla="*/ 98200 h 374486"/>
                  <a:gd name="connsiteX13" fmla="*/ 13 w 1181113"/>
                  <a:gd name="connsiteY13" fmla="*/ 179162 h 374486"/>
                  <a:gd name="connsiteX14" fmla="*/ 61925 w 1181113"/>
                  <a:gd name="connsiteY14" fmla="*/ 293462 h 374486"/>
                  <a:gd name="connsiteX15" fmla="*/ 157175 w 1181113"/>
                  <a:gd name="connsiteY15" fmla="*/ 279175 h 374486"/>
                  <a:gd name="connsiteX16" fmla="*/ 219088 w 1181113"/>
                  <a:gd name="connsiteY16" fmla="*/ 360138 h 374486"/>
                  <a:gd name="connsiteX17" fmla="*/ 342914 w 1181113"/>
                  <a:gd name="connsiteY17" fmla="*/ 360137 h 374486"/>
                  <a:gd name="connsiteX18" fmla="*/ 414350 w 1181113"/>
                  <a:gd name="connsiteY18" fmla="*/ 293462 h 374486"/>
                  <a:gd name="connsiteX19" fmla="*/ 557225 w 1181113"/>
                  <a:gd name="connsiteY19" fmla="*/ 374425 h 374486"/>
                  <a:gd name="connsiteX20" fmla="*/ 681050 w 1181113"/>
                  <a:gd name="connsiteY20" fmla="*/ 307750 h 374486"/>
                  <a:gd name="connsiteX21" fmla="*/ 823925 w 1181113"/>
                  <a:gd name="connsiteY21" fmla="*/ 364900 h 374486"/>
                  <a:gd name="connsiteX22" fmla="*/ 942988 w 1181113"/>
                  <a:gd name="connsiteY22" fmla="*/ 288700 h 374486"/>
                  <a:gd name="connsiteX23" fmla="*/ 1100150 w 1181113"/>
                  <a:gd name="connsiteY23" fmla="*/ 336325 h 374486"/>
                  <a:gd name="connsiteX24" fmla="*/ 1181113 w 1181113"/>
                  <a:gd name="connsiteY24" fmla="*/ 198212 h 37448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52438 w 1181113"/>
                  <a:gd name="connsiteY10" fmla="*/ 71437 h 371536"/>
                  <a:gd name="connsiteX11" fmla="*/ 219087 w 1181113"/>
                  <a:gd name="connsiteY11" fmla="*/ 14287 h 371536"/>
                  <a:gd name="connsiteX12" fmla="*/ 133363 w 1181113"/>
                  <a:gd name="connsiteY12" fmla="*/ 114300 h 371536"/>
                  <a:gd name="connsiteX13" fmla="*/ 57163 w 1181113"/>
                  <a:gd name="connsiteY13" fmla="*/ 95250 h 371536"/>
                  <a:gd name="connsiteX14" fmla="*/ 13 w 1181113"/>
                  <a:gd name="connsiteY14" fmla="*/ 176212 h 371536"/>
                  <a:gd name="connsiteX15" fmla="*/ 61925 w 1181113"/>
                  <a:gd name="connsiteY15" fmla="*/ 290512 h 371536"/>
                  <a:gd name="connsiteX16" fmla="*/ 157175 w 1181113"/>
                  <a:gd name="connsiteY16" fmla="*/ 276225 h 371536"/>
                  <a:gd name="connsiteX17" fmla="*/ 219088 w 1181113"/>
                  <a:gd name="connsiteY17" fmla="*/ 357188 h 371536"/>
                  <a:gd name="connsiteX18" fmla="*/ 342914 w 1181113"/>
                  <a:gd name="connsiteY18" fmla="*/ 357187 h 371536"/>
                  <a:gd name="connsiteX19" fmla="*/ 414350 w 1181113"/>
                  <a:gd name="connsiteY19" fmla="*/ 290512 h 371536"/>
                  <a:gd name="connsiteX20" fmla="*/ 557225 w 1181113"/>
                  <a:gd name="connsiteY20" fmla="*/ 371475 h 371536"/>
                  <a:gd name="connsiteX21" fmla="*/ 681050 w 1181113"/>
                  <a:gd name="connsiteY21" fmla="*/ 304800 h 371536"/>
                  <a:gd name="connsiteX22" fmla="*/ 823925 w 1181113"/>
                  <a:gd name="connsiteY22" fmla="*/ 361950 h 371536"/>
                  <a:gd name="connsiteX23" fmla="*/ 942988 w 1181113"/>
                  <a:gd name="connsiteY23" fmla="*/ 285750 h 371536"/>
                  <a:gd name="connsiteX24" fmla="*/ 1100150 w 1181113"/>
                  <a:gd name="connsiteY24" fmla="*/ 333375 h 371536"/>
                  <a:gd name="connsiteX25" fmla="*/ 1181113 w 1181113"/>
                  <a:gd name="connsiteY25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19087 w 1181113"/>
                  <a:gd name="connsiteY11" fmla="*/ 14287 h 371536"/>
                  <a:gd name="connsiteX12" fmla="*/ 133363 w 1181113"/>
                  <a:gd name="connsiteY12" fmla="*/ 114300 h 371536"/>
                  <a:gd name="connsiteX13" fmla="*/ 57163 w 1181113"/>
                  <a:gd name="connsiteY13" fmla="*/ 95250 h 371536"/>
                  <a:gd name="connsiteX14" fmla="*/ 13 w 1181113"/>
                  <a:gd name="connsiteY14" fmla="*/ 176212 h 371536"/>
                  <a:gd name="connsiteX15" fmla="*/ 61925 w 1181113"/>
                  <a:gd name="connsiteY15" fmla="*/ 290512 h 371536"/>
                  <a:gd name="connsiteX16" fmla="*/ 157175 w 1181113"/>
                  <a:gd name="connsiteY16" fmla="*/ 276225 h 371536"/>
                  <a:gd name="connsiteX17" fmla="*/ 219088 w 1181113"/>
                  <a:gd name="connsiteY17" fmla="*/ 357188 h 371536"/>
                  <a:gd name="connsiteX18" fmla="*/ 342914 w 1181113"/>
                  <a:gd name="connsiteY18" fmla="*/ 357187 h 371536"/>
                  <a:gd name="connsiteX19" fmla="*/ 414350 w 1181113"/>
                  <a:gd name="connsiteY19" fmla="*/ 290512 h 371536"/>
                  <a:gd name="connsiteX20" fmla="*/ 557225 w 1181113"/>
                  <a:gd name="connsiteY20" fmla="*/ 371475 h 371536"/>
                  <a:gd name="connsiteX21" fmla="*/ 681050 w 1181113"/>
                  <a:gd name="connsiteY21" fmla="*/ 304800 h 371536"/>
                  <a:gd name="connsiteX22" fmla="*/ 823925 w 1181113"/>
                  <a:gd name="connsiteY22" fmla="*/ 361950 h 371536"/>
                  <a:gd name="connsiteX23" fmla="*/ 942988 w 1181113"/>
                  <a:gd name="connsiteY23" fmla="*/ 285750 h 371536"/>
                  <a:gd name="connsiteX24" fmla="*/ 1100150 w 1181113"/>
                  <a:gd name="connsiteY24" fmla="*/ 333375 h 371536"/>
                  <a:gd name="connsiteX25" fmla="*/ 1181113 w 1181113"/>
                  <a:gd name="connsiteY25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73857 w 1181113"/>
                  <a:gd name="connsiteY11" fmla="*/ 7143 h 371536"/>
                  <a:gd name="connsiteX12" fmla="*/ 219087 w 1181113"/>
                  <a:gd name="connsiteY12" fmla="*/ 14287 h 371536"/>
                  <a:gd name="connsiteX13" fmla="*/ 133363 w 1181113"/>
                  <a:gd name="connsiteY13" fmla="*/ 114300 h 371536"/>
                  <a:gd name="connsiteX14" fmla="*/ 57163 w 1181113"/>
                  <a:gd name="connsiteY14" fmla="*/ 9525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73857 w 1181113"/>
                  <a:gd name="connsiteY11" fmla="*/ 7143 h 371536"/>
                  <a:gd name="connsiteX12" fmla="*/ 200037 w 1181113"/>
                  <a:gd name="connsiteY12" fmla="*/ 14287 h 371536"/>
                  <a:gd name="connsiteX13" fmla="*/ 133363 w 1181113"/>
                  <a:gd name="connsiteY13" fmla="*/ 114300 h 371536"/>
                  <a:gd name="connsiteX14" fmla="*/ 57163 w 1181113"/>
                  <a:gd name="connsiteY14" fmla="*/ 9525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73857 w 1181113"/>
                  <a:gd name="connsiteY11" fmla="*/ 7143 h 371536"/>
                  <a:gd name="connsiteX12" fmla="*/ 200037 w 1181113"/>
                  <a:gd name="connsiteY12" fmla="*/ 14287 h 371536"/>
                  <a:gd name="connsiteX13" fmla="*/ 161938 w 1181113"/>
                  <a:gd name="connsiteY13" fmla="*/ 69056 h 371536"/>
                  <a:gd name="connsiteX14" fmla="*/ 57163 w 1181113"/>
                  <a:gd name="connsiteY14" fmla="*/ 9525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73857 w 1181113"/>
                  <a:gd name="connsiteY11" fmla="*/ 7143 h 371536"/>
                  <a:gd name="connsiteX12" fmla="*/ 200037 w 1181113"/>
                  <a:gd name="connsiteY12" fmla="*/ 14287 h 371536"/>
                  <a:gd name="connsiteX13" fmla="*/ 161938 w 1181113"/>
                  <a:gd name="connsiteY13" fmla="*/ 69056 h 371536"/>
                  <a:gd name="connsiteX14" fmla="*/ 80976 w 1181113"/>
                  <a:gd name="connsiteY14" fmla="*/ 7620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73857 w 1181113"/>
                  <a:gd name="connsiteY11" fmla="*/ 7143 h 371536"/>
                  <a:gd name="connsiteX12" fmla="*/ 200037 w 1181113"/>
                  <a:gd name="connsiteY12" fmla="*/ 14287 h 371536"/>
                  <a:gd name="connsiteX13" fmla="*/ 157175 w 1181113"/>
                  <a:gd name="connsiteY13" fmla="*/ 88106 h 371536"/>
                  <a:gd name="connsiteX14" fmla="*/ 80976 w 1181113"/>
                  <a:gd name="connsiteY14" fmla="*/ 7620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28587 h 371536"/>
                  <a:gd name="connsiteX1" fmla="*/ 1062050 w 1181113"/>
                  <a:gd name="connsiteY1" fmla="*/ 19050 h 371536"/>
                  <a:gd name="connsiteX2" fmla="*/ 952514 w 1181113"/>
                  <a:gd name="connsiteY2" fmla="*/ 61912 h 371536"/>
                  <a:gd name="connsiteX3" fmla="*/ 859644 w 1181113"/>
                  <a:gd name="connsiteY3" fmla="*/ 14288 h 371536"/>
                  <a:gd name="connsiteX4" fmla="*/ 757250 w 1181113"/>
                  <a:gd name="connsiteY4" fmla="*/ 76200 h 371536"/>
                  <a:gd name="connsiteX5" fmla="*/ 676288 w 1181113"/>
                  <a:gd name="connsiteY5" fmla="*/ 19050 h 371536"/>
                  <a:gd name="connsiteX6" fmla="*/ 576275 w 1181113"/>
                  <a:gd name="connsiteY6" fmla="*/ 71437 h 371536"/>
                  <a:gd name="connsiteX7" fmla="*/ 500076 w 1181113"/>
                  <a:gd name="connsiteY7" fmla="*/ 16669 h 371536"/>
                  <a:gd name="connsiteX8" fmla="*/ 461975 w 1181113"/>
                  <a:gd name="connsiteY8" fmla="*/ 0 h 371536"/>
                  <a:gd name="connsiteX9" fmla="*/ 411970 w 1181113"/>
                  <a:gd name="connsiteY9" fmla="*/ 16668 h 371536"/>
                  <a:gd name="connsiteX10" fmla="*/ 335769 w 1181113"/>
                  <a:gd name="connsiteY10" fmla="*/ 66674 h 371536"/>
                  <a:gd name="connsiteX11" fmla="*/ 285764 w 1181113"/>
                  <a:gd name="connsiteY11" fmla="*/ 7143 h 371536"/>
                  <a:gd name="connsiteX12" fmla="*/ 200037 w 1181113"/>
                  <a:gd name="connsiteY12" fmla="*/ 14287 h 371536"/>
                  <a:gd name="connsiteX13" fmla="*/ 157175 w 1181113"/>
                  <a:gd name="connsiteY13" fmla="*/ 88106 h 371536"/>
                  <a:gd name="connsiteX14" fmla="*/ 80976 w 1181113"/>
                  <a:gd name="connsiteY14" fmla="*/ 76200 h 371536"/>
                  <a:gd name="connsiteX15" fmla="*/ 13 w 1181113"/>
                  <a:gd name="connsiteY15" fmla="*/ 176212 h 371536"/>
                  <a:gd name="connsiteX16" fmla="*/ 61925 w 1181113"/>
                  <a:gd name="connsiteY16" fmla="*/ 290512 h 371536"/>
                  <a:gd name="connsiteX17" fmla="*/ 157175 w 1181113"/>
                  <a:gd name="connsiteY17" fmla="*/ 276225 h 371536"/>
                  <a:gd name="connsiteX18" fmla="*/ 219088 w 1181113"/>
                  <a:gd name="connsiteY18" fmla="*/ 357188 h 371536"/>
                  <a:gd name="connsiteX19" fmla="*/ 342914 w 1181113"/>
                  <a:gd name="connsiteY19" fmla="*/ 357187 h 371536"/>
                  <a:gd name="connsiteX20" fmla="*/ 414350 w 1181113"/>
                  <a:gd name="connsiteY20" fmla="*/ 290512 h 371536"/>
                  <a:gd name="connsiteX21" fmla="*/ 557225 w 1181113"/>
                  <a:gd name="connsiteY21" fmla="*/ 371475 h 371536"/>
                  <a:gd name="connsiteX22" fmla="*/ 681050 w 1181113"/>
                  <a:gd name="connsiteY22" fmla="*/ 304800 h 371536"/>
                  <a:gd name="connsiteX23" fmla="*/ 823925 w 1181113"/>
                  <a:gd name="connsiteY23" fmla="*/ 361950 h 371536"/>
                  <a:gd name="connsiteX24" fmla="*/ 942988 w 1181113"/>
                  <a:gd name="connsiteY24" fmla="*/ 285750 h 371536"/>
                  <a:gd name="connsiteX25" fmla="*/ 1100150 w 1181113"/>
                  <a:gd name="connsiteY25" fmla="*/ 333375 h 371536"/>
                  <a:gd name="connsiteX26" fmla="*/ 1181113 w 1181113"/>
                  <a:gd name="connsiteY26" fmla="*/ 195262 h 371536"/>
                  <a:gd name="connsiteX0" fmla="*/ 1176350 w 1181113"/>
                  <a:gd name="connsiteY0" fmla="*/ 130588 h 373537"/>
                  <a:gd name="connsiteX1" fmla="*/ 1062050 w 1181113"/>
                  <a:gd name="connsiteY1" fmla="*/ 21051 h 373537"/>
                  <a:gd name="connsiteX2" fmla="*/ 952514 w 1181113"/>
                  <a:gd name="connsiteY2" fmla="*/ 63913 h 373537"/>
                  <a:gd name="connsiteX3" fmla="*/ 859644 w 1181113"/>
                  <a:gd name="connsiteY3" fmla="*/ 16289 h 373537"/>
                  <a:gd name="connsiteX4" fmla="*/ 757250 w 1181113"/>
                  <a:gd name="connsiteY4" fmla="*/ 78201 h 373537"/>
                  <a:gd name="connsiteX5" fmla="*/ 676288 w 1181113"/>
                  <a:gd name="connsiteY5" fmla="*/ 21051 h 373537"/>
                  <a:gd name="connsiteX6" fmla="*/ 576275 w 1181113"/>
                  <a:gd name="connsiteY6" fmla="*/ 73438 h 373537"/>
                  <a:gd name="connsiteX7" fmla="*/ 500076 w 1181113"/>
                  <a:gd name="connsiteY7" fmla="*/ 18670 h 373537"/>
                  <a:gd name="connsiteX8" fmla="*/ 461975 w 1181113"/>
                  <a:gd name="connsiteY8" fmla="*/ 2001 h 373537"/>
                  <a:gd name="connsiteX9" fmla="*/ 392920 w 1181113"/>
                  <a:gd name="connsiteY9" fmla="*/ 59150 h 373537"/>
                  <a:gd name="connsiteX10" fmla="*/ 335769 w 1181113"/>
                  <a:gd name="connsiteY10" fmla="*/ 68675 h 373537"/>
                  <a:gd name="connsiteX11" fmla="*/ 285764 w 1181113"/>
                  <a:gd name="connsiteY11" fmla="*/ 9144 h 373537"/>
                  <a:gd name="connsiteX12" fmla="*/ 200037 w 1181113"/>
                  <a:gd name="connsiteY12" fmla="*/ 16288 h 373537"/>
                  <a:gd name="connsiteX13" fmla="*/ 157175 w 1181113"/>
                  <a:gd name="connsiteY13" fmla="*/ 90107 h 373537"/>
                  <a:gd name="connsiteX14" fmla="*/ 80976 w 1181113"/>
                  <a:gd name="connsiteY14" fmla="*/ 78201 h 373537"/>
                  <a:gd name="connsiteX15" fmla="*/ 13 w 1181113"/>
                  <a:gd name="connsiteY15" fmla="*/ 178213 h 373537"/>
                  <a:gd name="connsiteX16" fmla="*/ 61925 w 1181113"/>
                  <a:gd name="connsiteY16" fmla="*/ 292513 h 373537"/>
                  <a:gd name="connsiteX17" fmla="*/ 157175 w 1181113"/>
                  <a:gd name="connsiteY17" fmla="*/ 278226 h 373537"/>
                  <a:gd name="connsiteX18" fmla="*/ 219088 w 1181113"/>
                  <a:gd name="connsiteY18" fmla="*/ 359189 h 373537"/>
                  <a:gd name="connsiteX19" fmla="*/ 342914 w 1181113"/>
                  <a:gd name="connsiteY19" fmla="*/ 359188 h 373537"/>
                  <a:gd name="connsiteX20" fmla="*/ 414350 w 1181113"/>
                  <a:gd name="connsiteY20" fmla="*/ 292513 h 373537"/>
                  <a:gd name="connsiteX21" fmla="*/ 557225 w 1181113"/>
                  <a:gd name="connsiteY21" fmla="*/ 373476 h 373537"/>
                  <a:gd name="connsiteX22" fmla="*/ 681050 w 1181113"/>
                  <a:gd name="connsiteY22" fmla="*/ 306801 h 373537"/>
                  <a:gd name="connsiteX23" fmla="*/ 823925 w 1181113"/>
                  <a:gd name="connsiteY23" fmla="*/ 363951 h 373537"/>
                  <a:gd name="connsiteX24" fmla="*/ 942988 w 1181113"/>
                  <a:gd name="connsiteY24" fmla="*/ 287751 h 373537"/>
                  <a:gd name="connsiteX25" fmla="*/ 1100150 w 1181113"/>
                  <a:gd name="connsiteY25" fmla="*/ 335376 h 373537"/>
                  <a:gd name="connsiteX26" fmla="*/ 1181113 w 1181113"/>
                  <a:gd name="connsiteY26" fmla="*/ 197263 h 373537"/>
                  <a:gd name="connsiteX0" fmla="*/ 1176350 w 1181113"/>
                  <a:gd name="connsiteY0" fmla="*/ 126590 h 369539"/>
                  <a:gd name="connsiteX1" fmla="*/ 1062050 w 1181113"/>
                  <a:gd name="connsiteY1" fmla="*/ 17053 h 369539"/>
                  <a:gd name="connsiteX2" fmla="*/ 952514 w 1181113"/>
                  <a:gd name="connsiteY2" fmla="*/ 59915 h 369539"/>
                  <a:gd name="connsiteX3" fmla="*/ 859644 w 1181113"/>
                  <a:gd name="connsiteY3" fmla="*/ 12291 h 369539"/>
                  <a:gd name="connsiteX4" fmla="*/ 757250 w 1181113"/>
                  <a:gd name="connsiteY4" fmla="*/ 74203 h 369539"/>
                  <a:gd name="connsiteX5" fmla="*/ 676288 w 1181113"/>
                  <a:gd name="connsiteY5" fmla="*/ 17053 h 369539"/>
                  <a:gd name="connsiteX6" fmla="*/ 576275 w 1181113"/>
                  <a:gd name="connsiteY6" fmla="*/ 69440 h 369539"/>
                  <a:gd name="connsiteX7" fmla="*/ 500076 w 1181113"/>
                  <a:gd name="connsiteY7" fmla="*/ 14672 h 369539"/>
                  <a:gd name="connsiteX8" fmla="*/ 388156 w 1181113"/>
                  <a:gd name="connsiteY8" fmla="*/ 5147 h 369539"/>
                  <a:gd name="connsiteX9" fmla="*/ 392920 w 1181113"/>
                  <a:gd name="connsiteY9" fmla="*/ 55152 h 369539"/>
                  <a:gd name="connsiteX10" fmla="*/ 335769 w 1181113"/>
                  <a:gd name="connsiteY10" fmla="*/ 64677 h 369539"/>
                  <a:gd name="connsiteX11" fmla="*/ 285764 w 1181113"/>
                  <a:gd name="connsiteY11" fmla="*/ 5146 h 369539"/>
                  <a:gd name="connsiteX12" fmla="*/ 200037 w 1181113"/>
                  <a:gd name="connsiteY12" fmla="*/ 12290 h 369539"/>
                  <a:gd name="connsiteX13" fmla="*/ 157175 w 1181113"/>
                  <a:gd name="connsiteY13" fmla="*/ 86109 h 369539"/>
                  <a:gd name="connsiteX14" fmla="*/ 80976 w 1181113"/>
                  <a:gd name="connsiteY14" fmla="*/ 74203 h 369539"/>
                  <a:gd name="connsiteX15" fmla="*/ 13 w 1181113"/>
                  <a:gd name="connsiteY15" fmla="*/ 174215 h 369539"/>
                  <a:gd name="connsiteX16" fmla="*/ 61925 w 1181113"/>
                  <a:gd name="connsiteY16" fmla="*/ 288515 h 369539"/>
                  <a:gd name="connsiteX17" fmla="*/ 157175 w 1181113"/>
                  <a:gd name="connsiteY17" fmla="*/ 274228 h 369539"/>
                  <a:gd name="connsiteX18" fmla="*/ 219088 w 1181113"/>
                  <a:gd name="connsiteY18" fmla="*/ 355191 h 369539"/>
                  <a:gd name="connsiteX19" fmla="*/ 342914 w 1181113"/>
                  <a:gd name="connsiteY19" fmla="*/ 355190 h 369539"/>
                  <a:gd name="connsiteX20" fmla="*/ 414350 w 1181113"/>
                  <a:gd name="connsiteY20" fmla="*/ 288515 h 369539"/>
                  <a:gd name="connsiteX21" fmla="*/ 557225 w 1181113"/>
                  <a:gd name="connsiteY21" fmla="*/ 369478 h 369539"/>
                  <a:gd name="connsiteX22" fmla="*/ 681050 w 1181113"/>
                  <a:gd name="connsiteY22" fmla="*/ 302803 h 369539"/>
                  <a:gd name="connsiteX23" fmla="*/ 823925 w 1181113"/>
                  <a:gd name="connsiteY23" fmla="*/ 359953 h 369539"/>
                  <a:gd name="connsiteX24" fmla="*/ 942988 w 1181113"/>
                  <a:gd name="connsiteY24" fmla="*/ 283753 h 369539"/>
                  <a:gd name="connsiteX25" fmla="*/ 1100150 w 1181113"/>
                  <a:gd name="connsiteY25" fmla="*/ 331378 h 369539"/>
                  <a:gd name="connsiteX26" fmla="*/ 1181113 w 1181113"/>
                  <a:gd name="connsiteY26" fmla="*/ 193265 h 369539"/>
                  <a:gd name="connsiteX0" fmla="*/ 1176350 w 1181113"/>
                  <a:gd name="connsiteY0" fmla="*/ 129871 h 372820"/>
                  <a:gd name="connsiteX1" fmla="*/ 1062050 w 1181113"/>
                  <a:gd name="connsiteY1" fmla="*/ 20334 h 372820"/>
                  <a:gd name="connsiteX2" fmla="*/ 952514 w 1181113"/>
                  <a:gd name="connsiteY2" fmla="*/ 63196 h 372820"/>
                  <a:gd name="connsiteX3" fmla="*/ 859644 w 1181113"/>
                  <a:gd name="connsiteY3" fmla="*/ 15572 h 372820"/>
                  <a:gd name="connsiteX4" fmla="*/ 757250 w 1181113"/>
                  <a:gd name="connsiteY4" fmla="*/ 77484 h 372820"/>
                  <a:gd name="connsiteX5" fmla="*/ 676288 w 1181113"/>
                  <a:gd name="connsiteY5" fmla="*/ 20334 h 372820"/>
                  <a:gd name="connsiteX6" fmla="*/ 576275 w 1181113"/>
                  <a:gd name="connsiteY6" fmla="*/ 72721 h 372820"/>
                  <a:gd name="connsiteX7" fmla="*/ 500076 w 1181113"/>
                  <a:gd name="connsiteY7" fmla="*/ 17953 h 372820"/>
                  <a:gd name="connsiteX8" fmla="*/ 388156 w 1181113"/>
                  <a:gd name="connsiteY8" fmla="*/ 8428 h 372820"/>
                  <a:gd name="connsiteX9" fmla="*/ 392920 w 1181113"/>
                  <a:gd name="connsiteY9" fmla="*/ 58433 h 372820"/>
                  <a:gd name="connsiteX10" fmla="*/ 335769 w 1181113"/>
                  <a:gd name="connsiteY10" fmla="*/ 67958 h 372820"/>
                  <a:gd name="connsiteX11" fmla="*/ 285764 w 1181113"/>
                  <a:gd name="connsiteY11" fmla="*/ 8427 h 372820"/>
                  <a:gd name="connsiteX12" fmla="*/ 102406 w 1181113"/>
                  <a:gd name="connsiteY12" fmla="*/ 8427 h 372820"/>
                  <a:gd name="connsiteX13" fmla="*/ 157175 w 1181113"/>
                  <a:gd name="connsiteY13" fmla="*/ 89390 h 372820"/>
                  <a:gd name="connsiteX14" fmla="*/ 80976 w 1181113"/>
                  <a:gd name="connsiteY14" fmla="*/ 77484 h 372820"/>
                  <a:gd name="connsiteX15" fmla="*/ 13 w 1181113"/>
                  <a:gd name="connsiteY15" fmla="*/ 177496 h 372820"/>
                  <a:gd name="connsiteX16" fmla="*/ 61925 w 1181113"/>
                  <a:gd name="connsiteY16" fmla="*/ 291796 h 372820"/>
                  <a:gd name="connsiteX17" fmla="*/ 157175 w 1181113"/>
                  <a:gd name="connsiteY17" fmla="*/ 277509 h 372820"/>
                  <a:gd name="connsiteX18" fmla="*/ 219088 w 1181113"/>
                  <a:gd name="connsiteY18" fmla="*/ 358472 h 372820"/>
                  <a:gd name="connsiteX19" fmla="*/ 342914 w 1181113"/>
                  <a:gd name="connsiteY19" fmla="*/ 358471 h 372820"/>
                  <a:gd name="connsiteX20" fmla="*/ 414350 w 1181113"/>
                  <a:gd name="connsiteY20" fmla="*/ 291796 h 372820"/>
                  <a:gd name="connsiteX21" fmla="*/ 557225 w 1181113"/>
                  <a:gd name="connsiteY21" fmla="*/ 372759 h 372820"/>
                  <a:gd name="connsiteX22" fmla="*/ 681050 w 1181113"/>
                  <a:gd name="connsiteY22" fmla="*/ 306084 h 372820"/>
                  <a:gd name="connsiteX23" fmla="*/ 823925 w 1181113"/>
                  <a:gd name="connsiteY23" fmla="*/ 363234 h 372820"/>
                  <a:gd name="connsiteX24" fmla="*/ 942988 w 1181113"/>
                  <a:gd name="connsiteY24" fmla="*/ 287034 h 372820"/>
                  <a:gd name="connsiteX25" fmla="*/ 1100150 w 1181113"/>
                  <a:gd name="connsiteY25" fmla="*/ 334659 h 372820"/>
                  <a:gd name="connsiteX26" fmla="*/ 1181113 w 1181113"/>
                  <a:gd name="connsiteY26" fmla="*/ 196546 h 372820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500076 w 1181113"/>
                  <a:gd name="connsiteY7" fmla="*/ 15086 h 369953"/>
                  <a:gd name="connsiteX8" fmla="*/ 388156 w 1181113"/>
                  <a:gd name="connsiteY8" fmla="*/ 5561 h 369953"/>
                  <a:gd name="connsiteX9" fmla="*/ 392920 w 1181113"/>
                  <a:gd name="connsiteY9" fmla="*/ 55566 h 369953"/>
                  <a:gd name="connsiteX10" fmla="*/ 335769 w 1181113"/>
                  <a:gd name="connsiteY10" fmla="*/ 65091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500076 w 1181113"/>
                  <a:gd name="connsiteY7" fmla="*/ 15086 h 369953"/>
                  <a:gd name="connsiteX8" fmla="*/ 388156 w 1181113"/>
                  <a:gd name="connsiteY8" fmla="*/ 5561 h 369953"/>
                  <a:gd name="connsiteX9" fmla="*/ 392920 w 1181113"/>
                  <a:gd name="connsiteY9" fmla="*/ 55566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500076 w 1181113"/>
                  <a:gd name="connsiteY7" fmla="*/ 15086 h 369953"/>
                  <a:gd name="connsiteX8" fmla="*/ 388156 w 1181113"/>
                  <a:gd name="connsiteY8" fmla="*/ 5561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500076 w 1181113"/>
                  <a:gd name="connsiteY7" fmla="*/ 15086 h 369953"/>
                  <a:gd name="connsiteX8" fmla="*/ 404824 w 1181113"/>
                  <a:gd name="connsiteY8" fmla="*/ 53186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85789 w 1181113"/>
                  <a:gd name="connsiteY7" fmla="*/ 10323 h 369953"/>
                  <a:gd name="connsiteX8" fmla="*/ 404824 w 1181113"/>
                  <a:gd name="connsiteY8" fmla="*/ 53186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85789 w 1181113"/>
                  <a:gd name="connsiteY7" fmla="*/ 10323 h 369953"/>
                  <a:gd name="connsiteX8" fmla="*/ 404824 w 1181113"/>
                  <a:gd name="connsiteY8" fmla="*/ 53186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85789 w 1181113"/>
                  <a:gd name="connsiteY7" fmla="*/ 10323 h 369953"/>
                  <a:gd name="connsiteX8" fmla="*/ 404824 w 1181113"/>
                  <a:gd name="connsiteY8" fmla="*/ 53186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85789 w 1181113"/>
                  <a:gd name="connsiteY7" fmla="*/ 10323 h 369953"/>
                  <a:gd name="connsiteX8" fmla="*/ 378631 w 1181113"/>
                  <a:gd name="connsiteY8" fmla="*/ 65092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71501 w 1181113"/>
                  <a:gd name="connsiteY7" fmla="*/ 7942 h 369953"/>
                  <a:gd name="connsiteX8" fmla="*/ 378631 w 1181113"/>
                  <a:gd name="connsiteY8" fmla="*/ 65092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71501 w 1181113"/>
                  <a:gd name="connsiteY7" fmla="*/ 7942 h 369953"/>
                  <a:gd name="connsiteX8" fmla="*/ 378631 w 1181113"/>
                  <a:gd name="connsiteY8" fmla="*/ 65092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71501 w 1181113"/>
                  <a:gd name="connsiteY7" fmla="*/ 7942 h 369953"/>
                  <a:gd name="connsiteX8" fmla="*/ 378631 w 1181113"/>
                  <a:gd name="connsiteY8" fmla="*/ 65092 h 369953"/>
                  <a:gd name="connsiteX9" fmla="*/ 292908 w 1181113"/>
                  <a:gd name="connsiteY9" fmla="*/ 48422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71501 w 1181113"/>
                  <a:gd name="connsiteY7" fmla="*/ 7942 h 369953"/>
                  <a:gd name="connsiteX8" fmla="*/ 378631 w 1181113"/>
                  <a:gd name="connsiteY8" fmla="*/ 65092 h 369953"/>
                  <a:gd name="connsiteX9" fmla="*/ 290527 w 1181113"/>
                  <a:gd name="connsiteY9" fmla="*/ 7941 h 369953"/>
                  <a:gd name="connsiteX10" fmla="*/ 204800 w 1181113"/>
                  <a:gd name="connsiteY10" fmla="*/ 29372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7004 h 369953"/>
                  <a:gd name="connsiteX1" fmla="*/ 1062050 w 1181113"/>
                  <a:gd name="connsiteY1" fmla="*/ 17467 h 369953"/>
                  <a:gd name="connsiteX2" fmla="*/ 952514 w 1181113"/>
                  <a:gd name="connsiteY2" fmla="*/ 60329 h 369953"/>
                  <a:gd name="connsiteX3" fmla="*/ 859644 w 1181113"/>
                  <a:gd name="connsiteY3" fmla="*/ 12705 h 369953"/>
                  <a:gd name="connsiteX4" fmla="*/ 757250 w 1181113"/>
                  <a:gd name="connsiteY4" fmla="*/ 74617 h 369953"/>
                  <a:gd name="connsiteX5" fmla="*/ 676288 w 1181113"/>
                  <a:gd name="connsiteY5" fmla="*/ 17467 h 369953"/>
                  <a:gd name="connsiteX6" fmla="*/ 576275 w 1181113"/>
                  <a:gd name="connsiteY6" fmla="*/ 69854 h 369953"/>
                  <a:gd name="connsiteX7" fmla="*/ 471501 w 1181113"/>
                  <a:gd name="connsiteY7" fmla="*/ 7942 h 369953"/>
                  <a:gd name="connsiteX8" fmla="*/ 378631 w 1181113"/>
                  <a:gd name="connsiteY8" fmla="*/ 65092 h 369953"/>
                  <a:gd name="connsiteX9" fmla="*/ 290527 w 1181113"/>
                  <a:gd name="connsiteY9" fmla="*/ 7941 h 369953"/>
                  <a:gd name="connsiteX10" fmla="*/ 230993 w 1181113"/>
                  <a:gd name="connsiteY10" fmla="*/ 69854 h 369953"/>
                  <a:gd name="connsiteX11" fmla="*/ 123839 w 1181113"/>
                  <a:gd name="connsiteY11" fmla="*/ 12704 h 369953"/>
                  <a:gd name="connsiteX12" fmla="*/ 102406 w 1181113"/>
                  <a:gd name="connsiteY12" fmla="*/ 5560 h 369953"/>
                  <a:gd name="connsiteX13" fmla="*/ 157175 w 1181113"/>
                  <a:gd name="connsiteY13" fmla="*/ 86523 h 369953"/>
                  <a:gd name="connsiteX14" fmla="*/ 80976 w 1181113"/>
                  <a:gd name="connsiteY14" fmla="*/ 74617 h 369953"/>
                  <a:gd name="connsiteX15" fmla="*/ 13 w 1181113"/>
                  <a:gd name="connsiteY15" fmla="*/ 174629 h 369953"/>
                  <a:gd name="connsiteX16" fmla="*/ 61925 w 1181113"/>
                  <a:gd name="connsiteY16" fmla="*/ 288929 h 369953"/>
                  <a:gd name="connsiteX17" fmla="*/ 157175 w 1181113"/>
                  <a:gd name="connsiteY17" fmla="*/ 274642 h 369953"/>
                  <a:gd name="connsiteX18" fmla="*/ 219088 w 1181113"/>
                  <a:gd name="connsiteY18" fmla="*/ 355605 h 369953"/>
                  <a:gd name="connsiteX19" fmla="*/ 342914 w 1181113"/>
                  <a:gd name="connsiteY19" fmla="*/ 355604 h 369953"/>
                  <a:gd name="connsiteX20" fmla="*/ 414350 w 1181113"/>
                  <a:gd name="connsiteY20" fmla="*/ 288929 h 369953"/>
                  <a:gd name="connsiteX21" fmla="*/ 557225 w 1181113"/>
                  <a:gd name="connsiteY21" fmla="*/ 369892 h 369953"/>
                  <a:gd name="connsiteX22" fmla="*/ 681050 w 1181113"/>
                  <a:gd name="connsiteY22" fmla="*/ 303217 h 369953"/>
                  <a:gd name="connsiteX23" fmla="*/ 823925 w 1181113"/>
                  <a:gd name="connsiteY23" fmla="*/ 360367 h 369953"/>
                  <a:gd name="connsiteX24" fmla="*/ 942988 w 1181113"/>
                  <a:gd name="connsiteY24" fmla="*/ 284167 h 369953"/>
                  <a:gd name="connsiteX25" fmla="*/ 1100150 w 1181113"/>
                  <a:gd name="connsiteY25" fmla="*/ 331792 h 369953"/>
                  <a:gd name="connsiteX26" fmla="*/ 1181113 w 1181113"/>
                  <a:gd name="connsiteY26" fmla="*/ 193679 h 369953"/>
                  <a:gd name="connsiteX0" fmla="*/ 1176350 w 1181113"/>
                  <a:gd name="connsiteY0" fmla="*/ 129871 h 372820"/>
                  <a:gd name="connsiteX1" fmla="*/ 1062050 w 1181113"/>
                  <a:gd name="connsiteY1" fmla="*/ 20334 h 372820"/>
                  <a:gd name="connsiteX2" fmla="*/ 952514 w 1181113"/>
                  <a:gd name="connsiteY2" fmla="*/ 63196 h 372820"/>
                  <a:gd name="connsiteX3" fmla="*/ 859644 w 1181113"/>
                  <a:gd name="connsiteY3" fmla="*/ 15572 h 372820"/>
                  <a:gd name="connsiteX4" fmla="*/ 757250 w 1181113"/>
                  <a:gd name="connsiteY4" fmla="*/ 77484 h 372820"/>
                  <a:gd name="connsiteX5" fmla="*/ 676288 w 1181113"/>
                  <a:gd name="connsiteY5" fmla="*/ 20334 h 372820"/>
                  <a:gd name="connsiteX6" fmla="*/ 576275 w 1181113"/>
                  <a:gd name="connsiteY6" fmla="*/ 72721 h 372820"/>
                  <a:gd name="connsiteX7" fmla="*/ 471501 w 1181113"/>
                  <a:gd name="connsiteY7" fmla="*/ 10809 h 372820"/>
                  <a:gd name="connsiteX8" fmla="*/ 378631 w 1181113"/>
                  <a:gd name="connsiteY8" fmla="*/ 67959 h 372820"/>
                  <a:gd name="connsiteX9" fmla="*/ 290527 w 1181113"/>
                  <a:gd name="connsiteY9" fmla="*/ 10808 h 372820"/>
                  <a:gd name="connsiteX10" fmla="*/ 230993 w 1181113"/>
                  <a:gd name="connsiteY10" fmla="*/ 72721 h 372820"/>
                  <a:gd name="connsiteX11" fmla="*/ 147652 w 1181113"/>
                  <a:gd name="connsiteY11" fmla="*/ 8427 h 372820"/>
                  <a:gd name="connsiteX12" fmla="*/ 102406 w 1181113"/>
                  <a:gd name="connsiteY12" fmla="*/ 8427 h 372820"/>
                  <a:gd name="connsiteX13" fmla="*/ 157175 w 1181113"/>
                  <a:gd name="connsiteY13" fmla="*/ 89390 h 372820"/>
                  <a:gd name="connsiteX14" fmla="*/ 80976 w 1181113"/>
                  <a:gd name="connsiteY14" fmla="*/ 77484 h 372820"/>
                  <a:gd name="connsiteX15" fmla="*/ 13 w 1181113"/>
                  <a:gd name="connsiteY15" fmla="*/ 177496 h 372820"/>
                  <a:gd name="connsiteX16" fmla="*/ 61925 w 1181113"/>
                  <a:gd name="connsiteY16" fmla="*/ 291796 h 372820"/>
                  <a:gd name="connsiteX17" fmla="*/ 157175 w 1181113"/>
                  <a:gd name="connsiteY17" fmla="*/ 277509 h 372820"/>
                  <a:gd name="connsiteX18" fmla="*/ 219088 w 1181113"/>
                  <a:gd name="connsiteY18" fmla="*/ 358472 h 372820"/>
                  <a:gd name="connsiteX19" fmla="*/ 342914 w 1181113"/>
                  <a:gd name="connsiteY19" fmla="*/ 358471 h 372820"/>
                  <a:gd name="connsiteX20" fmla="*/ 414350 w 1181113"/>
                  <a:gd name="connsiteY20" fmla="*/ 291796 h 372820"/>
                  <a:gd name="connsiteX21" fmla="*/ 557225 w 1181113"/>
                  <a:gd name="connsiteY21" fmla="*/ 372759 h 372820"/>
                  <a:gd name="connsiteX22" fmla="*/ 681050 w 1181113"/>
                  <a:gd name="connsiteY22" fmla="*/ 306084 h 372820"/>
                  <a:gd name="connsiteX23" fmla="*/ 823925 w 1181113"/>
                  <a:gd name="connsiteY23" fmla="*/ 363234 h 372820"/>
                  <a:gd name="connsiteX24" fmla="*/ 942988 w 1181113"/>
                  <a:gd name="connsiteY24" fmla="*/ 287034 h 372820"/>
                  <a:gd name="connsiteX25" fmla="*/ 1100150 w 1181113"/>
                  <a:gd name="connsiteY25" fmla="*/ 334659 h 372820"/>
                  <a:gd name="connsiteX26" fmla="*/ 1181113 w 1181113"/>
                  <a:gd name="connsiteY26" fmla="*/ 196546 h 372820"/>
                  <a:gd name="connsiteX0" fmla="*/ 1191476 w 1196239"/>
                  <a:gd name="connsiteY0" fmla="*/ 129871 h 372820"/>
                  <a:gd name="connsiteX1" fmla="*/ 1077176 w 1196239"/>
                  <a:gd name="connsiteY1" fmla="*/ 20334 h 372820"/>
                  <a:gd name="connsiteX2" fmla="*/ 967640 w 1196239"/>
                  <a:gd name="connsiteY2" fmla="*/ 63196 h 372820"/>
                  <a:gd name="connsiteX3" fmla="*/ 874770 w 1196239"/>
                  <a:gd name="connsiteY3" fmla="*/ 15572 h 372820"/>
                  <a:gd name="connsiteX4" fmla="*/ 772376 w 1196239"/>
                  <a:gd name="connsiteY4" fmla="*/ 77484 h 372820"/>
                  <a:gd name="connsiteX5" fmla="*/ 691414 w 1196239"/>
                  <a:gd name="connsiteY5" fmla="*/ 20334 h 372820"/>
                  <a:gd name="connsiteX6" fmla="*/ 591401 w 1196239"/>
                  <a:gd name="connsiteY6" fmla="*/ 72721 h 372820"/>
                  <a:gd name="connsiteX7" fmla="*/ 486627 w 1196239"/>
                  <a:gd name="connsiteY7" fmla="*/ 10809 h 372820"/>
                  <a:gd name="connsiteX8" fmla="*/ 393757 w 1196239"/>
                  <a:gd name="connsiteY8" fmla="*/ 67959 h 372820"/>
                  <a:gd name="connsiteX9" fmla="*/ 305653 w 1196239"/>
                  <a:gd name="connsiteY9" fmla="*/ 10808 h 372820"/>
                  <a:gd name="connsiteX10" fmla="*/ 246119 w 1196239"/>
                  <a:gd name="connsiteY10" fmla="*/ 72721 h 372820"/>
                  <a:gd name="connsiteX11" fmla="*/ 162778 w 1196239"/>
                  <a:gd name="connsiteY11" fmla="*/ 8427 h 372820"/>
                  <a:gd name="connsiteX12" fmla="*/ 117532 w 1196239"/>
                  <a:gd name="connsiteY12" fmla="*/ 8427 h 372820"/>
                  <a:gd name="connsiteX13" fmla="*/ 172301 w 1196239"/>
                  <a:gd name="connsiteY13" fmla="*/ 89390 h 372820"/>
                  <a:gd name="connsiteX14" fmla="*/ 10377 w 1196239"/>
                  <a:gd name="connsiteY14" fmla="*/ 113203 h 372820"/>
                  <a:gd name="connsiteX15" fmla="*/ 15139 w 1196239"/>
                  <a:gd name="connsiteY15" fmla="*/ 177496 h 372820"/>
                  <a:gd name="connsiteX16" fmla="*/ 77051 w 1196239"/>
                  <a:gd name="connsiteY16" fmla="*/ 291796 h 372820"/>
                  <a:gd name="connsiteX17" fmla="*/ 172301 w 1196239"/>
                  <a:gd name="connsiteY17" fmla="*/ 277509 h 372820"/>
                  <a:gd name="connsiteX18" fmla="*/ 234214 w 1196239"/>
                  <a:gd name="connsiteY18" fmla="*/ 358472 h 372820"/>
                  <a:gd name="connsiteX19" fmla="*/ 358040 w 1196239"/>
                  <a:gd name="connsiteY19" fmla="*/ 358471 h 372820"/>
                  <a:gd name="connsiteX20" fmla="*/ 429476 w 1196239"/>
                  <a:gd name="connsiteY20" fmla="*/ 291796 h 372820"/>
                  <a:gd name="connsiteX21" fmla="*/ 572351 w 1196239"/>
                  <a:gd name="connsiteY21" fmla="*/ 372759 h 372820"/>
                  <a:gd name="connsiteX22" fmla="*/ 696176 w 1196239"/>
                  <a:gd name="connsiteY22" fmla="*/ 306084 h 372820"/>
                  <a:gd name="connsiteX23" fmla="*/ 839051 w 1196239"/>
                  <a:gd name="connsiteY23" fmla="*/ 363234 h 372820"/>
                  <a:gd name="connsiteX24" fmla="*/ 958114 w 1196239"/>
                  <a:gd name="connsiteY24" fmla="*/ 287034 h 372820"/>
                  <a:gd name="connsiteX25" fmla="*/ 1115276 w 1196239"/>
                  <a:gd name="connsiteY25" fmla="*/ 334659 h 372820"/>
                  <a:gd name="connsiteX26" fmla="*/ 1196239 w 1196239"/>
                  <a:gd name="connsiteY26" fmla="*/ 196546 h 372820"/>
                  <a:gd name="connsiteX0" fmla="*/ 1185437 w 1190200"/>
                  <a:gd name="connsiteY0" fmla="*/ 131024 h 373973"/>
                  <a:gd name="connsiteX1" fmla="*/ 1071137 w 1190200"/>
                  <a:gd name="connsiteY1" fmla="*/ 21487 h 373973"/>
                  <a:gd name="connsiteX2" fmla="*/ 961601 w 1190200"/>
                  <a:gd name="connsiteY2" fmla="*/ 64349 h 373973"/>
                  <a:gd name="connsiteX3" fmla="*/ 868731 w 1190200"/>
                  <a:gd name="connsiteY3" fmla="*/ 16725 h 373973"/>
                  <a:gd name="connsiteX4" fmla="*/ 766337 w 1190200"/>
                  <a:gd name="connsiteY4" fmla="*/ 78637 h 373973"/>
                  <a:gd name="connsiteX5" fmla="*/ 685375 w 1190200"/>
                  <a:gd name="connsiteY5" fmla="*/ 21487 h 373973"/>
                  <a:gd name="connsiteX6" fmla="*/ 585362 w 1190200"/>
                  <a:gd name="connsiteY6" fmla="*/ 73874 h 373973"/>
                  <a:gd name="connsiteX7" fmla="*/ 480588 w 1190200"/>
                  <a:gd name="connsiteY7" fmla="*/ 11962 h 373973"/>
                  <a:gd name="connsiteX8" fmla="*/ 387718 w 1190200"/>
                  <a:gd name="connsiteY8" fmla="*/ 69112 h 373973"/>
                  <a:gd name="connsiteX9" fmla="*/ 299614 w 1190200"/>
                  <a:gd name="connsiteY9" fmla="*/ 11961 h 373973"/>
                  <a:gd name="connsiteX10" fmla="*/ 240080 w 1190200"/>
                  <a:gd name="connsiteY10" fmla="*/ 73874 h 373973"/>
                  <a:gd name="connsiteX11" fmla="*/ 156739 w 1190200"/>
                  <a:gd name="connsiteY11" fmla="*/ 9580 h 373973"/>
                  <a:gd name="connsiteX12" fmla="*/ 111493 w 1190200"/>
                  <a:gd name="connsiteY12" fmla="*/ 9580 h 373973"/>
                  <a:gd name="connsiteX13" fmla="*/ 82918 w 1190200"/>
                  <a:gd name="connsiteY13" fmla="*/ 107211 h 373973"/>
                  <a:gd name="connsiteX14" fmla="*/ 4338 w 1190200"/>
                  <a:gd name="connsiteY14" fmla="*/ 114356 h 373973"/>
                  <a:gd name="connsiteX15" fmla="*/ 9100 w 1190200"/>
                  <a:gd name="connsiteY15" fmla="*/ 178649 h 373973"/>
                  <a:gd name="connsiteX16" fmla="*/ 71012 w 1190200"/>
                  <a:gd name="connsiteY16" fmla="*/ 292949 h 373973"/>
                  <a:gd name="connsiteX17" fmla="*/ 166262 w 1190200"/>
                  <a:gd name="connsiteY17" fmla="*/ 278662 h 373973"/>
                  <a:gd name="connsiteX18" fmla="*/ 228175 w 1190200"/>
                  <a:gd name="connsiteY18" fmla="*/ 359625 h 373973"/>
                  <a:gd name="connsiteX19" fmla="*/ 352001 w 1190200"/>
                  <a:gd name="connsiteY19" fmla="*/ 359624 h 373973"/>
                  <a:gd name="connsiteX20" fmla="*/ 423437 w 1190200"/>
                  <a:gd name="connsiteY20" fmla="*/ 292949 h 373973"/>
                  <a:gd name="connsiteX21" fmla="*/ 566312 w 1190200"/>
                  <a:gd name="connsiteY21" fmla="*/ 373912 h 373973"/>
                  <a:gd name="connsiteX22" fmla="*/ 690137 w 1190200"/>
                  <a:gd name="connsiteY22" fmla="*/ 307237 h 373973"/>
                  <a:gd name="connsiteX23" fmla="*/ 833012 w 1190200"/>
                  <a:gd name="connsiteY23" fmla="*/ 364387 h 373973"/>
                  <a:gd name="connsiteX24" fmla="*/ 952075 w 1190200"/>
                  <a:gd name="connsiteY24" fmla="*/ 288187 h 373973"/>
                  <a:gd name="connsiteX25" fmla="*/ 1109237 w 1190200"/>
                  <a:gd name="connsiteY25" fmla="*/ 335812 h 373973"/>
                  <a:gd name="connsiteX26" fmla="*/ 1190200 w 1190200"/>
                  <a:gd name="connsiteY26" fmla="*/ 197699 h 373973"/>
                  <a:gd name="connsiteX0" fmla="*/ 1185437 w 1190200"/>
                  <a:gd name="connsiteY0" fmla="*/ 122208 h 365157"/>
                  <a:gd name="connsiteX1" fmla="*/ 1071137 w 1190200"/>
                  <a:gd name="connsiteY1" fmla="*/ 12671 h 365157"/>
                  <a:gd name="connsiteX2" fmla="*/ 961601 w 1190200"/>
                  <a:gd name="connsiteY2" fmla="*/ 55533 h 365157"/>
                  <a:gd name="connsiteX3" fmla="*/ 868731 w 1190200"/>
                  <a:gd name="connsiteY3" fmla="*/ 7909 h 365157"/>
                  <a:gd name="connsiteX4" fmla="*/ 766337 w 1190200"/>
                  <a:gd name="connsiteY4" fmla="*/ 69821 h 365157"/>
                  <a:gd name="connsiteX5" fmla="*/ 685375 w 1190200"/>
                  <a:gd name="connsiteY5" fmla="*/ 12671 h 365157"/>
                  <a:gd name="connsiteX6" fmla="*/ 585362 w 1190200"/>
                  <a:gd name="connsiteY6" fmla="*/ 65058 h 365157"/>
                  <a:gd name="connsiteX7" fmla="*/ 480588 w 1190200"/>
                  <a:gd name="connsiteY7" fmla="*/ 3146 h 365157"/>
                  <a:gd name="connsiteX8" fmla="*/ 387718 w 1190200"/>
                  <a:gd name="connsiteY8" fmla="*/ 60296 h 365157"/>
                  <a:gd name="connsiteX9" fmla="*/ 299614 w 1190200"/>
                  <a:gd name="connsiteY9" fmla="*/ 3145 h 365157"/>
                  <a:gd name="connsiteX10" fmla="*/ 240080 w 1190200"/>
                  <a:gd name="connsiteY10" fmla="*/ 65058 h 365157"/>
                  <a:gd name="connsiteX11" fmla="*/ 156739 w 1190200"/>
                  <a:gd name="connsiteY11" fmla="*/ 764 h 365157"/>
                  <a:gd name="connsiteX12" fmla="*/ 116256 w 1190200"/>
                  <a:gd name="connsiteY12" fmla="*/ 76964 h 365157"/>
                  <a:gd name="connsiteX13" fmla="*/ 82918 w 1190200"/>
                  <a:gd name="connsiteY13" fmla="*/ 98395 h 365157"/>
                  <a:gd name="connsiteX14" fmla="*/ 4338 w 1190200"/>
                  <a:gd name="connsiteY14" fmla="*/ 105540 h 365157"/>
                  <a:gd name="connsiteX15" fmla="*/ 9100 w 1190200"/>
                  <a:gd name="connsiteY15" fmla="*/ 169833 h 365157"/>
                  <a:gd name="connsiteX16" fmla="*/ 71012 w 1190200"/>
                  <a:gd name="connsiteY16" fmla="*/ 284133 h 365157"/>
                  <a:gd name="connsiteX17" fmla="*/ 166262 w 1190200"/>
                  <a:gd name="connsiteY17" fmla="*/ 269846 h 365157"/>
                  <a:gd name="connsiteX18" fmla="*/ 228175 w 1190200"/>
                  <a:gd name="connsiteY18" fmla="*/ 350809 h 365157"/>
                  <a:gd name="connsiteX19" fmla="*/ 352001 w 1190200"/>
                  <a:gd name="connsiteY19" fmla="*/ 350808 h 365157"/>
                  <a:gd name="connsiteX20" fmla="*/ 423437 w 1190200"/>
                  <a:gd name="connsiteY20" fmla="*/ 284133 h 365157"/>
                  <a:gd name="connsiteX21" fmla="*/ 566312 w 1190200"/>
                  <a:gd name="connsiteY21" fmla="*/ 365096 h 365157"/>
                  <a:gd name="connsiteX22" fmla="*/ 690137 w 1190200"/>
                  <a:gd name="connsiteY22" fmla="*/ 298421 h 365157"/>
                  <a:gd name="connsiteX23" fmla="*/ 833012 w 1190200"/>
                  <a:gd name="connsiteY23" fmla="*/ 355571 h 365157"/>
                  <a:gd name="connsiteX24" fmla="*/ 952075 w 1190200"/>
                  <a:gd name="connsiteY24" fmla="*/ 279371 h 365157"/>
                  <a:gd name="connsiteX25" fmla="*/ 1109237 w 1190200"/>
                  <a:gd name="connsiteY25" fmla="*/ 326996 h 365157"/>
                  <a:gd name="connsiteX26" fmla="*/ 1190200 w 1190200"/>
                  <a:gd name="connsiteY26" fmla="*/ 188883 h 365157"/>
                  <a:gd name="connsiteX0" fmla="*/ 1183035 w 1187798"/>
                  <a:gd name="connsiteY0" fmla="*/ 122130 h 365079"/>
                  <a:gd name="connsiteX1" fmla="*/ 1068735 w 1187798"/>
                  <a:gd name="connsiteY1" fmla="*/ 12593 h 365079"/>
                  <a:gd name="connsiteX2" fmla="*/ 959199 w 1187798"/>
                  <a:gd name="connsiteY2" fmla="*/ 55455 h 365079"/>
                  <a:gd name="connsiteX3" fmla="*/ 866329 w 1187798"/>
                  <a:gd name="connsiteY3" fmla="*/ 7831 h 365079"/>
                  <a:gd name="connsiteX4" fmla="*/ 763935 w 1187798"/>
                  <a:gd name="connsiteY4" fmla="*/ 69743 h 365079"/>
                  <a:gd name="connsiteX5" fmla="*/ 682973 w 1187798"/>
                  <a:gd name="connsiteY5" fmla="*/ 12593 h 365079"/>
                  <a:gd name="connsiteX6" fmla="*/ 582960 w 1187798"/>
                  <a:gd name="connsiteY6" fmla="*/ 64980 h 365079"/>
                  <a:gd name="connsiteX7" fmla="*/ 478186 w 1187798"/>
                  <a:gd name="connsiteY7" fmla="*/ 3068 h 365079"/>
                  <a:gd name="connsiteX8" fmla="*/ 385316 w 1187798"/>
                  <a:gd name="connsiteY8" fmla="*/ 60218 h 365079"/>
                  <a:gd name="connsiteX9" fmla="*/ 297212 w 1187798"/>
                  <a:gd name="connsiteY9" fmla="*/ 3067 h 365079"/>
                  <a:gd name="connsiteX10" fmla="*/ 237678 w 1187798"/>
                  <a:gd name="connsiteY10" fmla="*/ 64980 h 365079"/>
                  <a:gd name="connsiteX11" fmla="*/ 154337 w 1187798"/>
                  <a:gd name="connsiteY11" fmla="*/ 686 h 365079"/>
                  <a:gd name="connsiteX12" fmla="*/ 113854 w 1187798"/>
                  <a:gd name="connsiteY12" fmla="*/ 76886 h 365079"/>
                  <a:gd name="connsiteX13" fmla="*/ 11460 w 1187798"/>
                  <a:gd name="connsiteY13" fmla="*/ 45929 h 365079"/>
                  <a:gd name="connsiteX14" fmla="*/ 1936 w 1187798"/>
                  <a:gd name="connsiteY14" fmla="*/ 105462 h 365079"/>
                  <a:gd name="connsiteX15" fmla="*/ 6698 w 1187798"/>
                  <a:gd name="connsiteY15" fmla="*/ 169755 h 365079"/>
                  <a:gd name="connsiteX16" fmla="*/ 68610 w 1187798"/>
                  <a:gd name="connsiteY16" fmla="*/ 284055 h 365079"/>
                  <a:gd name="connsiteX17" fmla="*/ 163860 w 1187798"/>
                  <a:gd name="connsiteY17" fmla="*/ 269768 h 365079"/>
                  <a:gd name="connsiteX18" fmla="*/ 225773 w 1187798"/>
                  <a:gd name="connsiteY18" fmla="*/ 350731 h 365079"/>
                  <a:gd name="connsiteX19" fmla="*/ 349599 w 1187798"/>
                  <a:gd name="connsiteY19" fmla="*/ 350730 h 365079"/>
                  <a:gd name="connsiteX20" fmla="*/ 421035 w 1187798"/>
                  <a:gd name="connsiteY20" fmla="*/ 284055 h 365079"/>
                  <a:gd name="connsiteX21" fmla="*/ 563910 w 1187798"/>
                  <a:gd name="connsiteY21" fmla="*/ 365018 h 365079"/>
                  <a:gd name="connsiteX22" fmla="*/ 687735 w 1187798"/>
                  <a:gd name="connsiteY22" fmla="*/ 298343 h 365079"/>
                  <a:gd name="connsiteX23" fmla="*/ 830610 w 1187798"/>
                  <a:gd name="connsiteY23" fmla="*/ 355493 h 365079"/>
                  <a:gd name="connsiteX24" fmla="*/ 949673 w 1187798"/>
                  <a:gd name="connsiteY24" fmla="*/ 279293 h 365079"/>
                  <a:gd name="connsiteX25" fmla="*/ 1106835 w 1187798"/>
                  <a:gd name="connsiteY25" fmla="*/ 326918 h 365079"/>
                  <a:gd name="connsiteX26" fmla="*/ 1187798 w 1187798"/>
                  <a:gd name="connsiteY26" fmla="*/ 188805 h 365079"/>
                  <a:gd name="connsiteX0" fmla="*/ 1187830 w 1192593"/>
                  <a:gd name="connsiteY0" fmla="*/ 122219 h 365168"/>
                  <a:gd name="connsiteX1" fmla="*/ 1073530 w 1192593"/>
                  <a:gd name="connsiteY1" fmla="*/ 12682 h 365168"/>
                  <a:gd name="connsiteX2" fmla="*/ 963994 w 1192593"/>
                  <a:gd name="connsiteY2" fmla="*/ 55544 h 365168"/>
                  <a:gd name="connsiteX3" fmla="*/ 871124 w 1192593"/>
                  <a:gd name="connsiteY3" fmla="*/ 7920 h 365168"/>
                  <a:gd name="connsiteX4" fmla="*/ 768730 w 1192593"/>
                  <a:gd name="connsiteY4" fmla="*/ 69832 h 365168"/>
                  <a:gd name="connsiteX5" fmla="*/ 687768 w 1192593"/>
                  <a:gd name="connsiteY5" fmla="*/ 12682 h 365168"/>
                  <a:gd name="connsiteX6" fmla="*/ 587755 w 1192593"/>
                  <a:gd name="connsiteY6" fmla="*/ 65069 h 365168"/>
                  <a:gd name="connsiteX7" fmla="*/ 482981 w 1192593"/>
                  <a:gd name="connsiteY7" fmla="*/ 3157 h 365168"/>
                  <a:gd name="connsiteX8" fmla="*/ 390111 w 1192593"/>
                  <a:gd name="connsiteY8" fmla="*/ 60307 h 365168"/>
                  <a:gd name="connsiteX9" fmla="*/ 302007 w 1192593"/>
                  <a:gd name="connsiteY9" fmla="*/ 3156 h 365168"/>
                  <a:gd name="connsiteX10" fmla="*/ 242473 w 1192593"/>
                  <a:gd name="connsiteY10" fmla="*/ 65069 h 365168"/>
                  <a:gd name="connsiteX11" fmla="*/ 159132 w 1192593"/>
                  <a:gd name="connsiteY11" fmla="*/ 775 h 365168"/>
                  <a:gd name="connsiteX12" fmla="*/ 118649 w 1192593"/>
                  <a:gd name="connsiteY12" fmla="*/ 76975 h 365168"/>
                  <a:gd name="connsiteX13" fmla="*/ 6731 w 1192593"/>
                  <a:gd name="connsiteY13" fmla="*/ 105551 h 365168"/>
                  <a:gd name="connsiteX14" fmla="*/ 11493 w 1192593"/>
                  <a:gd name="connsiteY14" fmla="*/ 169844 h 365168"/>
                  <a:gd name="connsiteX15" fmla="*/ 73405 w 1192593"/>
                  <a:gd name="connsiteY15" fmla="*/ 284144 h 365168"/>
                  <a:gd name="connsiteX16" fmla="*/ 168655 w 1192593"/>
                  <a:gd name="connsiteY16" fmla="*/ 269857 h 365168"/>
                  <a:gd name="connsiteX17" fmla="*/ 230568 w 1192593"/>
                  <a:gd name="connsiteY17" fmla="*/ 350820 h 365168"/>
                  <a:gd name="connsiteX18" fmla="*/ 354394 w 1192593"/>
                  <a:gd name="connsiteY18" fmla="*/ 350819 h 365168"/>
                  <a:gd name="connsiteX19" fmla="*/ 425830 w 1192593"/>
                  <a:gd name="connsiteY19" fmla="*/ 284144 h 365168"/>
                  <a:gd name="connsiteX20" fmla="*/ 568705 w 1192593"/>
                  <a:gd name="connsiteY20" fmla="*/ 365107 h 365168"/>
                  <a:gd name="connsiteX21" fmla="*/ 692530 w 1192593"/>
                  <a:gd name="connsiteY21" fmla="*/ 298432 h 365168"/>
                  <a:gd name="connsiteX22" fmla="*/ 835405 w 1192593"/>
                  <a:gd name="connsiteY22" fmla="*/ 355582 h 365168"/>
                  <a:gd name="connsiteX23" fmla="*/ 954468 w 1192593"/>
                  <a:gd name="connsiteY23" fmla="*/ 279382 h 365168"/>
                  <a:gd name="connsiteX24" fmla="*/ 1111630 w 1192593"/>
                  <a:gd name="connsiteY24" fmla="*/ 327007 h 365168"/>
                  <a:gd name="connsiteX25" fmla="*/ 1192593 w 1192593"/>
                  <a:gd name="connsiteY25" fmla="*/ 188894 h 365168"/>
                  <a:gd name="connsiteX0" fmla="*/ 1180738 w 1185501"/>
                  <a:gd name="connsiteY0" fmla="*/ 122167 h 365116"/>
                  <a:gd name="connsiteX1" fmla="*/ 1066438 w 1185501"/>
                  <a:gd name="connsiteY1" fmla="*/ 12630 h 365116"/>
                  <a:gd name="connsiteX2" fmla="*/ 956902 w 1185501"/>
                  <a:gd name="connsiteY2" fmla="*/ 55492 h 365116"/>
                  <a:gd name="connsiteX3" fmla="*/ 864032 w 1185501"/>
                  <a:gd name="connsiteY3" fmla="*/ 7868 h 365116"/>
                  <a:gd name="connsiteX4" fmla="*/ 761638 w 1185501"/>
                  <a:gd name="connsiteY4" fmla="*/ 69780 h 365116"/>
                  <a:gd name="connsiteX5" fmla="*/ 680676 w 1185501"/>
                  <a:gd name="connsiteY5" fmla="*/ 12630 h 365116"/>
                  <a:gd name="connsiteX6" fmla="*/ 580663 w 1185501"/>
                  <a:gd name="connsiteY6" fmla="*/ 65017 h 365116"/>
                  <a:gd name="connsiteX7" fmla="*/ 475889 w 1185501"/>
                  <a:gd name="connsiteY7" fmla="*/ 3105 h 365116"/>
                  <a:gd name="connsiteX8" fmla="*/ 383019 w 1185501"/>
                  <a:gd name="connsiteY8" fmla="*/ 60255 h 365116"/>
                  <a:gd name="connsiteX9" fmla="*/ 294915 w 1185501"/>
                  <a:gd name="connsiteY9" fmla="*/ 3104 h 365116"/>
                  <a:gd name="connsiteX10" fmla="*/ 235381 w 1185501"/>
                  <a:gd name="connsiteY10" fmla="*/ 65017 h 365116"/>
                  <a:gd name="connsiteX11" fmla="*/ 152040 w 1185501"/>
                  <a:gd name="connsiteY11" fmla="*/ 723 h 365116"/>
                  <a:gd name="connsiteX12" fmla="*/ 111557 w 1185501"/>
                  <a:gd name="connsiteY12" fmla="*/ 76923 h 365116"/>
                  <a:gd name="connsiteX13" fmla="*/ 9164 w 1185501"/>
                  <a:gd name="connsiteY13" fmla="*/ 72162 h 365116"/>
                  <a:gd name="connsiteX14" fmla="*/ 4401 w 1185501"/>
                  <a:gd name="connsiteY14" fmla="*/ 169792 h 365116"/>
                  <a:gd name="connsiteX15" fmla="*/ 66313 w 1185501"/>
                  <a:gd name="connsiteY15" fmla="*/ 284092 h 365116"/>
                  <a:gd name="connsiteX16" fmla="*/ 161563 w 1185501"/>
                  <a:gd name="connsiteY16" fmla="*/ 269805 h 365116"/>
                  <a:gd name="connsiteX17" fmla="*/ 223476 w 1185501"/>
                  <a:gd name="connsiteY17" fmla="*/ 350768 h 365116"/>
                  <a:gd name="connsiteX18" fmla="*/ 347302 w 1185501"/>
                  <a:gd name="connsiteY18" fmla="*/ 350767 h 365116"/>
                  <a:gd name="connsiteX19" fmla="*/ 418738 w 1185501"/>
                  <a:gd name="connsiteY19" fmla="*/ 284092 h 365116"/>
                  <a:gd name="connsiteX20" fmla="*/ 561613 w 1185501"/>
                  <a:gd name="connsiteY20" fmla="*/ 365055 h 365116"/>
                  <a:gd name="connsiteX21" fmla="*/ 685438 w 1185501"/>
                  <a:gd name="connsiteY21" fmla="*/ 298380 h 365116"/>
                  <a:gd name="connsiteX22" fmla="*/ 828313 w 1185501"/>
                  <a:gd name="connsiteY22" fmla="*/ 355530 h 365116"/>
                  <a:gd name="connsiteX23" fmla="*/ 947376 w 1185501"/>
                  <a:gd name="connsiteY23" fmla="*/ 279330 h 365116"/>
                  <a:gd name="connsiteX24" fmla="*/ 1104538 w 1185501"/>
                  <a:gd name="connsiteY24" fmla="*/ 326955 h 365116"/>
                  <a:gd name="connsiteX25" fmla="*/ 1185501 w 1185501"/>
                  <a:gd name="connsiteY25" fmla="*/ 188842 h 365116"/>
                  <a:gd name="connsiteX0" fmla="*/ 1173091 w 1177854"/>
                  <a:gd name="connsiteY0" fmla="*/ 122167 h 365116"/>
                  <a:gd name="connsiteX1" fmla="*/ 1058791 w 1177854"/>
                  <a:gd name="connsiteY1" fmla="*/ 12630 h 365116"/>
                  <a:gd name="connsiteX2" fmla="*/ 949255 w 1177854"/>
                  <a:gd name="connsiteY2" fmla="*/ 55492 h 365116"/>
                  <a:gd name="connsiteX3" fmla="*/ 856385 w 1177854"/>
                  <a:gd name="connsiteY3" fmla="*/ 7868 h 365116"/>
                  <a:gd name="connsiteX4" fmla="*/ 753991 w 1177854"/>
                  <a:gd name="connsiteY4" fmla="*/ 69780 h 365116"/>
                  <a:gd name="connsiteX5" fmla="*/ 673029 w 1177854"/>
                  <a:gd name="connsiteY5" fmla="*/ 12630 h 365116"/>
                  <a:gd name="connsiteX6" fmla="*/ 573016 w 1177854"/>
                  <a:gd name="connsiteY6" fmla="*/ 65017 h 365116"/>
                  <a:gd name="connsiteX7" fmla="*/ 468242 w 1177854"/>
                  <a:gd name="connsiteY7" fmla="*/ 3105 h 365116"/>
                  <a:gd name="connsiteX8" fmla="*/ 375372 w 1177854"/>
                  <a:gd name="connsiteY8" fmla="*/ 60255 h 365116"/>
                  <a:gd name="connsiteX9" fmla="*/ 287268 w 1177854"/>
                  <a:gd name="connsiteY9" fmla="*/ 3104 h 365116"/>
                  <a:gd name="connsiteX10" fmla="*/ 227734 w 1177854"/>
                  <a:gd name="connsiteY10" fmla="*/ 65017 h 365116"/>
                  <a:gd name="connsiteX11" fmla="*/ 144393 w 1177854"/>
                  <a:gd name="connsiteY11" fmla="*/ 723 h 365116"/>
                  <a:gd name="connsiteX12" fmla="*/ 103910 w 1177854"/>
                  <a:gd name="connsiteY12" fmla="*/ 76923 h 365116"/>
                  <a:gd name="connsiteX13" fmla="*/ 1517 w 1177854"/>
                  <a:gd name="connsiteY13" fmla="*/ 72162 h 365116"/>
                  <a:gd name="connsiteX14" fmla="*/ 39617 w 1177854"/>
                  <a:gd name="connsiteY14" fmla="*/ 165029 h 365116"/>
                  <a:gd name="connsiteX15" fmla="*/ 58666 w 1177854"/>
                  <a:gd name="connsiteY15" fmla="*/ 284092 h 365116"/>
                  <a:gd name="connsiteX16" fmla="*/ 153916 w 1177854"/>
                  <a:gd name="connsiteY16" fmla="*/ 269805 h 365116"/>
                  <a:gd name="connsiteX17" fmla="*/ 215829 w 1177854"/>
                  <a:gd name="connsiteY17" fmla="*/ 350768 h 365116"/>
                  <a:gd name="connsiteX18" fmla="*/ 339655 w 1177854"/>
                  <a:gd name="connsiteY18" fmla="*/ 350767 h 365116"/>
                  <a:gd name="connsiteX19" fmla="*/ 411091 w 1177854"/>
                  <a:gd name="connsiteY19" fmla="*/ 284092 h 365116"/>
                  <a:gd name="connsiteX20" fmla="*/ 553966 w 1177854"/>
                  <a:gd name="connsiteY20" fmla="*/ 365055 h 365116"/>
                  <a:gd name="connsiteX21" fmla="*/ 677791 w 1177854"/>
                  <a:gd name="connsiteY21" fmla="*/ 298380 h 365116"/>
                  <a:gd name="connsiteX22" fmla="*/ 820666 w 1177854"/>
                  <a:gd name="connsiteY22" fmla="*/ 355530 h 365116"/>
                  <a:gd name="connsiteX23" fmla="*/ 939729 w 1177854"/>
                  <a:gd name="connsiteY23" fmla="*/ 279330 h 365116"/>
                  <a:gd name="connsiteX24" fmla="*/ 1096891 w 1177854"/>
                  <a:gd name="connsiteY24" fmla="*/ 326955 h 365116"/>
                  <a:gd name="connsiteX25" fmla="*/ 1177854 w 1177854"/>
                  <a:gd name="connsiteY25" fmla="*/ 188842 h 365116"/>
                  <a:gd name="connsiteX0" fmla="*/ 1184555 w 1189318"/>
                  <a:gd name="connsiteY0" fmla="*/ 122167 h 365116"/>
                  <a:gd name="connsiteX1" fmla="*/ 1070255 w 1189318"/>
                  <a:gd name="connsiteY1" fmla="*/ 12630 h 365116"/>
                  <a:gd name="connsiteX2" fmla="*/ 960719 w 1189318"/>
                  <a:gd name="connsiteY2" fmla="*/ 55492 h 365116"/>
                  <a:gd name="connsiteX3" fmla="*/ 867849 w 1189318"/>
                  <a:gd name="connsiteY3" fmla="*/ 7868 h 365116"/>
                  <a:gd name="connsiteX4" fmla="*/ 765455 w 1189318"/>
                  <a:gd name="connsiteY4" fmla="*/ 69780 h 365116"/>
                  <a:gd name="connsiteX5" fmla="*/ 684493 w 1189318"/>
                  <a:gd name="connsiteY5" fmla="*/ 12630 h 365116"/>
                  <a:gd name="connsiteX6" fmla="*/ 584480 w 1189318"/>
                  <a:gd name="connsiteY6" fmla="*/ 65017 h 365116"/>
                  <a:gd name="connsiteX7" fmla="*/ 479706 w 1189318"/>
                  <a:gd name="connsiteY7" fmla="*/ 3105 h 365116"/>
                  <a:gd name="connsiteX8" fmla="*/ 386836 w 1189318"/>
                  <a:gd name="connsiteY8" fmla="*/ 60255 h 365116"/>
                  <a:gd name="connsiteX9" fmla="*/ 298732 w 1189318"/>
                  <a:gd name="connsiteY9" fmla="*/ 3104 h 365116"/>
                  <a:gd name="connsiteX10" fmla="*/ 239198 w 1189318"/>
                  <a:gd name="connsiteY10" fmla="*/ 65017 h 365116"/>
                  <a:gd name="connsiteX11" fmla="*/ 155857 w 1189318"/>
                  <a:gd name="connsiteY11" fmla="*/ 723 h 365116"/>
                  <a:gd name="connsiteX12" fmla="*/ 115374 w 1189318"/>
                  <a:gd name="connsiteY12" fmla="*/ 76923 h 365116"/>
                  <a:gd name="connsiteX13" fmla="*/ 12981 w 1189318"/>
                  <a:gd name="connsiteY13" fmla="*/ 72162 h 365116"/>
                  <a:gd name="connsiteX14" fmla="*/ 51081 w 1189318"/>
                  <a:gd name="connsiteY14" fmla="*/ 165029 h 365116"/>
                  <a:gd name="connsiteX15" fmla="*/ 3455 w 1189318"/>
                  <a:gd name="connsiteY15" fmla="*/ 245992 h 365116"/>
                  <a:gd name="connsiteX16" fmla="*/ 165380 w 1189318"/>
                  <a:gd name="connsiteY16" fmla="*/ 269805 h 365116"/>
                  <a:gd name="connsiteX17" fmla="*/ 227293 w 1189318"/>
                  <a:gd name="connsiteY17" fmla="*/ 350768 h 365116"/>
                  <a:gd name="connsiteX18" fmla="*/ 351119 w 1189318"/>
                  <a:gd name="connsiteY18" fmla="*/ 350767 h 365116"/>
                  <a:gd name="connsiteX19" fmla="*/ 422555 w 1189318"/>
                  <a:gd name="connsiteY19" fmla="*/ 284092 h 365116"/>
                  <a:gd name="connsiteX20" fmla="*/ 565430 w 1189318"/>
                  <a:gd name="connsiteY20" fmla="*/ 365055 h 365116"/>
                  <a:gd name="connsiteX21" fmla="*/ 689255 w 1189318"/>
                  <a:gd name="connsiteY21" fmla="*/ 298380 h 365116"/>
                  <a:gd name="connsiteX22" fmla="*/ 832130 w 1189318"/>
                  <a:gd name="connsiteY22" fmla="*/ 355530 h 365116"/>
                  <a:gd name="connsiteX23" fmla="*/ 951193 w 1189318"/>
                  <a:gd name="connsiteY23" fmla="*/ 279330 h 365116"/>
                  <a:gd name="connsiteX24" fmla="*/ 1108355 w 1189318"/>
                  <a:gd name="connsiteY24" fmla="*/ 326955 h 365116"/>
                  <a:gd name="connsiteX25" fmla="*/ 1189318 w 1189318"/>
                  <a:gd name="connsiteY25" fmla="*/ 188842 h 365116"/>
                  <a:gd name="connsiteX0" fmla="*/ 1182877 w 1187640"/>
                  <a:gd name="connsiteY0" fmla="*/ 122167 h 365116"/>
                  <a:gd name="connsiteX1" fmla="*/ 1068577 w 1187640"/>
                  <a:gd name="connsiteY1" fmla="*/ 12630 h 365116"/>
                  <a:gd name="connsiteX2" fmla="*/ 959041 w 1187640"/>
                  <a:gd name="connsiteY2" fmla="*/ 55492 h 365116"/>
                  <a:gd name="connsiteX3" fmla="*/ 866171 w 1187640"/>
                  <a:gd name="connsiteY3" fmla="*/ 7868 h 365116"/>
                  <a:gd name="connsiteX4" fmla="*/ 763777 w 1187640"/>
                  <a:gd name="connsiteY4" fmla="*/ 69780 h 365116"/>
                  <a:gd name="connsiteX5" fmla="*/ 682815 w 1187640"/>
                  <a:gd name="connsiteY5" fmla="*/ 12630 h 365116"/>
                  <a:gd name="connsiteX6" fmla="*/ 582802 w 1187640"/>
                  <a:gd name="connsiteY6" fmla="*/ 65017 h 365116"/>
                  <a:gd name="connsiteX7" fmla="*/ 478028 w 1187640"/>
                  <a:gd name="connsiteY7" fmla="*/ 3105 h 365116"/>
                  <a:gd name="connsiteX8" fmla="*/ 385158 w 1187640"/>
                  <a:gd name="connsiteY8" fmla="*/ 60255 h 365116"/>
                  <a:gd name="connsiteX9" fmla="*/ 297054 w 1187640"/>
                  <a:gd name="connsiteY9" fmla="*/ 3104 h 365116"/>
                  <a:gd name="connsiteX10" fmla="*/ 237520 w 1187640"/>
                  <a:gd name="connsiteY10" fmla="*/ 65017 h 365116"/>
                  <a:gd name="connsiteX11" fmla="*/ 154179 w 1187640"/>
                  <a:gd name="connsiteY11" fmla="*/ 723 h 365116"/>
                  <a:gd name="connsiteX12" fmla="*/ 113696 w 1187640"/>
                  <a:gd name="connsiteY12" fmla="*/ 76923 h 365116"/>
                  <a:gd name="connsiteX13" fmla="*/ 11303 w 1187640"/>
                  <a:gd name="connsiteY13" fmla="*/ 72162 h 365116"/>
                  <a:gd name="connsiteX14" fmla="*/ 49403 w 1187640"/>
                  <a:gd name="connsiteY14" fmla="*/ 165029 h 365116"/>
                  <a:gd name="connsiteX15" fmla="*/ 1777 w 1187640"/>
                  <a:gd name="connsiteY15" fmla="*/ 245992 h 365116"/>
                  <a:gd name="connsiteX16" fmla="*/ 125602 w 1187640"/>
                  <a:gd name="connsiteY16" fmla="*/ 243612 h 365116"/>
                  <a:gd name="connsiteX17" fmla="*/ 225615 w 1187640"/>
                  <a:gd name="connsiteY17" fmla="*/ 350768 h 365116"/>
                  <a:gd name="connsiteX18" fmla="*/ 349441 w 1187640"/>
                  <a:gd name="connsiteY18" fmla="*/ 350767 h 365116"/>
                  <a:gd name="connsiteX19" fmla="*/ 420877 w 1187640"/>
                  <a:gd name="connsiteY19" fmla="*/ 284092 h 365116"/>
                  <a:gd name="connsiteX20" fmla="*/ 563752 w 1187640"/>
                  <a:gd name="connsiteY20" fmla="*/ 365055 h 365116"/>
                  <a:gd name="connsiteX21" fmla="*/ 687577 w 1187640"/>
                  <a:gd name="connsiteY21" fmla="*/ 298380 h 365116"/>
                  <a:gd name="connsiteX22" fmla="*/ 830452 w 1187640"/>
                  <a:gd name="connsiteY22" fmla="*/ 355530 h 365116"/>
                  <a:gd name="connsiteX23" fmla="*/ 949515 w 1187640"/>
                  <a:gd name="connsiteY23" fmla="*/ 279330 h 365116"/>
                  <a:gd name="connsiteX24" fmla="*/ 1106677 w 1187640"/>
                  <a:gd name="connsiteY24" fmla="*/ 326955 h 365116"/>
                  <a:gd name="connsiteX25" fmla="*/ 1187640 w 1187640"/>
                  <a:gd name="connsiteY25" fmla="*/ 188842 h 365116"/>
                  <a:gd name="connsiteX0" fmla="*/ 1182877 w 1187640"/>
                  <a:gd name="connsiteY0" fmla="*/ 122167 h 365116"/>
                  <a:gd name="connsiteX1" fmla="*/ 1068577 w 1187640"/>
                  <a:gd name="connsiteY1" fmla="*/ 12630 h 365116"/>
                  <a:gd name="connsiteX2" fmla="*/ 959041 w 1187640"/>
                  <a:gd name="connsiteY2" fmla="*/ 55492 h 365116"/>
                  <a:gd name="connsiteX3" fmla="*/ 866171 w 1187640"/>
                  <a:gd name="connsiteY3" fmla="*/ 7868 h 365116"/>
                  <a:gd name="connsiteX4" fmla="*/ 763777 w 1187640"/>
                  <a:gd name="connsiteY4" fmla="*/ 69780 h 365116"/>
                  <a:gd name="connsiteX5" fmla="*/ 682815 w 1187640"/>
                  <a:gd name="connsiteY5" fmla="*/ 12630 h 365116"/>
                  <a:gd name="connsiteX6" fmla="*/ 582802 w 1187640"/>
                  <a:gd name="connsiteY6" fmla="*/ 65017 h 365116"/>
                  <a:gd name="connsiteX7" fmla="*/ 478028 w 1187640"/>
                  <a:gd name="connsiteY7" fmla="*/ 3105 h 365116"/>
                  <a:gd name="connsiteX8" fmla="*/ 385158 w 1187640"/>
                  <a:gd name="connsiteY8" fmla="*/ 60255 h 365116"/>
                  <a:gd name="connsiteX9" fmla="*/ 297054 w 1187640"/>
                  <a:gd name="connsiteY9" fmla="*/ 3104 h 365116"/>
                  <a:gd name="connsiteX10" fmla="*/ 237520 w 1187640"/>
                  <a:gd name="connsiteY10" fmla="*/ 65017 h 365116"/>
                  <a:gd name="connsiteX11" fmla="*/ 154179 w 1187640"/>
                  <a:gd name="connsiteY11" fmla="*/ 723 h 365116"/>
                  <a:gd name="connsiteX12" fmla="*/ 113696 w 1187640"/>
                  <a:gd name="connsiteY12" fmla="*/ 76923 h 365116"/>
                  <a:gd name="connsiteX13" fmla="*/ 11303 w 1187640"/>
                  <a:gd name="connsiteY13" fmla="*/ 72162 h 365116"/>
                  <a:gd name="connsiteX14" fmla="*/ 49403 w 1187640"/>
                  <a:gd name="connsiteY14" fmla="*/ 165029 h 365116"/>
                  <a:gd name="connsiteX15" fmla="*/ 1777 w 1187640"/>
                  <a:gd name="connsiteY15" fmla="*/ 245992 h 365116"/>
                  <a:gd name="connsiteX16" fmla="*/ 125602 w 1187640"/>
                  <a:gd name="connsiteY16" fmla="*/ 243612 h 365116"/>
                  <a:gd name="connsiteX17" fmla="*/ 156559 w 1187640"/>
                  <a:gd name="connsiteY17" fmla="*/ 310286 h 365116"/>
                  <a:gd name="connsiteX18" fmla="*/ 349441 w 1187640"/>
                  <a:gd name="connsiteY18" fmla="*/ 350767 h 365116"/>
                  <a:gd name="connsiteX19" fmla="*/ 420877 w 1187640"/>
                  <a:gd name="connsiteY19" fmla="*/ 284092 h 365116"/>
                  <a:gd name="connsiteX20" fmla="*/ 563752 w 1187640"/>
                  <a:gd name="connsiteY20" fmla="*/ 365055 h 365116"/>
                  <a:gd name="connsiteX21" fmla="*/ 687577 w 1187640"/>
                  <a:gd name="connsiteY21" fmla="*/ 298380 h 365116"/>
                  <a:gd name="connsiteX22" fmla="*/ 830452 w 1187640"/>
                  <a:gd name="connsiteY22" fmla="*/ 355530 h 365116"/>
                  <a:gd name="connsiteX23" fmla="*/ 949515 w 1187640"/>
                  <a:gd name="connsiteY23" fmla="*/ 279330 h 365116"/>
                  <a:gd name="connsiteX24" fmla="*/ 1106677 w 1187640"/>
                  <a:gd name="connsiteY24" fmla="*/ 326955 h 365116"/>
                  <a:gd name="connsiteX25" fmla="*/ 1187640 w 1187640"/>
                  <a:gd name="connsiteY25" fmla="*/ 188842 h 365116"/>
                  <a:gd name="connsiteX0" fmla="*/ 1182877 w 1187640"/>
                  <a:gd name="connsiteY0" fmla="*/ 122167 h 365116"/>
                  <a:gd name="connsiteX1" fmla="*/ 1068577 w 1187640"/>
                  <a:gd name="connsiteY1" fmla="*/ 12630 h 365116"/>
                  <a:gd name="connsiteX2" fmla="*/ 959041 w 1187640"/>
                  <a:gd name="connsiteY2" fmla="*/ 55492 h 365116"/>
                  <a:gd name="connsiteX3" fmla="*/ 866171 w 1187640"/>
                  <a:gd name="connsiteY3" fmla="*/ 7868 h 365116"/>
                  <a:gd name="connsiteX4" fmla="*/ 763777 w 1187640"/>
                  <a:gd name="connsiteY4" fmla="*/ 69780 h 365116"/>
                  <a:gd name="connsiteX5" fmla="*/ 682815 w 1187640"/>
                  <a:gd name="connsiteY5" fmla="*/ 12630 h 365116"/>
                  <a:gd name="connsiteX6" fmla="*/ 582802 w 1187640"/>
                  <a:gd name="connsiteY6" fmla="*/ 65017 h 365116"/>
                  <a:gd name="connsiteX7" fmla="*/ 478028 w 1187640"/>
                  <a:gd name="connsiteY7" fmla="*/ 3105 h 365116"/>
                  <a:gd name="connsiteX8" fmla="*/ 385158 w 1187640"/>
                  <a:gd name="connsiteY8" fmla="*/ 60255 h 365116"/>
                  <a:gd name="connsiteX9" fmla="*/ 297054 w 1187640"/>
                  <a:gd name="connsiteY9" fmla="*/ 3104 h 365116"/>
                  <a:gd name="connsiteX10" fmla="*/ 237520 w 1187640"/>
                  <a:gd name="connsiteY10" fmla="*/ 65017 h 365116"/>
                  <a:gd name="connsiteX11" fmla="*/ 154179 w 1187640"/>
                  <a:gd name="connsiteY11" fmla="*/ 723 h 365116"/>
                  <a:gd name="connsiteX12" fmla="*/ 113696 w 1187640"/>
                  <a:gd name="connsiteY12" fmla="*/ 76923 h 365116"/>
                  <a:gd name="connsiteX13" fmla="*/ 11303 w 1187640"/>
                  <a:gd name="connsiteY13" fmla="*/ 72162 h 365116"/>
                  <a:gd name="connsiteX14" fmla="*/ 49403 w 1187640"/>
                  <a:gd name="connsiteY14" fmla="*/ 165029 h 365116"/>
                  <a:gd name="connsiteX15" fmla="*/ 1777 w 1187640"/>
                  <a:gd name="connsiteY15" fmla="*/ 245992 h 365116"/>
                  <a:gd name="connsiteX16" fmla="*/ 125602 w 1187640"/>
                  <a:gd name="connsiteY16" fmla="*/ 243612 h 365116"/>
                  <a:gd name="connsiteX17" fmla="*/ 156559 w 1187640"/>
                  <a:gd name="connsiteY17" fmla="*/ 310286 h 365116"/>
                  <a:gd name="connsiteX18" fmla="*/ 225616 w 1187640"/>
                  <a:gd name="connsiteY18" fmla="*/ 257899 h 365116"/>
                  <a:gd name="connsiteX19" fmla="*/ 420877 w 1187640"/>
                  <a:gd name="connsiteY19" fmla="*/ 284092 h 365116"/>
                  <a:gd name="connsiteX20" fmla="*/ 563752 w 1187640"/>
                  <a:gd name="connsiteY20" fmla="*/ 365055 h 365116"/>
                  <a:gd name="connsiteX21" fmla="*/ 687577 w 1187640"/>
                  <a:gd name="connsiteY21" fmla="*/ 298380 h 365116"/>
                  <a:gd name="connsiteX22" fmla="*/ 830452 w 1187640"/>
                  <a:gd name="connsiteY22" fmla="*/ 355530 h 365116"/>
                  <a:gd name="connsiteX23" fmla="*/ 949515 w 1187640"/>
                  <a:gd name="connsiteY23" fmla="*/ 279330 h 365116"/>
                  <a:gd name="connsiteX24" fmla="*/ 1106677 w 1187640"/>
                  <a:gd name="connsiteY24" fmla="*/ 326955 h 365116"/>
                  <a:gd name="connsiteX25" fmla="*/ 1187640 w 1187640"/>
                  <a:gd name="connsiteY25" fmla="*/ 188842 h 365116"/>
                  <a:gd name="connsiteX0" fmla="*/ 1182877 w 1187640"/>
                  <a:gd name="connsiteY0" fmla="*/ 122167 h 365055"/>
                  <a:gd name="connsiteX1" fmla="*/ 1068577 w 1187640"/>
                  <a:gd name="connsiteY1" fmla="*/ 12630 h 365055"/>
                  <a:gd name="connsiteX2" fmla="*/ 959041 w 1187640"/>
                  <a:gd name="connsiteY2" fmla="*/ 55492 h 365055"/>
                  <a:gd name="connsiteX3" fmla="*/ 866171 w 1187640"/>
                  <a:gd name="connsiteY3" fmla="*/ 7868 h 365055"/>
                  <a:gd name="connsiteX4" fmla="*/ 763777 w 1187640"/>
                  <a:gd name="connsiteY4" fmla="*/ 69780 h 365055"/>
                  <a:gd name="connsiteX5" fmla="*/ 682815 w 1187640"/>
                  <a:gd name="connsiteY5" fmla="*/ 12630 h 365055"/>
                  <a:gd name="connsiteX6" fmla="*/ 582802 w 1187640"/>
                  <a:gd name="connsiteY6" fmla="*/ 65017 h 365055"/>
                  <a:gd name="connsiteX7" fmla="*/ 478028 w 1187640"/>
                  <a:gd name="connsiteY7" fmla="*/ 3105 h 365055"/>
                  <a:gd name="connsiteX8" fmla="*/ 385158 w 1187640"/>
                  <a:gd name="connsiteY8" fmla="*/ 60255 h 365055"/>
                  <a:gd name="connsiteX9" fmla="*/ 297054 w 1187640"/>
                  <a:gd name="connsiteY9" fmla="*/ 3104 h 365055"/>
                  <a:gd name="connsiteX10" fmla="*/ 237520 w 1187640"/>
                  <a:gd name="connsiteY10" fmla="*/ 65017 h 365055"/>
                  <a:gd name="connsiteX11" fmla="*/ 154179 w 1187640"/>
                  <a:gd name="connsiteY11" fmla="*/ 723 h 365055"/>
                  <a:gd name="connsiteX12" fmla="*/ 113696 w 1187640"/>
                  <a:gd name="connsiteY12" fmla="*/ 76923 h 365055"/>
                  <a:gd name="connsiteX13" fmla="*/ 11303 w 1187640"/>
                  <a:gd name="connsiteY13" fmla="*/ 72162 h 365055"/>
                  <a:gd name="connsiteX14" fmla="*/ 49403 w 1187640"/>
                  <a:gd name="connsiteY14" fmla="*/ 165029 h 365055"/>
                  <a:gd name="connsiteX15" fmla="*/ 1777 w 1187640"/>
                  <a:gd name="connsiteY15" fmla="*/ 245992 h 365055"/>
                  <a:gd name="connsiteX16" fmla="*/ 125602 w 1187640"/>
                  <a:gd name="connsiteY16" fmla="*/ 243612 h 365055"/>
                  <a:gd name="connsiteX17" fmla="*/ 156559 w 1187640"/>
                  <a:gd name="connsiteY17" fmla="*/ 310286 h 365055"/>
                  <a:gd name="connsiteX18" fmla="*/ 225616 w 1187640"/>
                  <a:gd name="connsiteY18" fmla="*/ 257899 h 365055"/>
                  <a:gd name="connsiteX19" fmla="*/ 301814 w 1187640"/>
                  <a:gd name="connsiteY19" fmla="*/ 298379 h 365055"/>
                  <a:gd name="connsiteX20" fmla="*/ 563752 w 1187640"/>
                  <a:gd name="connsiteY20" fmla="*/ 365055 h 365055"/>
                  <a:gd name="connsiteX21" fmla="*/ 687577 w 1187640"/>
                  <a:gd name="connsiteY21" fmla="*/ 298380 h 365055"/>
                  <a:gd name="connsiteX22" fmla="*/ 830452 w 1187640"/>
                  <a:gd name="connsiteY22" fmla="*/ 355530 h 365055"/>
                  <a:gd name="connsiteX23" fmla="*/ 949515 w 1187640"/>
                  <a:gd name="connsiteY23" fmla="*/ 279330 h 365055"/>
                  <a:gd name="connsiteX24" fmla="*/ 1106677 w 1187640"/>
                  <a:gd name="connsiteY24" fmla="*/ 326955 h 365055"/>
                  <a:gd name="connsiteX25" fmla="*/ 1187640 w 1187640"/>
                  <a:gd name="connsiteY25" fmla="*/ 188842 h 365055"/>
                  <a:gd name="connsiteX0" fmla="*/ 1182877 w 1187640"/>
                  <a:gd name="connsiteY0" fmla="*/ 122167 h 355690"/>
                  <a:gd name="connsiteX1" fmla="*/ 1068577 w 1187640"/>
                  <a:gd name="connsiteY1" fmla="*/ 12630 h 355690"/>
                  <a:gd name="connsiteX2" fmla="*/ 959041 w 1187640"/>
                  <a:gd name="connsiteY2" fmla="*/ 55492 h 355690"/>
                  <a:gd name="connsiteX3" fmla="*/ 866171 w 1187640"/>
                  <a:gd name="connsiteY3" fmla="*/ 7868 h 355690"/>
                  <a:gd name="connsiteX4" fmla="*/ 763777 w 1187640"/>
                  <a:gd name="connsiteY4" fmla="*/ 69780 h 355690"/>
                  <a:gd name="connsiteX5" fmla="*/ 682815 w 1187640"/>
                  <a:gd name="connsiteY5" fmla="*/ 12630 h 355690"/>
                  <a:gd name="connsiteX6" fmla="*/ 582802 w 1187640"/>
                  <a:gd name="connsiteY6" fmla="*/ 65017 h 355690"/>
                  <a:gd name="connsiteX7" fmla="*/ 478028 w 1187640"/>
                  <a:gd name="connsiteY7" fmla="*/ 3105 h 355690"/>
                  <a:gd name="connsiteX8" fmla="*/ 385158 w 1187640"/>
                  <a:gd name="connsiteY8" fmla="*/ 60255 h 355690"/>
                  <a:gd name="connsiteX9" fmla="*/ 297054 w 1187640"/>
                  <a:gd name="connsiteY9" fmla="*/ 3104 h 355690"/>
                  <a:gd name="connsiteX10" fmla="*/ 237520 w 1187640"/>
                  <a:gd name="connsiteY10" fmla="*/ 65017 h 355690"/>
                  <a:gd name="connsiteX11" fmla="*/ 154179 w 1187640"/>
                  <a:gd name="connsiteY11" fmla="*/ 723 h 355690"/>
                  <a:gd name="connsiteX12" fmla="*/ 113696 w 1187640"/>
                  <a:gd name="connsiteY12" fmla="*/ 76923 h 355690"/>
                  <a:gd name="connsiteX13" fmla="*/ 11303 w 1187640"/>
                  <a:gd name="connsiteY13" fmla="*/ 72162 h 355690"/>
                  <a:gd name="connsiteX14" fmla="*/ 49403 w 1187640"/>
                  <a:gd name="connsiteY14" fmla="*/ 165029 h 355690"/>
                  <a:gd name="connsiteX15" fmla="*/ 1777 w 1187640"/>
                  <a:gd name="connsiteY15" fmla="*/ 245992 h 355690"/>
                  <a:gd name="connsiteX16" fmla="*/ 125602 w 1187640"/>
                  <a:gd name="connsiteY16" fmla="*/ 243612 h 355690"/>
                  <a:gd name="connsiteX17" fmla="*/ 156559 w 1187640"/>
                  <a:gd name="connsiteY17" fmla="*/ 310286 h 355690"/>
                  <a:gd name="connsiteX18" fmla="*/ 225616 w 1187640"/>
                  <a:gd name="connsiteY18" fmla="*/ 257899 h 355690"/>
                  <a:gd name="connsiteX19" fmla="*/ 301814 w 1187640"/>
                  <a:gd name="connsiteY19" fmla="*/ 298379 h 355690"/>
                  <a:gd name="connsiteX20" fmla="*/ 378015 w 1187640"/>
                  <a:gd name="connsiteY20" fmla="*/ 262661 h 355690"/>
                  <a:gd name="connsiteX21" fmla="*/ 687577 w 1187640"/>
                  <a:gd name="connsiteY21" fmla="*/ 298380 h 355690"/>
                  <a:gd name="connsiteX22" fmla="*/ 830452 w 1187640"/>
                  <a:gd name="connsiteY22" fmla="*/ 355530 h 355690"/>
                  <a:gd name="connsiteX23" fmla="*/ 949515 w 1187640"/>
                  <a:gd name="connsiteY23" fmla="*/ 279330 h 355690"/>
                  <a:gd name="connsiteX24" fmla="*/ 1106677 w 1187640"/>
                  <a:gd name="connsiteY24" fmla="*/ 326955 h 355690"/>
                  <a:gd name="connsiteX25" fmla="*/ 1187640 w 1187640"/>
                  <a:gd name="connsiteY25" fmla="*/ 188842 h 355690"/>
                  <a:gd name="connsiteX0" fmla="*/ 1182877 w 1187640"/>
                  <a:gd name="connsiteY0" fmla="*/ 122167 h 355544"/>
                  <a:gd name="connsiteX1" fmla="*/ 1068577 w 1187640"/>
                  <a:gd name="connsiteY1" fmla="*/ 12630 h 355544"/>
                  <a:gd name="connsiteX2" fmla="*/ 959041 w 1187640"/>
                  <a:gd name="connsiteY2" fmla="*/ 55492 h 355544"/>
                  <a:gd name="connsiteX3" fmla="*/ 866171 w 1187640"/>
                  <a:gd name="connsiteY3" fmla="*/ 7868 h 355544"/>
                  <a:gd name="connsiteX4" fmla="*/ 763777 w 1187640"/>
                  <a:gd name="connsiteY4" fmla="*/ 69780 h 355544"/>
                  <a:gd name="connsiteX5" fmla="*/ 682815 w 1187640"/>
                  <a:gd name="connsiteY5" fmla="*/ 12630 h 355544"/>
                  <a:gd name="connsiteX6" fmla="*/ 582802 w 1187640"/>
                  <a:gd name="connsiteY6" fmla="*/ 65017 h 355544"/>
                  <a:gd name="connsiteX7" fmla="*/ 478028 w 1187640"/>
                  <a:gd name="connsiteY7" fmla="*/ 3105 h 355544"/>
                  <a:gd name="connsiteX8" fmla="*/ 385158 w 1187640"/>
                  <a:gd name="connsiteY8" fmla="*/ 60255 h 355544"/>
                  <a:gd name="connsiteX9" fmla="*/ 297054 w 1187640"/>
                  <a:gd name="connsiteY9" fmla="*/ 3104 h 355544"/>
                  <a:gd name="connsiteX10" fmla="*/ 237520 w 1187640"/>
                  <a:gd name="connsiteY10" fmla="*/ 65017 h 355544"/>
                  <a:gd name="connsiteX11" fmla="*/ 154179 w 1187640"/>
                  <a:gd name="connsiteY11" fmla="*/ 723 h 355544"/>
                  <a:gd name="connsiteX12" fmla="*/ 113696 w 1187640"/>
                  <a:gd name="connsiteY12" fmla="*/ 76923 h 355544"/>
                  <a:gd name="connsiteX13" fmla="*/ 11303 w 1187640"/>
                  <a:gd name="connsiteY13" fmla="*/ 72162 h 355544"/>
                  <a:gd name="connsiteX14" fmla="*/ 49403 w 1187640"/>
                  <a:gd name="connsiteY14" fmla="*/ 165029 h 355544"/>
                  <a:gd name="connsiteX15" fmla="*/ 1777 w 1187640"/>
                  <a:gd name="connsiteY15" fmla="*/ 245992 h 355544"/>
                  <a:gd name="connsiteX16" fmla="*/ 125602 w 1187640"/>
                  <a:gd name="connsiteY16" fmla="*/ 243612 h 355544"/>
                  <a:gd name="connsiteX17" fmla="*/ 156559 w 1187640"/>
                  <a:gd name="connsiteY17" fmla="*/ 310286 h 355544"/>
                  <a:gd name="connsiteX18" fmla="*/ 225616 w 1187640"/>
                  <a:gd name="connsiteY18" fmla="*/ 257899 h 355544"/>
                  <a:gd name="connsiteX19" fmla="*/ 301814 w 1187640"/>
                  <a:gd name="connsiteY19" fmla="*/ 298379 h 355544"/>
                  <a:gd name="connsiteX20" fmla="*/ 378015 w 1187640"/>
                  <a:gd name="connsiteY20" fmla="*/ 262661 h 355544"/>
                  <a:gd name="connsiteX21" fmla="*/ 611377 w 1187640"/>
                  <a:gd name="connsiteY21" fmla="*/ 272186 h 355544"/>
                  <a:gd name="connsiteX22" fmla="*/ 830452 w 1187640"/>
                  <a:gd name="connsiteY22" fmla="*/ 355530 h 355544"/>
                  <a:gd name="connsiteX23" fmla="*/ 949515 w 1187640"/>
                  <a:gd name="connsiteY23" fmla="*/ 279330 h 355544"/>
                  <a:gd name="connsiteX24" fmla="*/ 1106677 w 1187640"/>
                  <a:gd name="connsiteY24" fmla="*/ 326955 h 355544"/>
                  <a:gd name="connsiteX25" fmla="*/ 1187640 w 1187640"/>
                  <a:gd name="connsiteY25" fmla="*/ 188842 h 355544"/>
                  <a:gd name="connsiteX0" fmla="*/ 1182877 w 1187640"/>
                  <a:gd name="connsiteY0" fmla="*/ 122167 h 355544"/>
                  <a:gd name="connsiteX1" fmla="*/ 1068577 w 1187640"/>
                  <a:gd name="connsiteY1" fmla="*/ 12630 h 355544"/>
                  <a:gd name="connsiteX2" fmla="*/ 959041 w 1187640"/>
                  <a:gd name="connsiteY2" fmla="*/ 55492 h 355544"/>
                  <a:gd name="connsiteX3" fmla="*/ 866171 w 1187640"/>
                  <a:gd name="connsiteY3" fmla="*/ 7868 h 355544"/>
                  <a:gd name="connsiteX4" fmla="*/ 763777 w 1187640"/>
                  <a:gd name="connsiteY4" fmla="*/ 69780 h 355544"/>
                  <a:gd name="connsiteX5" fmla="*/ 682815 w 1187640"/>
                  <a:gd name="connsiteY5" fmla="*/ 12630 h 355544"/>
                  <a:gd name="connsiteX6" fmla="*/ 582802 w 1187640"/>
                  <a:gd name="connsiteY6" fmla="*/ 65017 h 355544"/>
                  <a:gd name="connsiteX7" fmla="*/ 478028 w 1187640"/>
                  <a:gd name="connsiteY7" fmla="*/ 3105 h 355544"/>
                  <a:gd name="connsiteX8" fmla="*/ 385158 w 1187640"/>
                  <a:gd name="connsiteY8" fmla="*/ 60255 h 355544"/>
                  <a:gd name="connsiteX9" fmla="*/ 297054 w 1187640"/>
                  <a:gd name="connsiteY9" fmla="*/ 3104 h 355544"/>
                  <a:gd name="connsiteX10" fmla="*/ 237520 w 1187640"/>
                  <a:gd name="connsiteY10" fmla="*/ 65017 h 355544"/>
                  <a:gd name="connsiteX11" fmla="*/ 154179 w 1187640"/>
                  <a:gd name="connsiteY11" fmla="*/ 723 h 355544"/>
                  <a:gd name="connsiteX12" fmla="*/ 113696 w 1187640"/>
                  <a:gd name="connsiteY12" fmla="*/ 76923 h 355544"/>
                  <a:gd name="connsiteX13" fmla="*/ 11303 w 1187640"/>
                  <a:gd name="connsiteY13" fmla="*/ 72162 h 355544"/>
                  <a:gd name="connsiteX14" fmla="*/ 49403 w 1187640"/>
                  <a:gd name="connsiteY14" fmla="*/ 165029 h 355544"/>
                  <a:gd name="connsiteX15" fmla="*/ 1777 w 1187640"/>
                  <a:gd name="connsiteY15" fmla="*/ 245992 h 355544"/>
                  <a:gd name="connsiteX16" fmla="*/ 125602 w 1187640"/>
                  <a:gd name="connsiteY16" fmla="*/ 243612 h 355544"/>
                  <a:gd name="connsiteX17" fmla="*/ 156559 w 1187640"/>
                  <a:gd name="connsiteY17" fmla="*/ 310286 h 355544"/>
                  <a:gd name="connsiteX18" fmla="*/ 225616 w 1187640"/>
                  <a:gd name="connsiteY18" fmla="*/ 257899 h 355544"/>
                  <a:gd name="connsiteX19" fmla="*/ 301814 w 1187640"/>
                  <a:gd name="connsiteY19" fmla="*/ 298379 h 355544"/>
                  <a:gd name="connsiteX20" fmla="*/ 378015 w 1187640"/>
                  <a:gd name="connsiteY20" fmla="*/ 262661 h 355544"/>
                  <a:gd name="connsiteX21" fmla="*/ 482790 w 1187640"/>
                  <a:gd name="connsiteY21" fmla="*/ 307908 h 355544"/>
                  <a:gd name="connsiteX22" fmla="*/ 611377 w 1187640"/>
                  <a:gd name="connsiteY22" fmla="*/ 272186 h 355544"/>
                  <a:gd name="connsiteX23" fmla="*/ 830452 w 1187640"/>
                  <a:gd name="connsiteY23" fmla="*/ 355530 h 355544"/>
                  <a:gd name="connsiteX24" fmla="*/ 949515 w 1187640"/>
                  <a:gd name="connsiteY24" fmla="*/ 279330 h 355544"/>
                  <a:gd name="connsiteX25" fmla="*/ 1106677 w 1187640"/>
                  <a:gd name="connsiteY25" fmla="*/ 326955 h 355544"/>
                  <a:gd name="connsiteX26" fmla="*/ 1187640 w 1187640"/>
                  <a:gd name="connsiteY26" fmla="*/ 188842 h 355544"/>
                  <a:gd name="connsiteX0" fmla="*/ 1182877 w 1187640"/>
                  <a:gd name="connsiteY0" fmla="*/ 122167 h 329598"/>
                  <a:gd name="connsiteX1" fmla="*/ 1068577 w 1187640"/>
                  <a:gd name="connsiteY1" fmla="*/ 12630 h 329598"/>
                  <a:gd name="connsiteX2" fmla="*/ 959041 w 1187640"/>
                  <a:gd name="connsiteY2" fmla="*/ 55492 h 329598"/>
                  <a:gd name="connsiteX3" fmla="*/ 866171 w 1187640"/>
                  <a:gd name="connsiteY3" fmla="*/ 7868 h 329598"/>
                  <a:gd name="connsiteX4" fmla="*/ 763777 w 1187640"/>
                  <a:gd name="connsiteY4" fmla="*/ 69780 h 329598"/>
                  <a:gd name="connsiteX5" fmla="*/ 682815 w 1187640"/>
                  <a:gd name="connsiteY5" fmla="*/ 12630 h 329598"/>
                  <a:gd name="connsiteX6" fmla="*/ 582802 w 1187640"/>
                  <a:gd name="connsiteY6" fmla="*/ 65017 h 329598"/>
                  <a:gd name="connsiteX7" fmla="*/ 478028 w 1187640"/>
                  <a:gd name="connsiteY7" fmla="*/ 3105 h 329598"/>
                  <a:gd name="connsiteX8" fmla="*/ 385158 w 1187640"/>
                  <a:gd name="connsiteY8" fmla="*/ 60255 h 329598"/>
                  <a:gd name="connsiteX9" fmla="*/ 297054 w 1187640"/>
                  <a:gd name="connsiteY9" fmla="*/ 3104 h 329598"/>
                  <a:gd name="connsiteX10" fmla="*/ 237520 w 1187640"/>
                  <a:gd name="connsiteY10" fmla="*/ 65017 h 329598"/>
                  <a:gd name="connsiteX11" fmla="*/ 154179 w 1187640"/>
                  <a:gd name="connsiteY11" fmla="*/ 723 h 329598"/>
                  <a:gd name="connsiteX12" fmla="*/ 113696 w 1187640"/>
                  <a:gd name="connsiteY12" fmla="*/ 76923 h 329598"/>
                  <a:gd name="connsiteX13" fmla="*/ 11303 w 1187640"/>
                  <a:gd name="connsiteY13" fmla="*/ 72162 h 329598"/>
                  <a:gd name="connsiteX14" fmla="*/ 49403 w 1187640"/>
                  <a:gd name="connsiteY14" fmla="*/ 165029 h 329598"/>
                  <a:gd name="connsiteX15" fmla="*/ 1777 w 1187640"/>
                  <a:gd name="connsiteY15" fmla="*/ 245992 h 329598"/>
                  <a:gd name="connsiteX16" fmla="*/ 125602 w 1187640"/>
                  <a:gd name="connsiteY16" fmla="*/ 243612 h 329598"/>
                  <a:gd name="connsiteX17" fmla="*/ 156559 w 1187640"/>
                  <a:gd name="connsiteY17" fmla="*/ 310286 h 329598"/>
                  <a:gd name="connsiteX18" fmla="*/ 225616 w 1187640"/>
                  <a:gd name="connsiteY18" fmla="*/ 257899 h 329598"/>
                  <a:gd name="connsiteX19" fmla="*/ 301814 w 1187640"/>
                  <a:gd name="connsiteY19" fmla="*/ 298379 h 329598"/>
                  <a:gd name="connsiteX20" fmla="*/ 378015 w 1187640"/>
                  <a:gd name="connsiteY20" fmla="*/ 262661 h 329598"/>
                  <a:gd name="connsiteX21" fmla="*/ 482790 w 1187640"/>
                  <a:gd name="connsiteY21" fmla="*/ 307908 h 329598"/>
                  <a:gd name="connsiteX22" fmla="*/ 611377 w 1187640"/>
                  <a:gd name="connsiteY22" fmla="*/ 272186 h 329598"/>
                  <a:gd name="connsiteX23" fmla="*/ 794734 w 1187640"/>
                  <a:gd name="connsiteY23" fmla="*/ 274568 h 329598"/>
                  <a:gd name="connsiteX24" fmla="*/ 949515 w 1187640"/>
                  <a:gd name="connsiteY24" fmla="*/ 279330 h 329598"/>
                  <a:gd name="connsiteX25" fmla="*/ 1106677 w 1187640"/>
                  <a:gd name="connsiteY25" fmla="*/ 326955 h 329598"/>
                  <a:gd name="connsiteX26" fmla="*/ 1187640 w 1187640"/>
                  <a:gd name="connsiteY26" fmla="*/ 188842 h 329598"/>
                  <a:gd name="connsiteX0" fmla="*/ 1182877 w 1187640"/>
                  <a:gd name="connsiteY0" fmla="*/ 122167 h 329598"/>
                  <a:gd name="connsiteX1" fmla="*/ 1068577 w 1187640"/>
                  <a:gd name="connsiteY1" fmla="*/ 12630 h 329598"/>
                  <a:gd name="connsiteX2" fmla="*/ 959041 w 1187640"/>
                  <a:gd name="connsiteY2" fmla="*/ 55492 h 329598"/>
                  <a:gd name="connsiteX3" fmla="*/ 866171 w 1187640"/>
                  <a:gd name="connsiteY3" fmla="*/ 7868 h 329598"/>
                  <a:gd name="connsiteX4" fmla="*/ 763777 w 1187640"/>
                  <a:gd name="connsiteY4" fmla="*/ 69780 h 329598"/>
                  <a:gd name="connsiteX5" fmla="*/ 682815 w 1187640"/>
                  <a:gd name="connsiteY5" fmla="*/ 12630 h 329598"/>
                  <a:gd name="connsiteX6" fmla="*/ 582802 w 1187640"/>
                  <a:gd name="connsiteY6" fmla="*/ 65017 h 329598"/>
                  <a:gd name="connsiteX7" fmla="*/ 478028 w 1187640"/>
                  <a:gd name="connsiteY7" fmla="*/ 3105 h 329598"/>
                  <a:gd name="connsiteX8" fmla="*/ 385158 w 1187640"/>
                  <a:gd name="connsiteY8" fmla="*/ 60255 h 329598"/>
                  <a:gd name="connsiteX9" fmla="*/ 297054 w 1187640"/>
                  <a:gd name="connsiteY9" fmla="*/ 3104 h 329598"/>
                  <a:gd name="connsiteX10" fmla="*/ 237520 w 1187640"/>
                  <a:gd name="connsiteY10" fmla="*/ 65017 h 329598"/>
                  <a:gd name="connsiteX11" fmla="*/ 154179 w 1187640"/>
                  <a:gd name="connsiteY11" fmla="*/ 723 h 329598"/>
                  <a:gd name="connsiteX12" fmla="*/ 113696 w 1187640"/>
                  <a:gd name="connsiteY12" fmla="*/ 76923 h 329598"/>
                  <a:gd name="connsiteX13" fmla="*/ 11303 w 1187640"/>
                  <a:gd name="connsiteY13" fmla="*/ 72162 h 329598"/>
                  <a:gd name="connsiteX14" fmla="*/ 49403 w 1187640"/>
                  <a:gd name="connsiteY14" fmla="*/ 165029 h 329598"/>
                  <a:gd name="connsiteX15" fmla="*/ 1777 w 1187640"/>
                  <a:gd name="connsiteY15" fmla="*/ 245992 h 329598"/>
                  <a:gd name="connsiteX16" fmla="*/ 125602 w 1187640"/>
                  <a:gd name="connsiteY16" fmla="*/ 243612 h 329598"/>
                  <a:gd name="connsiteX17" fmla="*/ 156559 w 1187640"/>
                  <a:gd name="connsiteY17" fmla="*/ 310286 h 329598"/>
                  <a:gd name="connsiteX18" fmla="*/ 225616 w 1187640"/>
                  <a:gd name="connsiteY18" fmla="*/ 257899 h 329598"/>
                  <a:gd name="connsiteX19" fmla="*/ 301814 w 1187640"/>
                  <a:gd name="connsiteY19" fmla="*/ 298379 h 329598"/>
                  <a:gd name="connsiteX20" fmla="*/ 378015 w 1187640"/>
                  <a:gd name="connsiteY20" fmla="*/ 262661 h 329598"/>
                  <a:gd name="connsiteX21" fmla="*/ 482790 w 1187640"/>
                  <a:gd name="connsiteY21" fmla="*/ 307908 h 329598"/>
                  <a:gd name="connsiteX22" fmla="*/ 611377 w 1187640"/>
                  <a:gd name="connsiteY22" fmla="*/ 272186 h 329598"/>
                  <a:gd name="connsiteX23" fmla="*/ 701865 w 1187640"/>
                  <a:gd name="connsiteY23" fmla="*/ 322195 h 329598"/>
                  <a:gd name="connsiteX24" fmla="*/ 794734 w 1187640"/>
                  <a:gd name="connsiteY24" fmla="*/ 274568 h 329598"/>
                  <a:gd name="connsiteX25" fmla="*/ 949515 w 1187640"/>
                  <a:gd name="connsiteY25" fmla="*/ 279330 h 329598"/>
                  <a:gd name="connsiteX26" fmla="*/ 1106677 w 1187640"/>
                  <a:gd name="connsiteY26" fmla="*/ 326955 h 329598"/>
                  <a:gd name="connsiteX27" fmla="*/ 1187640 w 1187640"/>
                  <a:gd name="connsiteY27" fmla="*/ 188842 h 329598"/>
                  <a:gd name="connsiteX0" fmla="*/ 1182877 w 1187640"/>
                  <a:gd name="connsiteY0" fmla="*/ 122167 h 329308"/>
                  <a:gd name="connsiteX1" fmla="*/ 1068577 w 1187640"/>
                  <a:gd name="connsiteY1" fmla="*/ 12630 h 329308"/>
                  <a:gd name="connsiteX2" fmla="*/ 959041 w 1187640"/>
                  <a:gd name="connsiteY2" fmla="*/ 55492 h 329308"/>
                  <a:gd name="connsiteX3" fmla="*/ 866171 w 1187640"/>
                  <a:gd name="connsiteY3" fmla="*/ 7868 h 329308"/>
                  <a:gd name="connsiteX4" fmla="*/ 763777 w 1187640"/>
                  <a:gd name="connsiteY4" fmla="*/ 69780 h 329308"/>
                  <a:gd name="connsiteX5" fmla="*/ 682815 w 1187640"/>
                  <a:gd name="connsiteY5" fmla="*/ 12630 h 329308"/>
                  <a:gd name="connsiteX6" fmla="*/ 582802 w 1187640"/>
                  <a:gd name="connsiteY6" fmla="*/ 65017 h 329308"/>
                  <a:gd name="connsiteX7" fmla="*/ 478028 w 1187640"/>
                  <a:gd name="connsiteY7" fmla="*/ 3105 h 329308"/>
                  <a:gd name="connsiteX8" fmla="*/ 385158 w 1187640"/>
                  <a:gd name="connsiteY8" fmla="*/ 60255 h 329308"/>
                  <a:gd name="connsiteX9" fmla="*/ 297054 w 1187640"/>
                  <a:gd name="connsiteY9" fmla="*/ 3104 h 329308"/>
                  <a:gd name="connsiteX10" fmla="*/ 237520 w 1187640"/>
                  <a:gd name="connsiteY10" fmla="*/ 65017 h 329308"/>
                  <a:gd name="connsiteX11" fmla="*/ 154179 w 1187640"/>
                  <a:gd name="connsiteY11" fmla="*/ 723 h 329308"/>
                  <a:gd name="connsiteX12" fmla="*/ 113696 w 1187640"/>
                  <a:gd name="connsiteY12" fmla="*/ 76923 h 329308"/>
                  <a:gd name="connsiteX13" fmla="*/ 11303 w 1187640"/>
                  <a:gd name="connsiteY13" fmla="*/ 72162 h 329308"/>
                  <a:gd name="connsiteX14" fmla="*/ 49403 w 1187640"/>
                  <a:gd name="connsiteY14" fmla="*/ 165029 h 329308"/>
                  <a:gd name="connsiteX15" fmla="*/ 1777 w 1187640"/>
                  <a:gd name="connsiteY15" fmla="*/ 245992 h 329308"/>
                  <a:gd name="connsiteX16" fmla="*/ 125602 w 1187640"/>
                  <a:gd name="connsiteY16" fmla="*/ 243612 h 329308"/>
                  <a:gd name="connsiteX17" fmla="*/ 156559 w 1187640"/>
                  <a:gd name="connsiteY17" fmla="*/ 310286 h 329308"/>
                  <a:gd name="connsiteX18" fmla="*/ 225616 w 1187640"/>
                  <a:gd name="connsiteY18" fmla="*/ 257899 h 329308"/>
                  <a:gd name="connsiteX19" fmla="*/ 301814 w 1187640"/>
                  <a:gd name="connsiteY19" fmla="*/ 298379 h 329308"/>
                  <a:gd name="connsiteX20" fmla="*/ 378015 w 1187640"/>
                  <a:gd name="connsiteY20" fmla="*/ 262661 h 329308"/>
                  <a:gd name="connsiteX21" fmla="*/ 482790 w 1187640"/>
                  <a:gd name="connsiteY21" fmla="*/ 307908 h 329308"/>
                  <a:gd name="connsiteX22" fmla="*/ 611377 w 1187640"/>
                  <a:gd name="connsiteY22" fmla="*/ 272186 h 329308"/>
                  <a:gd name="connsiteX23" fmla="*/ 701865 w 1187640"/>
                  <a:gd name="connsiteY23" fmla="*/ 322195 h 329308"/>
                  <a:gd name="connsiteX24" fmla="*/ 794734 w 1187640"/>
                  <a:gd name="connsiteY24" fmla="*/ 274568 h 329308"/>
                  <a:gd name="connsiteX25" fmla="*/ 861408 w 1187640"/>
                  <a:gd name="connsiteY25" fmla="*/ 324576 h 329308"/>
                  <a:gd name="connsiteX26" fmla="*/ 949515 w 1187640"/>
                  <a:gd name="connsiteY26" fmla="*/ 279330 h 329308"/>
                  <a:gd name="connsiteX27" fmla="*/ 1106677 w 1187640"/>
                  <a:gd name="connsiteY27" fmla="*/ 326955 h 329308"/>
                  <a:gd name="connsiteX28" fmla="*/ 1187640 w 1187640"/>
                  <a:gd name="connsiteY28" fmla="*/ 188842 h 329308"/>
                  <a:gd name="connsiteX0" fmla="*/ 1182877 w 1187640"/>
                  <a:gd name="connsiteY0" fmla="*/ 122167 h 324589"/>
                  <a:gd name="connsiteX1" fmla="*/ 1068577 w 1187640"/>
                  <a:gd name="connsiteY1" fmla="*/ 12630 h 324589"/>
                  <a:gd name="connsiteX2" fmla="*/ 959041 w 1187640"/>
                  <a:gd name="connsiteY2" fmla="*/ 55492 h 324589"/>
                  <a:gd name="connsiteX3" fmla="*/ 866171 w 1187640"/>
                  <a:gd name="connsiteY3" fmla="*/ 7868 h 324589"/>
                  <a:gd name="connsiteX4" fmla="*/ 763777 w 1187640"/>
                  <a:gd name="connsiteY4" fmla="*/ 69780 h 324589"/>
                  <a:gd name="connsiteX5" fmla="*/ 682815 w 1187640"/>
                  <a:gd name="connsiteY5" fmla="*/ 12630 h 324589"/>
                  <a:gd name="connsiteX6" fmla="*/ 582802 w 1187640"/>
                  <a:gd name="connsiteY6" fmla="*/ 65017 h 324589"/>
                  <a:gd name="connsiteX7" fmla="*/ 478028 w 1187640"/>
                  <a:gd name="connsiteY7" fmla="*/ 3105 h 324589"/>
                  <a:gd name="connsiteX8" fmla="*/ 385158 w 1187640"/>
                  <a:gd name="connsiteY8" fmla="*/ 60255 h 324589"/>
                  <a:gd name="connsiteX9" fmla="*/ 297054 w 1187640"/>
                  <a:gd name="connsiteY9" fmla="*/ 3104 h 324589"/>
                  <a:gd name="connsiteX10" fmla="*/ 237520 w 1187640"/>
                  <a:gd name="connsiteY10" fmla="*/ 65017 h 324589"/>
                  <a:gd name="connsiteX11" fmla="*/ 154179 w 1187640"/>
                  <a:gd name="connsiteY11" fmla="*/ 723 h 324589"/>
                  <a:gd name="connsiteX12" fmla="*/ 113696 w 1187640"/>
                  <a:gd name="connsiteY12" fmla="*/ 76923 h 324589"/>
                  <a:gd name="connsiteX13" fmla="*/ 11303 w 1187640"/>
                  <a:gd name="connsiteY13" fmla="*/ 72162 h 324589"/>
                  <a:gd name="connsiteX14" fmla="*/ 49403 w 1187640"/>
                  <a:gd name="connsiteY14" fmla="*/ 165029 h 324589"/>
                  <a:gd name="connsiteX15" fmla="*/ 1777 w 1187640"/>
                  <a:gd name="connsiteY15" fmla="*/ 245992 h 324589"/>
                  <a:gd name="connsiteX16" fmla="*/ 125602 w 1187640"/>
                  <a:gd name="connsiteY16" fmla="*/ 243612 h 324589"/>
                  <a:gd name="connsiteX17" fmla="*/ 156559 w 1187640"/>
                  <a:gd name="connsiteY17" fmla="*/ 310286 h 324589"/>
                  <a:gd name="connsiteX18" fmla="*/ 225616 w 1187640"/>
                  <a:gd name="connsiteY18" fmla="*/ 257899 h 324589"/>
                  <a:gd name="connsiteX19" fmla="*/ 301814 w 1187640"/>
                  <a:gd name="connsiteY19" fmla="*/ 298379 h 324589"/>
                  <a:gd name="connsiteX20" fmla="*/ 378015 w 1187640"/>
                  <a:gd name="connsiteY20" fmla="*/ 262661 h 324589"/>
                  <a:gd name="connsiteX21" fmla="*/ 482790 w 1187640"/>
                  <a:gd name="connsiteY21" fmla="*/ 307908 h 324589"/>
                  <a:gd name="connsiteX22" fmla="*/ 611377 w 1187640"/>
                  <a:gd name="connsiteY22" fmla="*/ 272186 h 324589"/>
                  <a:gd name="connsiteX23" fmla="*/ 701865 w 1187640"/>
                  <a:gd name="connsiteY23" fmla="*/ 322195 h 324589"/>
                  <a:gd name="connsiteX24" fmla="*/ 794734 w 1187640"/>
                  <a:gd name="connsiteY24" fmla="*/ 274568 h 324589"/>
                  <a:gd name="connsiteX25" fmla="*/ 861408 w 1187640"/>
                  <a:gd name="connsiteY25" fmla="*/ 324576 h 324589"/>
                  <a:gd name="connsiteX26" fmla="*/ 949515 w 1187640"/>
                  <a:gd name="connsiteY26" fmla="*/ 279330 h 324589"/>
                  <a:gd name="connsiteX27" fmla="*/ 1094771 w 1187640"/>
                  <a:gd name="connsiteY27" fmla="*/ 248374 h 324589"/>
                  <a:gd name="connsiteX28" fmla="*/ 1187640 w 1187640"/>
                  <a:gd name="connsiteY28" fmla="*/ 188842 h 324589"/>
                  <a:gd name="connsiteX0" fmla="*/ 1182877 w 1187640"/>
                  <a:gd name="connsiteY0" fmla="*/ 122167 h 324586"/>
                  <a:gd name="connsiteX1" fmla="*/ 1068577 w 1187640"/>
                  <a:gd name="connsiteY1" fmla="*/ 12630 h 324586"/>
                  <a:gd name="connsiteX2" fmla="*/ 959041 w 1187640"/>
                  <a:gd name="connsiteY2" fmla="*/ 55492 h 324586"/>
                  <a:gd name="connsiteX3" fmla="*/ 866171 w 1187640"/>
                  <a:gd name="connsiteY3" fmla="*/ 7868 h 324586"/>
                  <a:gd name="connsiteX4" fmla="*/ 763777 w 1187640"/>
                  <a:gd name="connsiteY4" fmla="*/ 69780 h 324586"/>
                  <a:gd name="connsiteX5" fmla="*/ 682815 w 1187640"/>
                  <a:gd name="connsiteY5" fmla="*/ 12630 h 324586"/>
                  <a:gd name="connsiteX6" fmla="*/ 582802 w 1187640"/>
                  <a:gd name="connsiteY6" fmla="*/ 65017 h 324586"/>
                  <a:gd name="connsiteX7" fmla="*/ 478028 w 1187640"/>
                  <a:gd name="connsiteY7" fmla="*/ 3105 h 324586"/>
                  <a:gd name="connsiteX8" fmla="*/ 385158 w 1187640"/>
                  <a:gd name="connsiteY8" fmla="*/ 60255 h 324586"/>
                  <a:gd name="connsiteX9" fmla="*/ 297054 w 1187640"/>
                  <a:gd name="connsiteY9" fmla="*/ 3104 h 324586"/>
                  <a:gd name="connsiteX10" fmla="*/ 237520 w 1187640"/>
                  <a:gd name="connsiteY10" fmla="*/ 65017 h 324586"/>
                  <a:gd name="connsiteX11" fmla="*/ 154179 w 1187640"/>
                  <a:gd name="connsiteY11" fmla="*/ 723 h 324586"/>
                  <a:gd name="connsiteX12" fmla="*/ 113696 w 1187640"/>
                  <a:gd name="connsiteY12" fmla="*/ 76923 h 324586"/>
                  <a:gd name="connsiteX13" fmla="*/ 11303 w 1187640"/>
                  <a:gd name="connsiteY13" fmla="*/ 72162 h 324586"/>
                  <a:gd name="connsiteX14" fmla="*/ 49403 w 1187640"/>
                  <a:gd name="connsiteY14" fmla="*/ 165029 h 324586"/>
                  <a:gd name="connsiteX15" fmla="*/ 1777 w 1187640"/>
                  <a:gd name="connsiteY15" fmla="*/ 245992 h 324586"/>
                  <a:gd name="connsiteX16" fmla="*/ 125602 w 1187640"/>
                  <a:gd name="connsiteY16" fmla="*/ 243612 h 324586"/>
                  <a:gd name="connsiteX17" fmla="*/ 156559 w 1187640"/>
                  <a:gd name="connsiteY17" fmla="*/ 310286 h 324586"/>
                  <a:gd name="connsiteX18" fmla="*/ 225616 w 1187640"/>
                  <a:gd name="connsiteY18" fmla="*/ 257899 h 324586"/>
                  <a:gd name="connsiteX19" fmla="*/ 301814 w 1187640"/>
                  <a:gd name="connsiteY19" fmla="*/ 298379 h 324586"/>
                  <a:gd name="connsiteX20" fmla="*/ 378015 w 1187640"/>
                  <a:gd name="connsiteY20" fmla="*/ 262661 h 324586"/>
                  <a:gd name="connsiteX21" fmla="*/ 482790 w 1187640"/>
                  <a:gd name="connsiteY21" fmla="*/ 307908 h 324586"/>
                  <a:gd name="connsiteX22" fmla="*/ 611377 w 1187640"/>
                  <a:gd name="connsiteY22" fmla="*/ 272186 h 324586"/>
                  <a:gd name="connsiteX23" fmla="*/ 701865 w 1187640"/>
                  <a:gd name="connsiteY23" fmla="*/ 322195 h 324586"/>
                  <a:gd name="connsiteX24" fmla="*/ 794734 w 1187640"/>
                  <a:gd name="connsiteY24" fmla="*/ 274568 h 324586"/>
                  <a:gd name="connsiteX25" fmla="*/ 861408 w 1187640"/>
                  <a:gd name="connsiteY25" fmla="*/ 324576 h 324586"/>
                  <a:gd name="connsiteX26" fmla="*/ 949515 w 1187640"/>
                  <a:gd name="connsiteY26" fmla="*/ 279330 h 324586"/>
                  <a:gd name="connsiteX27" fmla="*/ 1047146 w 1187640"/>
                  <a:gd name="connsiteY27" fmla="*/ 305527 h 324586"/>
                  <a:gd name="connsiteX28" fmla="*/ 1094771 w 1187640"/>
                  <a:gd name="connsiteY28" fmla="*/ 248374 h 324586"/>
                  <a:gd name="connsiteX29" fmla="*/ 1187640 w 1187640"/>
                  <a:gd name="connsiteY29" fmla="*/ 188842 h 324586"/>
                  <a:gd name="connsiteX0" fmla="*/ 1182877 w 1187640"/>
                  <a:gd name="connsiteY0" fmla="*/ 122167 h 324586"/>
                  <a:gd name="connsiteX1" fmla="*/ 1068577 w 1187640"/>
                  <a:gd name="connsiteY1" fmla="*/ 12630 h 324586"/>
                  <a:gd name="connsiteX2" fmla="*/ 959041 w 1187640"/>
                  <a:gd name="connsiteY2" fmla="*/ 55492 h 324586"/>
                  <a:gd name="connsiteX3" fmla="*/ 866171 w 1187640"/>
                  <a:gd name="connsiteY3" fmla="*/ 7868 h 324586"/>
                  <a:gd name="connsiteX4" fmla="*/ 763777 w 1187640"/>
                  <a:gd name="connsiteY4" fmla="*/ 69780 h 324586"/>
                  <a:gd name="connsiteX5" fmla="*/ 682815 w 1187640"/>
                  <a:gd name="connsiteY5" fmla="*/ 12630 h 324586"/>
                  <a:gd name="connsiteX6" fmla="*/ 582802 w 1187640"/>
                  <a:gd name="connsiteY6" fmla="*/ 65017 h 324586"/>
                  <a:gd name="connsiteX7" fmla="*/ 478028 w 1187640"/>
                  <a:gd name="connsiteY7" fmla="*/ 3105 h 324586"/>
                  <a:gd name="connsiteX8" fmla="*/ 385158 w 1187640"/>
                  <a:gd name="connsiteY8" fmla="*/ 60255 h 324586"/>
                  <a:gd name="connsiteX9" fmla="*/ 297054 w 1187640"/>
                  <a:gd name="connsiteY9" fmla="*/ 3104 h 324586"/>
                  <a:gd name="connsiteX10" fmla="*/ 237520 w 1187640"/>
                  <a:gd name="connsiteY10" fmla="*/ 65017 h 324586"/>
                  <a:gd name="connsiteX11" fmla="*/ 154179 w 1187640"/>
                  <a:gd name="connsiteY11" fmla="*/ 723 h 324586"/>
                  <a:gd name="connsiteX12" fmla="*/ 113696 w 1187640"/>
                  <a:gd name="connsiteY12" fmla="*/ 76923 h 324586"/>
                  <a:gd name="connsiteX13" fmla="*/ 11303 w 1187640"/>
                  <a:gd name="connsiteY13" fmla="*/ 72162 h 324586"/>
                  <a:gd name="connsiteX14" fmla="*/ 49403 w 1187640"/>
                  <a:gd name="connsiteY14" fmla="*/ 165029 h 324586"/>
                  <a:gd name="connsiteX15" fmla="*/ 1777 w 1187640"/>
                  <a:gd name="connsiteY15" fmla="*/ 245992 h 324586"/>
                  <a:gd name="connsiteX16" fmla="*/ 125602 w 1187640"/>
                  <a:gd name="connsiteY16" fmla="*/ 243612 h 324586"/>
                  <a:gd name="connsiteX17" fmla="*/ 156559 w 1187640"/>
                  <a:gd name="connsiteY17" fmla="*/ 310286 h 324586"/>
                  <a:gd name="connsiteX18" fmla="*/ 225616 w 1187640"/>
                  <a:gd name="connsiteY18" fmla="*/ 257899 h 324586"/>
                  <a:gd name="connsiteX19" fmla="*/ 301814 w 1187640"/>
                  <a:gd name="connsiteY19" fmla="*/ 298379 h 324586"/>
                  <a:gd name="connsiteX20" fmla="*/ 378015 w 1187640"/>
                  <a:gd name="connsiteY20" fmla="*/ 262661 h 324586"/>
                  <a:gd name="connsiteX21" fmla="*/ 482790 w 1187640"/>
                  <a:gd name="connsiteY21" fmla="*/ 307908 h 324586"/>
                  <a:gd name="connsiteX22" fmla="*/ 611377 w 1187640"/>
                  <a:gd name="connsiteY22" fmla="*/ 272186 h 324586"/>
                  <a:gd name="connsiteX23" fmla="*/ 701865 w 1187640"/>
                  <a:gd name="connsiteY23" fmla="*/ 322195 h 324586"/>
                  <a:gd name="connsiteX24" fmla="*/ 794734 w 1187640"/>
                  <a:gd name="connsiteY24" fmla="*/ 274568 h 324586"/>
                  <a:gd name="connsiteX25" fmla="*/ 861408 w 1187640"/>
                  <a:gd name="connsiteY25" fmla="*/ 324576 h 324586"/>
                  <a:gd name="connsiteX26" fmla="*/ 949515 w 1187640"/>
                  <a:gd name="connsiteY26" fmla="*/ 279330 h 324586"/>
                  <a:gd name="connsiteX27" fmla="*/ 1047146 w 1187640"/>
                  <a:gd name="connsiteY27" fmla="*/ 305527 h 324586"/>
                  <a:gd name="connsiteX28" fmla="*/ 1094771 w 1187640"/>
                  <a:gd name="connsiteY28" fmla="*/ 248374 h 324586"/>
                  <a:gd name="connsiteX29" fmla="*/ 1166208 w 1187640"/>
                  <a:gd name="connsiteY29" fmla="*/ 241234 h 324586"/>
                  <a:gd name="connsiteX30" fmla="*/ 1187640 w 1187640"/>
                  <a:gd name="connsiteY30" fmla="*/ 188842 h 324586"/>
                  <a:gd name="connsiteX0" fmla="*/ 1182877 w 1187640"/>
                  <a:gd name="connsiteY0" fmla="*/ 122167 h 324586"/>
                  <a:gd name="connsiteX1" fmla="*/ 1132871 w 1187640"/>
                  <a:gd name="connsiteY1" fmla="*/ 48352 h 324586"/>
                  <a:gd name="connsiteX2" fmla="*/ 1068577 w 1187640"/>
                  <a:gd name="connsiteY2" fmla="*/ 12630 h 324586"/>
                  <a:gd name="connsiteX3" fmla="*/ 959041 w 1187640"/>
                  <a:gd name="connsiteY3" fmla="*/ 55492 h 324586"/>
                  <a:gd name="connsiteX4" fmla="*/ 866171 w 1187640"/>
                  <a:gd name="connsiteY4" fmla="*/ 7868 h 324586"/>
                  <a:gd name="connsiteX5" fmla="*/ 763777 w 1187640"/>
                  <a:gd name="connsiteY5" fmla="*/ 69780 h 324586"/>
                  <a:gd name="connsiteX6" fmla="*/ 682815 w 1187640"/>
                  <a:gd name="connsiteY6" fmla="*/ 12630 h 324586"/>
                  <a:gd name="connsiteX7" fmla="*/ 582802 w 1187640"/>
                  <a:gd name="connsiteY7" fmla="*/ 65017 h 324586"/>
                  <a:gd name="connsiteX8" fmla="*/ 478028 w 1187640"/>
                  <a:gd name="connsiteY8" fmla="*/ 3105 h 324586"/>
                  <a:gd name="connsiteX9" fmla="*/ 385158 w 1187640"/>
                  <a:gd name="connsiteY9" fmla="*/ 60255 h 324586"/>
                  <a:gd name="connsiteX10" fmla="*/ 297054 w 1187640"/>
                  <a:gd name="connsiteY10" fmla="*/ 3104 h 324586"/>
                  <a:gd name="connsiteX11" fmla="*/ 237520 w 1187640"/>
                  <a:gd name="connsiteY11" fmla="*/ 65017 h 324586"/>
                  <a:gd name="connsiteX12" fmla="*/ 154179 w 1187640"/>
                  <a:gd name="connsiteY12" fmla="*/ 723 h 324586"/>
                  <a:gd name="connsiteX13" fmla="*/ 113696 w 1187640"/>
                  <a:gd name="connsiteY13" fmla="*/ 76923 h 324586"/>
                  <a:gd name="connsiteX14" fmla="*/ 11303 w 1187640"/>
                  <a:gd name="connsiteY14" fmla="*/ 72162 h 324586"/>
                  <a:gd name="connsiteX15" fmla="*/ 49403 w 1187640"/>
                  <a:gd name="connsiteY15" fmla="*/ 165029 h 324586"/>
                  <a:gd name="connsiteX16" fmla="*/ 1777 w 1187640"/>
                  <a:gd name="connsiteY16" fmla="*/ 245992 h 324586"/>
                  <a:gd name="connsiteX17" fmla="*/ 125602 w 1187640"/>
                  <a:gd name="connsiteY17" fmla="*/ 243612 h 324586"/>
                  <a:gd name="connsiteX18" fmla="*/ 156559 w 1187640"/>
                  <a:gd name="connsiteY18" fmla="*/ 310286 h 324586"/>
                  <a:gd name="connsiteX19" fmla="*/ 225616 w 1187640"/>
                  <a:gd name="connsiteY19" fmla="*/ 257899 h 324586"/>
                  <a:gd name="connsiteX20" fmla="*/ 301814 w 1187640"/>
                  <a:gd name="connsiteY20" fmla="*/ 298379 h 324586"/>
                  <a:gd name="connsiteX21" fmla="*/ 378015 w 1187640"/>
                  <a:gd name="connsiteY21" fmla="*/ 262661 h 324586"/>
                  <a:gd name="connsiteX22" fmla="*/ 482790 w 1187640"/>
                  <a:gd name="connsiteY22" fmla="*/ 307908 h 324586"/>
                  <a:gd name="connsiteX23" fmla="*/ 611377 w 1187640"/>
                  <a:gd name="connsiteY23" fmla="*/ 272186 h 324586"/>
                  <a:gd name="connsiteX24" fmla="*/ 701865 w 1187640"/>
                  <a:gd name="connsiteY24" fmla="*/ 322195 h 324586"/>
                  <a:gd name="connsiteX25" fmla="*/ 794734 w 1187640"/>
                  <a:gd name="connsiteY25" fmla="*/ 274568 h 324586"/>
                  <a:gd name="connsiteX26" fmla="*/ 861408 w 1187640"/>
                  <a:gd name="connsiteY26" fmla="*/ 324576 h 324586"/>
                  <a:gd name="connsiteX27" fmla="*/ 949515 w 1187640"/>
                  <a:gd name="connsiteY27" fmla="*/ 279330 h 324586"/>
                  <a:gd name="connsiteX28" fmla="*/ 1047146 w 1187640"/>
                  <a:gd name="connsiteY28" fmla="*/ 305527 h 324586"/>
                  <a:gd name="connsiteX29" fmla="*/ 1094771 w 1187640"/>
                  <a:gd name="connsiteY29" fmla="*/ 248374 h 324586"/>
                  <a:gd name="connsiteX30" fmla="*/ 1166208 w 1187640"/>
                  <a:gd name="connsiteY30" fmla="*/ 241234 h 324586"/>
                  <a:gd name="connsiteX31" fmla="*/ 1187640 w 1187640"/>
                  <a:gd name="connsiteY31" fmla="*/ 188842 h 324586"/>
                  <a:gd name="connsiteX0" fmla="*/ 1182877 w 1187640"/>
                  <a:gd name="connsiteY0" fmla="*/ 122167 h 324586"/>
                  <a:gd name="connsiteX1" fmla="*/ 1116202 w 1187640"/>
                  <a:gd name="connsiteY1" fmla="*/ 65021 h 324586"/>
                  <a:gd name="connsiteX2" fmla="*/ 1068577 w 1187640"/>
                  <a:gd name="connsiteY2" fmla="*/ 12630 h 324586"/>
                  <a:gd name="connsiteX3" fmla="*/ 959041 w 1187640"/>
                  <a:gd name="connsiteY3" fmla="*/ 55492 h 324586"/>
                  <a:gd name="connsiteX4" fmla="*/ 866171 w 1187640"/>
                  <a:gd name="connsiteY4" fmla="*/ 7868 h 324586"/>
                  <a:gd name="connsiteX5" fmla="*/ 763777 w 1187640"/>
                  <a:gd name="connsiteY5" fmla="*/ 69780 h 324586"/>
                  <a:gd name="connsiteX6" fmla="*/ 682815 w 1187640"/>
                  <a:gd name="connsiteY6" fmla="*/ 12630 h 324586"/>
                  <a:gd name="connsiteX7" fmla="*/ 582802 w 1187640"/>
                  <a:gd name="connsiteY7" fmla="*/ 65017 h 324586"/>
                  <a:gd name="connsiteX8" fmla="*/ 478028 w 1187640"/>
                  <a:gd name="connsiteY8" fmla="*/ 3105 h 324586"/>
                  <a:gd name="connsiteX9" fmla="*/ 385158 w 1187640"/>
                  <a:gd name="connsiteY9" fmla="*/ 60255 h 324586"/>
                  <a:gd name="connsiteX10" fmla="*/ 297054 w 1187640"/>
                  <a:gd name="connsiteY10" fmla="*/ 3104 h 324586"/>
                  <a:gd name="connsiteX11" fmla="*/ 237520 w 1187640"/>
                  <a:gd name="connsiteY11" fmla="*/ 65017 h 324586"/>
                  <a:gd name="connsiteX12" fmla="*/ 154179 w 1187640"/>
                  <a:gd name="connsiteY12" fmla="*/ 723 h 324586"/>
                  <a:gd name="connsiteX13" fmla="*/ 113696 w 1187640"/>
                  <a:gd name="connsiteY13" fmla="*/ 76923 h 324586"/>
                  <a:gd name="connsiteX14" fmla="*/ 11303 w 1187640"/>
                  <a:gd name="connsiteY14" fmla="*/ 72162 h 324586"/>
                  <a:gd name="connsiteX15" fmla="*/ 49403 w 1187640"/>
                  <a:gd name="connsiteY15" fmla="*/ 165029 h 324586"/>
                  <a:gd name="connsiteX16" fmla="*/ 1777 w 1187640"/>
                  <a:gd name="connsiteY16" fmla="*/ 245992 h 324586"/>
                  <a:gd name="connsiteX17" fmla="*/ 125602 w 1187640"/>
                  <a:gd name="connsiteY17" fmla="*/ 243612 h 324586"/>
                  <a:gd name="connsiteX18" fmla="*/ 156559 w 1187640"/>
                  <a:gd name="connsiteY18" fmla="*/ 310286 h 324586"/>
                  <a:gd name="connsiteX19" fmla="*/ 225616 w 1187640"/>
                  <a:gd name="connsiteY19" fmla="*/ 257899 h 324586"/>
                  <a:gd name="connsiteX20" fmla="*/ 301814 w 1187640"/>
                  <a:gd name="connsiteY20" fmla="*/ 298379 h 324586"/>
                  <a:gd name="connsiteX21" fmla="*/ 378015 w 1187640"/>
                  <a:gd name="connsiteY21" fmla="*/ 262661 h 324586"/>
                  <a:gd name="connsiteX22" fmla="*/ 482790 w 1187640"/>
                  <a:gd name="connsiteY22" fmla="*/ 307908 h 324586"/>
                  <a:gd name="connsiteX23" fmla="*/ 611377 w 1187640"/>
                  <a:gd name="connsiteY23" fmla="*/ 272186 h 324586"/>
                  <a:gd name="connsiteX24" fmla="*/ 701865 w 1187640"/>
                  <a:gd name="connsiteY24" fmla="*/ 322195 h 324586"/>
                  <a:gd name="connsiteX25" fmla="*/ 794734 w 1187640"/>
                  <a:gd name="connsiteY25" fmla="*/ 274568 h 324586"/>
                  <a:gd name="connsiteX26" fmla="*/ 861408 w 1187640"/>
                  <a:gd name="connsiteY26" fmla="*/ 324576 h 324586"/>
                  <a:gd name="connsiteX27" fmla="*/ 949515 w 1187640"/>
                  <a:gd name="connsiteY27" fmla="*/ 279330 h 324586"/>
                  <a:gd name="connsiteX28" fmla="*/ 1047146 w 1187640"/>
                  <a:gd name="connsiteY28" fmla="*/ 305527 h 324586"/>
                  <a:gd name="connsiteX29" fmla="*/ 1094771 w 1187640"/>
                  <a:gd name="connsiteY29" fmla="*/ 248374 h 324586"/>
                  <a:gd name="connsiteX30" fmla="*/ 1166208 w 1187640"/>
                  <a:gd name="connsiteY30" fmla="*/ 241234 h 324586"/>
                  <a:gd name="connsiteX31" fmla="*/ 1187640 w 1187640"/>
                  <a:gd name="connsiteY31" fmla="*/ 188842 h 324586"/>
                  <a:gd name="connsiteX0" fmla="*/ 1182877 w 1187640"/>
                  <a:gd name="connsiteY0" fmla="*/ 122167 h 324586"/>
                  <a:gd name="connsiteX1" fmla="*/ 1175733 w 1187640"/>
                  <a:gd name="connsiteY1" fmla="*/ 60259 h 324586"/>
                  <a:gd name="connsiteX2" fmla="*/ 1116202 w 1187640"/>
                  <a:gd name="connsiteY2" fmla="*/ 65021 h 324586"/>
                  <a:gd name="connsiteX3" fmla="*/ 1068577 w 1187640"/>
                  <a:gd name="connsiteY3" fmla="*/ 12630 h 324586"/>
                  <a:gd name="connsiteX4" fmla="*/ 959041 w 1187640"/>
                  <a:gd name="connsiteY4" fmla="*/ 55492 h 324586"/>
                  <a:gd name="connsiteX5" fmla="*/ 866171 w 1187640"/>
                  <a:gd name="connsiteY5" fmla="*/ 7868 h 324586"/>
                  <a:gd name="connsiteX6" fmla="*/ 763777 w 1187640"/>
                  <a:gd name="connsiteY6" fmla="*/ 69780 h 324586"/>
                  <a:gd name="connsiteX7" fmla="*/ 682815 w 1187640"/>
                  <a:gd name="connsiteY7" fmla="*/ 12630 h 324586"/>
                  <a:gd name="connsiteX8" fmla="*/ 582802 w 1187640"/>
                  <a:gd name="connsiteY8" fmla="*/ 65017 h 324586"/>
                  <a:gd name="connsiteX9" fmla="*/ 478028 w 1187640"/>
                  <a:gd name="connsiteY9" fmla="*/ 3105 h 324586"/>
                  <a:gd name="connsiteX10" fmla="*/ 385158 w 1187640"/>
                  <a:gd name="connsiteY10" fmla="*/ 60255 h 324586"/>
                  <a:gd name="connsiteX11" fmla="*/ 297054 w 1187640"/>
                  <a:gd name="connsiteY11" fmla="*/ 3104 h 324586"/>
                  <a:gd name="connsiteX12" fmla="*/ 237520 w 1187640"/>
                  <a:gd name="connsiteY12" fmla="*/ 65017 h 324586"/>
                  <a:gd name="connsiteX13" fmla="*/ 154179 w 1187640"/>
                  <a:gd name="connsiteY13" fmla="*/ 723 h 324586"/>
                  <a:gd name="connsiteX14" fmla="*/ 113696 w 1187640"/>
                  <a:gd name="connsiteY14" fmla="*/ 76923 h 324586"/>
                  <a:gd name="connsiteX15" fmla="*/ 11303 w 1187640"/>
                  <a:gd name="connsiteY15" fmla="*/ 72162 h 324586"/>
                  <a:gd name="connsiteX16" fmla="*/ 49403 w 1187640"/>
                  <a:gd name="connsiteY16" fmla="*/ 165029 h 324586"/>
                  <a:gd name="connsiteX17" fmla="*/ 1777 w 1187640"/>
                  <a:gd name="connsiteY17" fmla="*/ 245992 h 324586"/>
                  <a:gd name="connsiteX18" fmla="*/ 125602 w 1187640"/>
                  <a:gd name="connsiteY18" fmla="*/ 243612 h 324586"/>
                  <a:gd name="connsiteX19" fmla="*/ 156559 w 1187640"/>
                  <a:gd name="connsiteY19" fmla="*/ 310286 h 324586"/>
                  <a:gd name="connsiteX20" fmla="*/ 225616 w 1187640"/>
                  <a:gd name="connsiteY20" fmla="*/ 257899 h 324586"/>
                  <a:gd name="connsiteX21" fmla="*/ 301814 w 1187640"/>
                  <a:gd name="connsiteY21" fmla="*/ 298379 h 324586"/>
                  <a:gd name="connsiteX22" fmla="*/ 378015 w 1187640"/>
                  <a:gd name="connsiteY22" fmla="*/ 262661 h 324586"/>
                  <a:gd name="connsiteX23" fmla="*/ 482790 w 1187640"/>
                  <a:gd name="connsiteY23" fmla="*/ 307908 h 324586"/>
                  <a:gd name="connsiteX24" fmla="*/ 611377 w 1187640"/>
                  <a:gd name="connsiteY24" fmla="*/ 272186 h 324586"/>
                  <a:gd name="connsiteX25" fmla="*/ 701865 w 1187640"/>
                  <a:gd name="connsiteY25" fmla="*/ 322195 h 324586"/>
                  <a:gd name="connsiteX26" fmla="*/ 794734 w 1187640"/>
                  <a:gd name="connsiteY26" fmla="*/ 274568 h 324586"/>
                  <a:gd name="connsiteX27" fmla="*/ 861408 w 1187640"/>
                  <a:gd name="connsiteY27" fmla="*/ 324576 h 324586"/>
                  <a:gd name="connsiteX28" fmla="*/ 949515 w 1187640"/>
                  <a:gd name="connsiteY28" fmla="*/ 279330 h 324586"/>
                  <a:gd name="connsiteX29" fmla="*/ 1047146 w 1187640"/>
                  <a:gd name="connsiteY29" fmla="*/ 305527 h 324586"/>
                  <a:gd name="connsiteX30" fmla="*/ 1094771 w 1187640"/>
                  <a:gd name="connsiteY30" fmla="*/ 248374 h 324586"/>
                  <a:gd name="connsiteX31" fmla="*/ 1166208 w 1187640"/>
                  <a:gd name="connsiteY31" fmla="*/ 241234 h 324586"/>
                  <a:gd name="connsiteX32" fmla="*/ 1187640 w 1187640"/>
                  <a:gd name="connsiteY32" fmla="*/ 188842 h 324586"/>
                  <a:gd name="connsiteX0" fmla="*/ 1182877 w 1187640"/>
                  <a:gd name="connsiteY0" fmla="*/ 120443 h 322862"/>
                  <a:gd name="connsiteX1" fmla="*/ 1175733 w 1187640"/>
                  <a:gd name="connsiteY1" fmla="*/ 58535 h 322862"/>
                  <a:gd name="connsiteX2" fmla="*/ 1116202 w 1187640"/>
                  <a:gd name="connsiteY2" fmla="*/ 63297 h 322862"/>
                  <a:gd name="connsiteX3" fmla="*/ 1068577 w 1187640"/>
                  <a:gd name="connsiteY3" fmla="*/ 10906 h 322862"/>
                  <a:gd name="connsiteX4" fmla="*/ 959041 w 1187640"/>
                  <a:gd name="connsiteY4" fmla="*/ 53768 h 322862"/>
                  <a:gd name="connsiteX5" fmla="*/ 866171 w 1187640"/>
                  <a:gd name="connsiteY5" fmla="*/ 6144 h 322862"/>
                  <a:gd name="connsiteX6" fmla="*/ 763777 w 1187640"/>
                  <a:gd name="connsiteY6" fmla="*/ 68056 h 322862"/>
                  <a:gd name="connsiteX7" fmla="*/ 682815 w 1187640"/>
                  <a:gd name="connsiteY7" fmla="*/ 10906 h 322862"/>
                  <a:gd name="connsiteX8" fmla="*/ 582802 w 1187640"/>
                  <a:gd name="connsiteY8" fmla="*/ 63293 h 322862"/>
                  <a:gd name="connsiteX9" fmla="*/ 478028 w 1187640"/>
                  <a:gd name="connsiteY9" fmla="*/ 1381 h 322862"/>
                  <a:gd name="connsiteX10" fmla="*/ 385158 w 1187640"/>
                  <a:gd name="connsiteY10" fmla="*/ 58531 h 322862"/>
                  <a:gd name="connsiteX11" fmla="*/ 297054 w 1187640"/>
                  <a:gd name="connsiteY11" fmla="*/ 1380 h 322862"/>
                  <a:gd name="connsiteX12" fmla="*/ 237520 w 1187640"/>
                  <a:gd name="connsiteY12" fmla="*/ 63293 h 322862"/>
                  <a:gd name="connsiteX13" fmla="*/ 144654 w 1187640"/>
                  <a:gd name="connsiteY13" fmla="*/ 6143 h 322862"/>
                  <a:gd name="connsiteX14" fmla="*/ 113696 w 1187640"/>
                  <a:gd name="connsiteY14" fmla="*/ 75199 h 322862"/>
                  <a:gd name="connsiteX15" fmla="*/ 11303 w 1187640"/>
                  <a:gd name="connsiteY15" fmla="*/ 70438 h 322862"/>
                  <a:gd name="connsiteX16" fmla="*/ 49403 w 1187640"/>
                  <a:gd name="connsiteY16" fmla="*/ 163305 h 322862"/>
                  <a:gd name="connsiteX17" fmla="*/ 1777 w 1187640"/>
                  <a:gd name="connsiteY17" fmla="*/ 244268 h 322862"/>
                  <a:gd name="connsiteX18" fmla="*/ 125602 w 1187640"/>
                  <a:gd name="connsiteY18" fmla="*/ 241888 h 322862"/>
                  <a:gd name="connsiteX19" fmla="*/ 156559 w 1187640"/>
                  <a:gd name="connsiteY19" fmla="*/ 308562 h 322862"/>
                  <a:gd name="connsiteX20" fmla="*/ 225616 w 1187640"/>
                  <a:gd name="connsiteY20" fmla="*/ 256175 h 322862"/>
                  <a:gd name="connsiteX21" fmla="*/ 301814 w 1187640"/>
                  <a:gd name="connsiteY21" fmla="*/ 296655 h 322862"/>
                  <a:gd name="connsiteX22" fmla="*/ 378015 w 1187640"/>
                  <a:gd name="connsiteY22" fmla="*/ 260937 h 322862"/>
                  <a:gd name="connsiteX23" fmla="*/ 482790 w 1187640"/>
                  <a:gd name="connsiteY23" fmla="*/ 306184 h 322862"/>
                  <a:gd name="connsiteX24" fmla="*/ 611377 w 1187640"/>
                  <a:gd name="connsiteY24" fmla="*/ 270462 h 322862"/>
                  <a:gd name="connsiteX25" fmla="*/ 701865 w 1187640"/>
                  <a:gd name="connsiteY25" fmla="*/ 320471 h 322862"/>
                  <a:gd name="connsiteX26" fmla="*/ 794734 w 1187640"/>
                  <a:gd name="connsiteY26" fmla="*/ 272844 h 322862"/>
                  <a:gd name="connsiteX27" fmla="*/ 861408 w 1187640"/>
                  <a:gd name="connsiteY27" fmla="*/ 322852 h 322862"/>
                  <a:gd name="connsiteX28" fmla="*/ 949515 w 1187640"/>
                  <a:gd name="connsiteY28" fmla="*/ 277606 h 322862"/>
                  <a:gd name="connsiteX29" fmla="*/ 1047146 w 1187640"/>
                  <a:gd name="connsiteY29" fmla="*/ 303803 h 322862"/>
                  <a:gd name="connsiteX30" fmla="*/ 1094771 w 1187640"/>
                  <a:gd name="connsiteY30" fmla="*/ 246650 h 322862"/>
                  <a:gd name="connsiteX31" fmla="*/ 1166208 w 1187640"/>
                  <a:gd name="connsiteY31" fmla="*/ 239510 h 322862"/>
                  <a:gd name="connsiteX32" fmla="*/ 1187640 w 1187640"/>
                  <a:gd name="connsiteY32" fmla="*/ 187118 h 322862"/>
                  <a:gd name="connsiteX0" fmla="*/ 1182877 w 1187640"/>
                  <a:gd name="connsiteY0" fmla="*/ 120443 h 322862"/>
                  <a:gd name="connsiteX1" fmla="*/ 1175733 w 1187640"/>
                  <a:gd name="connsiteY1" fmla="*/ 58535 h 322862"/>
                  <a:gd name="connsiteX2" fmla="*/ 1116202 w 1187640"/>
                  <a:gd name="connsiteY2" fmla="*/ 63297 h 322862"/>
                  <a:gd name="connsiteX3" fmla="*/ 1068577 w 1187640"/>
                  <a:gd name="connsiteY3" fmla="*/ 10906 h 322862"/>
                  <a:gd name="connsiteX4" fmla="*/ 959041 w 1187640"/>
                  <a:gd name="connsiteY4" fmla="*/ 53768 h 322862"/>
                  <a:gd name="connsiteX5" fmla="*/ 866171 w 1187640"/>
                  <a:gd name="connsiteY5" fmla="*/ 6144 h 322862"/>
                  <a:gd name="connsiteX6" fmla="*/ 763777 w 1187640"/>
                  <a:gd name="connsiteY6" fmla="*/ 68056 h 322862"/>
                  <a:gd name="connsiteX7" fmla="*/ 682815 w 1187640"/>
                  <a:gd name="connsiteY7" fmla="*/ 10906 h 322862"/>
                  <a:gd name="connsiteX8" fmla="*/ 582802 w 1187640"/>
                  <a:gd name="connsiteY8" fmla="*/ 63293 h 322862"/>
                  <a:gd name="connsiteX9" fmla="*/ 478028 w 1187640"/>
                  <a:gd name="connsiteY9" fmla="*/ 1381 h 322862"/>
                  <a:gd name="connsiteX10" fmla="*/ 385158 w 1187640"/>
                  <a:gd name="connsiteY10" fmla="*/ 58531 h 322862"/>
                  <a:gd name="connsiteX11" fmla="*/ 297054 w 1187640"/>
                  <a:gd name="connsiteY11" fmla="*/ 1380 h 322862"/>
                  <a:gd name="connsiteX12" fmla="*/ 237520 w 1187640"/>
                  <a:gd name="connsiteY12" fmla="*/ 63293 h 322862"/>
                  <a:gd name="connsiteX13" fmla="*/ 144654 w 1187640"/>
                  <a:gd name="connsiteY13" fmla="*/ 6143 h 322862"/>
                  <a:gd name="connsiteX14" fmla="*/ 113696 w 1187640"/>
                  <a:gd name="connsiteY14" fmla="*/ 75199 h 322862"/>
                  <a:gd name="connsiteX15" fmla="*/ 11303 w 1187640"/>
                  <a:gd name="connsiteY15" fmla="*/ 70438 h 322862"/>
                  <a:gd name="connsiteX16" fmla="*/ 49403 w 1187640"/>
                  <a:gd name="connsiteY16" fmla="*/ 163305 h 322862"/>
                  <a:gd name="connsiteX17" fmla="*/ 1777 w 1187640"/>
                  <a:gd name="connsiteY17" fmla="*/ 244268 h 322862"/>
                  <a:gd name="connsiteX18" fmla="*/ 125602 w 1187640"/>
                  <a:gd name="connsiteY18" fmla="*/ 241888 h 322862"/>
                  <a:gd name="connsiteX19" fmla="*/ 156559 w 1187640"/>
                  <a:gd name="connsiteY19" fmla="*/ 308562 h 322862"/>
                  <a:gd name="connsiteX20" fmla="*/ 225616 w 1187640"/>
                  <a:gd name="connsiteY20" fmla="*/ 256175 h 322862"/>
                  <a:gd name="connsiteX21" fmla="*/ 301814 w 1187640"/>
                  <a:gd name="connsiteY21" fmla="*/ 296655 h 322862"/>
                  <a:gd name="connsiteX22" fmla="*/ 378015 w 1187640"/>
                  <a:gd name="connsiteY22" fmla="*/ 260937 h 322862"/>
                  <a:gd name="connsiteX23" fmla="*/ 482790 w 1187640"/>
                  <a:gd name="connsiteY23" fmla="*/ 306184 h 322862"/>
                  <a:gd name="connsiteX24" fmla="*/ 611377 w 1187640"/>
                  <a:gd name="connsiteY24" fmla="*/ 270462 h 322862"/>
                  <a:gd name="connsiteX25" fmla="*/ 701865 w 1187640"/>
                  <a:gd name="connsiteY25" fmla="*/ 320471 h 322862"/>
                  <a:gd name="connsiteX26" fmla="*/ 794734 w 1187640"/>
                  <a:gd name="connsiteY26" fmla="*/ 272844 h 322862"/>
                  <a:gd name="connsiteX27" fmla="*/ 861408 w 1187640"/>
                  <a:gd name="connsiteY27" fmla="*/ 322852 h 322862"/>
                  <a:gd name="connsiteX28" fmla="*/ 949515 w 1187640"/>
                  <a:gd name="connsiteY28" fmla="*/ 277606 h 322862"/>
                  <a:gd name="connsiteX29" fmla="*/ 1047146 w 1187640"/>
                  <a:gd name="connsiteY29" fmla="*/ 303803 h 322862"/>
                  <a:gd name="connsiteX30" fmla="*/ 1094771 w 1187640"/>
                  <a:gd name="connsiteY30" fmla="*/ 246650 h 322862"/>
                  <a:gd name="connsiteX31" fmla="*/ 1166208 w 1187640"/>
                  <a:gd name="connsiteY31" fmla="*/ 239510 h 322862"/>
                  <a:gd name="connsiteX32" fmla="*/ 1187640 w 1187640"/>
                  <a:gd name="connsiteY32" fmla="*/ 187118 h 322862"/>
                  <a:gd name="connsiteX0" fmla="*/ 1182877 w 1187640"/>
                  <a:gd name="connsiteY0" fmla="*/ 120443 h 322862"/>
                  <a:gd name="connsiteX1" fmla="*/ 1175733 w 1187640"/>
                  <a:gd name="connsiteY1" fmla="*/ 58535 h 322862"/>
                  <a:gd name="connsiteX2" fmla="*/ 1116202 w 1187640"/>
                  <a:gd name="connsiteY2" fmla="*/ 63297 h 322862"/>
                  <a:gd name="connsiteX3" fmla="*/ 1068577 w 1187640"/>
                  <a:gd name="connsiteY3" fmla="*/ 10906 h 322862"/>
                  <a:gd name="connsiteX4" fmla="*/ 959041 w 1187640"/>
                  <a:gd name="connsiteY4" fmla="*/ 53768 h 322862"/>
                  <a:gd name="connsiteX5" fmla="*/ 866171 w 1187640"/>
                  <a:gd name="connsiteY5" fmla="*/ 6144 h 322862"/>
                  <a:gd name="connsiteX6" fmla="*/ 763777 w 1187640"/>
                  <a:gd name="connsiteY6" fmla="*/ 68056 h 322862"/>
                  <a:gd name="connsiteX7" fmla="*/ 682815 w 1187640"/>
                  <a:gd name="connsiteY7" fmla="*/ 10906 h 322862"/>
                  <a:gd name="connsiteX8" fmla="*/ 582802 w 1187640"/>
                  <a:gd name="connsiteY8" fmla="*/ 63293 h 322862"/>
                  <a:gd name="connsiteX9" fmla="*/ 478028 w 1187640"/>
                  <a:gd name="connsiteY9" fmla="*/ 1381 h 322862"/>
                  <a:gd name="connsiteX10" fmla="*/ 385158 w 1187640"/>
                  <a:gd name="connsiteY10" fmla="*/ 58531 h 322862"/>
                  <a:gd name="connsiteX11" fmla="*/ 297054 w 1187640"/>
                  <a:gd name="connsiteY11" fmla="*/ 1380 h 322862"/>
                  <a:gd name="connsiteX12" fmla="*/ 237520 w 1187640"/>
                  <a:gd name="connsiteY12" fmla="*/ 63293 h 322862"/>
                  <a:gd name="connsiteX13" fmla="*/ 144654 w 1187640"/>
                  <a:gd name="connsiteY13" fmla="*/ 6143 h 322862"/>
                  <a:gd name="connsiteX14" fmla="*/ 113696 w 1187640"/>
                  <a:gd name="connsiteY14" fmla="*/ 75199 h 322862"/>
                  <a:gd name="connsiteX15" fmla="*/ 11303 w 1187640"/>
                  <a:gd name="connsiteY15" fmla="*/ 70438 h 322862"/>
                  <a:gd name="connsiteX16" fmla="*/ 49403 w 1187640"/>
                  <a:gd name="connsiteY16" fmla="*/ 163305 h 322862"/>
                  <a:gd name="connsiteX17" fmla="*/ 1777 w 1187640"/>
                  <a:gd name="connsiteY17" fmla="*/ 244268 h 322862"/>
                  <a:gd name="connsiteX18" fmla="*/ 125602 w 1187640"/>
                  <a:gd name="connsiteY18" fmla="*/ 241888 h 322862"/>
                  <a:gd name="connsiteX19" fmla="*/ 156559 w 1187640"/>
                  <a:gd name="connsiteY19" fmla="*/ 308562 h 322862"/>
                  <a:gd name="connsiteX20" fmla="*/ 225616 w 1187640"/>
                  <a:gd name="connsiteY20" fmla="*/ 256175 h 322862"/>
                  <a:gd name="connsiteX21" fmla="*/ 301814 w 1187640"/>
                  <a:gd name="connsiteY21" fmla="*/ 296655 h 322862"/>
                  <a:gd name="connsiteX22" fmla="*/ 378015 w 1187640"/>
                  <a:gd name="connsiteY22" fmla="*/ 260937 h 322862"/>
                  <a:gd name="connsiteX23" fmla="*/ 482790 w 1187640"/>
                  <a:gd name="connsiteY23" fmla="*/ 306184 h 322862"/>
                  <a:gd name="connsiteX24" fmla="*/ 611377 w 1187640"/>
                  <a:gd name="connsiteY24" fmla="*/ 270462 h 322862"/>
                  <a:gd name="connsiteX25" fmla="*/ 701865 w 1187640"/>
                  <a:gd name="connsiteY25" fmla="*/ 320471 h 322862"/>
                  <a:gd name="connsiteX26" fmla="*/ 794734 w 1187640"/>
                  <a:gd name="connsiteY26" fmla="*/ 272844 h 322862"/>
                  <a:gd name="connsiteX27" fmla="*/ 861408 w 1187640"/>
                  <a:gd name="connsiteY27" fmla="*/ 322852 h 322862"/>
                  <a:gd name="connsiteX28" fmla="*/ 949515 w 1187640"/>
                  <a:gd name="connsiteY28" fmla="*/ 277606 h 322862"/>
                  <a:gd name="connsiteX29" fmla="*/ 1047146 w 1187640"/>
                  <a:gd name="connsiteY29" fmla="*/ 303803 h 322862"/>
                  <a:gd name="connsiteX30" fmla="*/ 1094771 w 1187640"/>
                  <a:gd name="connsiteY30" fmla="*/ 246650 h 322862"/>
                  <a:gd name="connsiteX31" fmla="*/ 1166208 w 1187640"/>
                  <a:gd name="connsiteY31" fmla="*/ 239510 h 322862"/>
                  <a:gd name="connsiteX32" fmla="*/ 1187640 w 1187640"/>
                  <a:gd name="connsiteY32" fmla="*/ 187118 h 322862"/>
                  <a:gd name="connsiteX0" fmla="*/ 1182877 w 1187640"/>
                  <a:gd name="connsiteY0" fmla="*/ 120443 h 322862"/>
                  <a:gd name="connsiteX1" fmla="*/ 1175733 w 1187640"/>
                  <a:gd name="connsiteY1" fmla="*/ 58535 h 322862"/>
                  <a:gd name="connsiteX2" fmla="*/ 1116202 w 1187640"/>
                  <a:gd name="connsiteY2" fmla="*/ 63297 h 322862"/>
                  <a:gd name="connsiteX3" fmla="*/ 1068577 w 1187640"/>
                  <a:gd name="connsiteY3" fmla="*/ 10906 h 322862"/>
                  <a:gd name="connsiteX4" fmla="*/ 959041 w 1187640"/>
                  <a:gd name="connsiteY4" fmla="*/ 53768 h 322862"/>
                  <a:gd name="connsiteX5" fmla="*/ 866171 w 1187640"/>
                  <a:gd name="connsiteY5" fmla="*/ 6144 h 322862"/>
                  <a:gd name="connsiteX6" fmla="*/ 763777 w 1187640"/>
                  <a:gd name="connsiteY6" fmla="*/ 68056 h 322862"/>
                  <a:gd name="connsiteX7" fmla="*/ 682815 w 1187640"/>
                  <a:gd name="connsiteY7" fmla="*/ 10906 h 322862"/>
                  <a:gd name="connsiteX8" fmla="*/ 582802 w 1187640"/>
                  <a:gd name="connsiteY8" fmla="*/ 63293 h 322862"/>
                  <a:gd name="connsiteX9" fmla="*/ 478028 w 1187640"/>
                  <a:gd name="connsiteY9" fmla="*/ 1381 h 322862"/>
                  <a:gd name="connsiteX10" fmla="*/ 385158 w 1187640"/>
                  <a:gd name="connsiteY10" fmla="*/ 58531 h 322862"/>
                  <a:gd name="connsiteX11" fmla="*/ 297054 w 1187640"/>
                  <a:gd name="connsiteY11" fmla="*/ 1380 h 322862"/>
                  <a:gd name="connsiteX12" fmla="*/ 237520 w 1187640"/>
                  <a:gd name="connsiteY12" fmla="*/ 63293 h 322862"/>
                  <a:gd name="connsiteX13" fmla="*/ 144654 w 1187640"/>
                  <a:gd name="connsiteY13" fmla="*/ 6143 h 322862"/>
                  <a:gd name="connsiteX14" fmla="*/ 113696 w 1187640"/>
                  <a:gd name="connsiteY14" fmla="*/ 75199 h 322862"/>
                  <a:gd name="connsiteX15" fmla="*/ 35116 w 1187640"/>
                  <a:gd name="connsiteY15" fmla="*/ 91869 h 322862"/>
                  <a:gd name="connsiteX16" fmla="*/ 49403 w 1187640"/>
                  <a:gd name="connsiteY16" fmla="*/ 163305 h 322862"/>
                  <a:gd name="connsiteX17" fmla="*/ 1777 w 1187640"/>
                  <a:gd name="connsiteY17" fmla="*/ 244268 h 322862"/>
                  <a:gd name="connsiteX18" fmla="*/ 125602 w 1187640"/>
                  <a:gd name="connsiteY18" fmla="*/ 241888 h 322862"/>
                  <a:gd name="connsiteX19" fmla="*/ 156559 w 1187640"/>
                  <a:gd name="connsiteY19" fmla="*/ 308562 h 322862"/>
                  <a:gd name="connsiteX20" fmla="*/ 225616 w 1187640"/>
                  <a:gd name="connsiteY20" fmla="*/ 256175 h 322862"/>
                  <a:gd name="connsiteX21" fmla="*/ 301814 w 1187640"/>
                  <a:gd name="connsiteY21" fmla="*/ 296655 h 322862"/>
                  <a:gd name="connsiteX22" fmla="*/ 378015 w 1187640"/>
                  <a:gd name="connsiteY22" fmla="*/ 260937 h 322862"/>
                  <a:gd name="connsiteX23" fmla="*/ 482790 w 1187640"/>
                  <a:gd name="connsiteY23" fmla="*/ 306184 h 322862"/>
                  <a:gd name="connsiteX24" fmla="*/ 611377 w 1187640"/>
                  <a:gd name="connsiteY24" fmla="*/ 270462 h 322862"/>
                  <a:gd name="connsiteX25" fmla="*/ 701865 w 1187640"/>
                  <a:gd name="connsiteY25" fmla="*/ 320471 h 322862"/>
                  <a:gd name="connsiteX26" fmla="*/ 794734 w 1187640"/>
                  <a:gd name="connsiteY26" fmla="*/ 272844 h 322862"/>
                  <a:gd name="connsiteX27" fmla="*/ 861408 w 1187640"/>
                  <a:gd name="connsiteY27" fmla="*/ 322852 h 322862"/>
                  <a:gd name="connsiteX28" fmla="*/ 949515 w 1187640"/>
                  <a:gd name="connsiteY28" fmla="*/ 277606 h 322862"/>
                  <a:gd name="connsiteX29" fmla="*/ 1047146 w 1187640"/>
                  <a:gd name="connsiteY29" fmla="*/ 303803 h 322862"/>
                  <a:gd name="connsiteX30" fmla="*/ 1094771 w 1187640"/>
                  <a:gd name="connsiteY30" fmla="*/ 246650 h 322862"/>
                  <a:gd name="connsiteX31" fmla="*/ 1166208 w 1187640"/>
                  <a:gd name="connsiteY31" fmla="*/ 239510 h 322862"/>
                  <a:gd name="connsiteX32" fmla="*/ 1187640 w 1187640"/>
                  <a:gd name="connsiteY32" fmla="*/ 187118 h 322862"/>
                  <a:gd name="connsiteX0" fmla="*/ 1182877 w 1187640"/>
                  <a:gd name="connsiteY0" fmla="*/ 120443 h 322862"/>
                  <a:gd name="connsiteX1" fmla="*/ 1175733 w 1187640"/>
                  <a:gd name="connsiteY1" fmla="*/ 58535 h 322862"/>
                  <a:gd name="connsiteX2" fmla="*/ 1116202 w 1187640"/>
                  <a:gd name="connsiteY2" fmla="*/ 63297 h 322862"/>
                  <a:gd name="connsiteX3" fmla="*/ 1068577 w 1187640"/>
                  <a:gd name="connsiteY3" fmla="*/ 10906 h 322862"/>
                  <a:gd name="connsiteX4" fmla="*/ 959041 w 1187640"/>
                  <a:gd name="connsiteY4" fmla="*/ 53768 h 322862"/>
                  <a:gd name="connsiteX5" fmla="*/ 866171 w 1187640"/>
                  <a:gd name="connsiteY5" fmla="*/ 6144 h 322862"/>
                  <a:gd name="connsiteX6" fmla="*/ 763777 w 1187640"/>
                  <a:gd name="connsiteY6" fmla="*/ 68056 h 322862"/>
                  <a:gd name="connsiteX7" fmla="*/ 682815 w 1187640"/>
                  <a:gd name="connsiteY7" fmla="*/ 10906 h 322862"/>
                  <a:gd name="connsiteX8" fmla="*/ 582802 w 1187640"/>
                  <a:gd name="connsiteY8" fmla="*/ 63293 h 322862"/>
                  <a:gd name="connsiteX9" fmla="*/ 478028 w 1187640"/>
                  <a:gd name="connsiteY9" fmla="*/ 1381 h 322862"/>
                  <a:gd name="connsiteX10" fmla="*/ 385158 w 1187640"/>
                  <a:gd name="connsiteY10" fmla="*/ 58531 h 322862"/>
                  <a:gd name="connsiteX11" fmla="*/ 297054 w 1187640"/>
                  <a:gd name="connsiteY11" fmla="*/ 1380 h 322862"/>
                  <a:gd name="connsiteX12" fmla="*/ 237520 w 1187640"/>
                  <a:gd name="connsiteY12" fmla="*/ 63293 h 322862"/>
                  <a:gd name="connsiteX13" fmla="*/ 144654 w 1187640"/>
                  <a:gd name="connsiteY13" fmla="*/ 6143 h 322862"/>
                  <a:gd name="connsiteX14" fmla="*/ 113696 w 1187640"/>
                  <a:gd name="connsiteY14" fmla="*/ 75199 h 322862"/>
                  <a:gd name="connsiteX15" fmla="*/ 35116 w 1187640"/>
                  <a:gd name="connsiteY15" fmla="*/ 91869 h 322862"/>
                  <a:gd name="connsiteX16" fmla="*/ 49403 w 1187640"/>
                  <a:gd name="connsiteY16" fmla="*/ 163305 h 322862"/>
                  <a:gd name="connsiteX17" fmla="*/ 1777 w 1187640"/>
                  <a:gd name="connsiteY17" fmla="*/ 244268 h 322862"/>
                  <a:gd name="connsiteX18" fmla="*/ 125602 w 1187640"/>
                  <a:gd name="connsiteY18" fmla="*/ 241888 h 322862"/>
                  <a:gd name="connsiteX19" fmla="*/ 156559 w 1187640"/>
                  <a:gd name="connsiteY19" fmla="*/ 308562 h 322862"/>
                  <a:gd name="connsiteX20" fmla="*/ 225616 w 1187640"/>
                  <a:gd name="connsiteY20" fmla="*/ 256175 h 322862"/>
                  <a:gd name="connsiteX21" fmla="*/ 301814 w 1187640"/>
                  <a:gd name="connsiteY21" fmla="*/ 296655 h 322862"/>
                  <a:gd name="connsiteX22" fmla="*/ 378015 w 1187640"/>
                  <a:gd name="connsiteY22" fmla="*/ 260937 h 322862"/>
                  <a:gd name="connsiteX23" fmla="*/ 482790 w 1187640"/>
                  <a:gd name="connsiteY23" fmla="*/ 306184 h 322862"/>
                  <a:gd name="connsiteX24" fmla="*/ 611377 w 1187640"/>
                  <a:gd name="connsiteY24" fmla="*/ 270462 h 322862"/>
                  <a:gd name="connsiteX25" fmla="*/ 701865 w 1187640"/>
                  <a:gd name="connsiteY25" fmla="*/ 320471 h 322862"/>
                  <a:gd name="connsiteX26" fmla="*/ 794734 w 1187640"/>
                  <a:gd name="connsiteY26" fmla="*/ 272844 h 322862"/>
                  <a:gd name="connsiteX27" fmla="*/ 861408 w 1187640"/>
                  <a:gd name="connsiteY27" fmla="*/ 322852 h 322862"/>
                  <a:gd name="connsiteX28" fmla="*/ 949515 w 1187640"/>
                  <a:gd name="connsiteY28" fmla="*/ 277606 h 322862"/>
                  <a:gd name="connsiteX29" fmla="*/ 1047146 w 1187640"/>
                  <a:gd name="connsiteY29" fmla="*/ 303803 h 322862"/>
                  <a:gd name="connsiteX30" fmla="*/ 1094771 w 1187640"/>
                  <a:gd name="connsiteY30" fmla="*/ 246650 h 322862"/>
                  <a:gd name="connsiteX31" fmla="*/ 1166208 w 1187640"/>
                  <a:gd name="connsiteY31" fmla="*/ 239510 h 322862"/>
                  <a:gd name="connsiteX32" fmla="*/ 1187640 w 1187640"/>
                  <a:gd name="connsiteY32" fmla="*/ 187118 h 322862"/>
                  <a:gd name="connsiteX0" fmla="*/ 1160016 w 1164779"/>
                  <a:gd name="connsiteY0" fmla="*/ 120443 h 322862"/>
                  <a:gd name="connsiteX1" fmla="*/ 1152872 w 1164779"/>
                  <a:gd name="connsiteY1" fmla="*/ 58535 h 322862"/>
                  <a:gd name="connsiteX2" fmla="*/ 1093341 w 1164779"/>
                  <a:gd name="connsiteY2" fmla="*/ 63297 h 322862"/>
                  <a:gd name="connsiteX3" fmla="*/ 1045716 w 1164779"/>
                  <a:gd name="connsiteY3" fmla="*/ 10906 h 322862"/>
                  <a:gd name="connsiteX4" fmla="*/ 936180 w 1164779"/>
                  <a:gd name="connsiteY4" fmla="*/ 53768 h 322862"/>
                  <a:gd name="connsiteX5" fmla="*/ 843310 w 1164779"/>
                  <a:gd name="connsiteY5" fmla="*/ 6144 h 322862"/>
                  <a:gd name="connsiteX6" fmla="*/ 740916 w 1164779"/>
                  <a:gd name="connsiteY6" fmla="*/ 68056 h 322862"/>
                  <a:gd name="connsiteX7" fmla="*/ 659954 w 1164779"/>
                  <a:gd name="connsiteY7" fmla="*/ 10906 h 322862"/>
                  <a:gd name="connsiteX8" fmla="*/ 559941 w 1164779"/>
                  <a:gd name="connsiteY8" fmla="*/ 63293 h 322862"/>
                  <a:gd name="connsiteX9" fmla="*/ 455167 w 1164779"/>
                  <a:gd name="connsiteY9" fmla="*/ 1381 h 322862"/>
                  <a:gd name="connsiteX10" fmla="*/ 362297 w 1164779"/>
                  <a:gd name="connsiteY10" fmla="*/ 58531 h 322862"/>
                  <a:gd name="connsiteX11" fmla="*/ 274193 w 1164779"/>
                  <a:gd name="connsiteY11" fmla="*/ 1380 h 322862"/>
                  <a:gd name="connsiteX12" fmla="*/ 214659 w 1164779"/>
                  <a:gd name="connsiteY12" fmla="*/ 63293 h 322862"/>
                  <a:gd name="connsiteX13" fmla="*/ 121793 w 1164779"/>
                  <a:gd name="connsiteY13" fmla="*/ 6143 h 322862"/>
                  <a:gd name="connsiteX14" fmla="*/ 90835 w 1164779"/>
                  <a:gd name="connsiteY14" fmla="*/ 75199 h 322862"/>
                  <a:gd name="connsiteX15" fmla="*/ 12255 w 1164779"/>
                  <a:gd name="connsiteY15" fmla="*/ 91869 h 322862"/>
                  <a:gd name="connsiteX16" fmla="*/ 26542 w 1164779"/>
                  <a:gd name="connsiteY16" fmla="*/ 163305 h 322862"/>
                  <a:gd name="connsiteX17" fmla="*/ 2729 w 1164779"/>
                  <a:gd name="connsiteY17" fmla="*/ 249030 h 322862"/>
                  <a:gd name="connsiteX18" fmla="*/ 102741 w 1164779"/>
                  <a:gd name="connsiteY18" fmla="*/ 241888 h 322862"/>
                  <a:gd name="connsiteX19" fmla="*/ 133698 w 1164779"/>
                  <a:gd name="connsiteY19" fmla="*/ 308562 h 322862"/>
                  <a:gd name="connsiteX20" fmla="*/ 202755 w 1164779"/>
                  <a:gd name="connsiteY20" fmla="*/ 256175 h 322862"/>
                  <a:gd name="connsiteX21" fmla="*/ 278953 w 1164779"/>
                  <a:gd name="connsiteY21" fmla="*/ 296655 h 322862"/>
                  <a:gd name="connsiteX22" fmla="*/ 355154 w 1164779"/>
                  <a:gd name="connsiteY22" fmla="*/ 260937 h 322862"/>
                  <a:gd name="connsiteX23" fmla="*/ 459929 w 1164779"/>
                  <a:gd name="connsiteY23" fmla="*/ 306184 h 322862"/>
                  <a:gd name="connsiteX24" fmla="*/ 588516 w 1164779"/>
                  <a:gd name="connsiteY24" fmla="*/ 270462 h 322862"/>
                  <a:gd name="connsiteX25" fmla="*/ 679004 w 1164779"/>
                  <a:gd name="connsiteY25" fmla="*/ 320471 h 322862"/>
                  <a:gd name="connsiteX26" fmla="*/ 771873 w 1164779"/>
                  <a:gd name="connsiteY26" fmla="*/ 272844 h 322862"/>
                  <a:gd name="connsiteX27" fmla="*/ 838547 w 1164779"/>
                  <a:gd name="connsiteY27" fmla="*/ 322852 h 322862"/>
                  <a:gd name="connsiteX28" fmla="*/ 926654 w 1164779"/>
                  <a:gd name="connsiteY28" fmla="*/ 277606 h 322862"/>
                  <a:gd name="connsiteX29" fmla="*/ 1024285 w 1164779"/>
                  <a:gd name="connsiteY29" fmla="*/ 303803 h 322862"/>
                  <a:gd name="connsiteX30" fmla="*/ 1071910 w 1164779"/>
                  <a:gd name="connsiteY30" fmla="*/ 246650 h 322862"/>
                  <a:gd name="connsiteX31" fmla="*/ 1143347 w 1164779"/>
                  <a:gd name="connsiteY31" fmla="*/ 239510 h 322862"/>
                  <a:gd name="connsiteX32" fmla="*/ 1164779 w 1164779"/>
                  <a:gd name="connsiteY32" fmla="*/ 187118 h 322862"/>
                  <a:gd name="connsiteX0" fmla="*/ 1163422 w 1168185"/>
                  <a:gd name="connsiteY0" fmla="*/ 120443 h 322862"/>
                  <a:gd name="connsiteX1" fmla="*/ 1156278 w 1168185"/>
                  <a:gd name="connsiteY1" fmla="*/ 58535 h 322862"/>
                  <a:gd name="connsiteX2" fmla="*/ 1096747 w 1168185"/>
                  <a:gd name="connsiteY2" fmla="*/ 63297 h 322862"/>
                  <a:gd name="connsiteX3" fmla="*/ 1049122 w 1168185"/>
                  <a:gd name="connsiteY3" fmla="*/ 10906 h 322862"/>
                  <a:gd name="connsiteX4" fmla="*/ 939586 w 1168185"/>
                  <a:gd name="connsiteY4" fmla="*/ 53768 h 322862"/>
                  <a:gd name="connsiteX5" fmla="*/ 846716 w 1168185"/>
                  <a:gd name="connsiteY5" fmla="*/ 6144 h 322862"/>
                  <a:gd name="connsiteX6" fmla="*/ 744322 w 1168185"/>
                  <a:gd name="connsiteY6" fmla="*/ 68056 h 322862"/>
                  <a:gd name="connsiteX7" fmla="*/ 663360 w 1168185"/>
                  <a:gd name="connsiteY7" fmla="*/ 10906 h 322862"/>
                  <a:gd name="connsiteX8" fmla="*/ 563347 w 1168185"/>
                  <a:gd name="connsiteY8" fmla="*/ 63293 h 322862"/>
                  <a:gd name="connsiteX9" fmla="*/ 458573 w 1168185"/>
                  <a:gd name="connsiteY9" fmla="*/ 1381 h 322862"/>
                  <a:gd name="connsiteX10" fmla="*/ 365703 w 1168185"/>
                  <a:gd name="connsiteY10" fmla="*/ 58531 h 322862"/>
                  <a:gd name="connsiteX11" fmla="*/ 277599 w 1168185"/>
                  <a:gd name="connsiteY11" fmla="*/ 1380 h 322862"/>
                  <a:gd name="connsiteX12" fmla="*/ 218065 w 1168185"/>
                  <a:gd name="connsiteY12" fmla="*/ 63293 h 322862"/>
                  <a:gd name="connsiteX13" fmla="*/ 125199 w 1168185"/>
                  <a:gd name="connsiteY13" fmla="*/ 6143 h 322862"/>
                  <a:gd name="connsiteX14" fmla="*/ 94241 w 1168185"/>
                  <a:gd name="connsiteY14" fmla="*/ 75199 h 322862"/>
                  <a:gd name="connsiteX15" fmla="*/ 15661 w 1168185"/>
                  <a:gd name="connsiteY15" fmla="*/ 91869 h 322862"/>
                  <a:gd name="connsiteX16" fmla="*/ 29948 w 1168185"/>
                  <a:gd name="connsiteY16" fmla="*/ 163305 h 322862"/>
                  <a:gd name="connsiteX17" fmla="*/ 6135 w 1168185"/>
                  <a:gd name="connsiteY17" fmla="*/ 249030 h 322862"/>
                  <a:gd name="connsiteX18" fmla="*/ 106147 w 1168185"/>
                  <a:gd name="connsiteY18" fmla="*/ 241888 h 322862"/>
                  <a:gd name="connsiteX19" fmla="*/ 137104 w 1168185"/>
                  <a:gd name="connsiteY19" fmla="*/ 308562 h 322862"/>
                  <a:gd name="connsiteX20" fmla="*/ 206161 w 1168185"/>
                  <a:gd name="connsiteY20" fmla="*/ 256175 h 322862"/>
                  <a:gd name="connsiteX21" fmla="*/ 282359 w 1168185"/>
                  <a:gd name="connsiteY21" fmla="*/ 296655 h 322862"/>
                  <a:gd name="connsiteX22" fmla="*/ 358560 w 1168185"/>
                  <a:gd name="connsiteY22" fmla="*/ 260937 h 322862"/>
                  <a:gd name="connsiteX23" fmla="*/ 463335 w 1168185"/>
                  <a:gd name="connsiteY23" fmla="*/ 306184 h 322862"/>
                  <a:gd name="connsiteX24" fmla="*/ 591922 w 1168185"/>
                  <a:gd name="connsiteY24" fmla="*/ 270462 h 322862"/>
                  <a:gd name="connsiteX25" fmla="*/ 682410 w 1168185"/>
                  <a:gd name="connsiteY25" fmla="*/ 320471 h 322862"/>
                  <a:gd name="connsiteX26" fmla="*/ 775279 w 1168185"/>
                  <a:gd name="connsiteY26" fmla="*/ 272844 h 322862"/>
                  <a:gd name="connsiteX27" fmla="*/ 841953 w 1168185"/>
                  <a:gd name="connsiteY27" fmla="*/ 322852 h 322862"/>
                  <a:gd name="connsiteX28" fmla="*/ 930060 w 1168185"/>
                  <a:gd name="connsiteY28" fmla="*/ 277606 h 322862"/>
                  <a:gd name="connsiteX29" fmla="*/ 1027691 w 1168185"/>
                  <a:gd name="connsiteY29" fmla="*/ 303803 h 322862"/>
                  <a:gd name="connsiteX30" fmla="*/ 1075316 w 1168185"/>
                  <a:gd name="connsiteY30" fmla="*/ 246650 h 322862"/>
                  <a:gd name="connsiteX31" fmla="*/ 1146753 w 1168185"/>
                  <a:gd name="connsiteY31" fmla="*/ 239510 h 322862"/>
                  <a:gd name="connsiteX32" fmla="*/ 1168185 w 1168185"/>
                  <a:gd name="connsiteY32" fmla="*/ 187118 h 322862"/>
                  <a:gd name="connsiteX0" fmla="*/ 1159760 w 1164523"/>
                  <a:gd name="connsiteY0" fmla="*/ 120443 h 322862"/>
                  <a:gd name="connsiteX1" fmla="*/ 1152616 w 1164523"/>
                  <a:gd name="connsiteY1" fmla="*/ 58535 h 322862"/>
                  <a:gd name="connsiteX2" fmla="*/ 1093085 w 1164523"/>
                  <a:gd name="connsiteY2" fmla="*/ 63297 h 322862"/>
                  <a:gd name="connsiteX3" fmla="*/ 1045460 w 1164523"/>
                  <a:gd name="connsiteY3" fmla="*/ 10906 h 322862"/>
                  <a:gd name="connsiteX4" fmla="*/ 935924 w 1164523"/>
                  <a:gd name="connsiteY4" fmla="*/ 53768 h 322862"/>
                  <a:gd name="connsiteX5" fmla="*/ 843054 w 1164523"/>
                  <a:gd name="connsiteY5" fmla="*/ 6144 h 322862"/>
                  <a:gd name="connsiteX6" fmla="*/ 740660 w 1164523"/>
                  <a:gd name="connsiteY6" fmla="*/ 68056 h 322862"/>
                  <a:gd name="connsiteX7" fmla="*/ 659698 w 1164523"/>
                  <a:gd name="connsiteY7" fmla="*/ 10906 h 322862"/>
                  <a:gd name="connsiteX8" fmla="*/ 559685 w 1164523"/>
                  <a:gd name="connsiteY8" fmla="*/ 63293 h 322862"/>
                  <a:gd name="connsiteX9" fmla="*/ 454911 w 1164523"/>
                  <a:gd name="connsiteY9" fmla="*/ 1381 h 322862"/>
                  <a:gd name="connsiteX10" fmla="*/ 362041 w 1164523"/>
                  <a:gd name="connsiteY10" fmla="*/ 58531 h 322862"/>
                  <a:gd name="connsiteX11" fmla="*/ 273937 w 1164523"/>
                  <a:gd name="connsiteY11" fmla="*/ 1380 h 322862"/>
                  <a:gd name="connsiteX12" fmla="*/ 214403 w 1164523"/>
                  <a:gd name="connsiteY12" fmla="*/ 63293 h 322862"/>
                  <a:gd name="connsiteX13" fmla="*/ 121537 w 1164523"/>
                  <a:gd name="connsiteY13" fmla="*/ 6143 h 322862"/>
                  <a:gd name="connsiteX14" fmla="*/ 90579 w 1164523"/>
                  <a:gd name="connsiteY14" fmla="*/ 75199 h 322862"/>
                  <a:gd name="connsiteX15" fmla="*/ 11999 w 1164523"/>
                  <a:gd name="connsiteY15" fmla="*/ 91869 h 322862"/>
                  <a:gd name="connsiteX16" fmla="*/ 26286 w 1164523"/>
                  <a:gd name="connsiteY16" fmla="*/ 163305 h 322862"/>
                  <a:gd name="connsiteX17" fmla="*/ 2473 w 1164523"/>
                  <a:gd name="connsiteY17" fmla="*/ 249030 h 322862"/>
                  <a:gd name="connsiteX18" fmla="*/ 97723 w 1164523"/>
                  <a:gd name="connsiteY18" fmla="*/ 239507 h 322862"/>
                  <a:gd name="connsiteX19" fmla="*/ 133442 w 1164523"/>
                  <a:gd name="connsiteY19" fmla="*/ 308562 h 322862"/>
                  <a:gd name="connsiteX20" fmla="*/ 202499 w 1164523"/>
                  <a:gd name="connsiteY20" fmla="*/ 256175 h 322862"/>
                  <a:gd name="connsiteX21" fmla="*/ 278697 w 1164523"/>
                  <a:gd name="connsiteY21" fmla="*/ 296655 h 322862"/>
                  <a:gd name="connsiteX22" fmla="*/ 354898 w 1164523"/>
                  <a:gd name="connsiteY22" fmla="*/ 260937 h 322862"/>
                  <a:gd name="connsiteX23" fmla="*/ 459673 w 1164523"/>
                  <a:gd name="connsiteY23" fmla="*/ 306184 h 322862"/>
                  <a:gd name="connsiteX24" fmla="*/ 588260 w 1164523"/>
                  <a:gd name="connsiteY24" fmla="*/ 270462 h 322862"/>
                  <a:gd name="connsiteX25" fmla="*/ 678748 w 1164523"/>
                  <a:gd name="connsiteY25" fmla="*/ 320471 h 322862"/>
                  <a:gd name="connsiteX26" fmla="*/ 771617 w 1164523"/>
                  <a:gd name="connsiteY26" fmla="*/ 272844 h 322862"/>
                  <a:gd name="connsiteX27" fmla="*/ 838291 w 1164523"/>
                  <a:gd name="connsiteY27" fmla="*/ 322852 h 322862"/>
                  <a:gd name="connsiteX28" fmla="*/ 926398 w 1164523"/>
                  <a:gd name="connsiteY28" fmla="*/ 277606 h 322862"/>
                  <a:gd name="connsiteX29" fmla="*/ 1024029 w 1164523"/>
                  <a:gd name="connsiteY29" fmla="*/ 303803 h 322862"/>
                  <a:gd name="connsiteX30" fmla="*/ 1071654 w 1164523"/>
                  <a:gd name="connsiteY30" fmla="*/ 246650 h 322862"/>
                  <a:gd name="connsiteX31" fmla="*/ 1143091 w 1164523"/>
                  <a:gd name="connsiteY31" fmla="*/ 239510 h 322862"/>
                  <a:gd name="connsiteX32" fmla="*/ 1164523 w 1164523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29664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4919 w 1160745"/>
                  <a:gd name="connsiteY21" fmla="*/ 296655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29664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4919 w 1160745"/>
                  <a:gd name="connsiteY21" fmla="*/ 296655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4919 w 1160745"/>
                  <a:gd name="connsiteY21" fmla="*/ 296655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4919 w 1160745"/>
                  <a:gd name="connsiteY21" fmla="*/ 296655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4919 w 1160745"/>
                  <a:gd name="connsiteY21" fmla="*/ 296655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2538 w 1160745"/>
                  <a:gd name="connsiteY21" fmla="*/ 322848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2538 w 1160745"/>
                  <a:gd name="connsiteY21" fmla="*/ 322848 h 322862"/>
                  <a:gd name="connsiteX22" fmla="*/ 351120 w 1160745"/>
                  <a:gd name="connsiteY22" fmla="*/ 260937 h 322862"/>
                  <a:gd name="connsiteX23" fmla="*/ 455895 w 1160745"/>
                  <a:gd name="connsiteY23" fmla="*/ 306184 h 322862"/>
                  <a:gd name="connsiteX24" fmla="*/ 584482 w 1160745"/>
                  <a:gd name="connsiteY24" fmla="*/ 270462 h 322862"/>
                  <a:gd name="connsiteX25" fmla="*/ 674970 w 1160745"/>
                  <a:gd name="connsiteY25" fmla="*/ 320471 h 322862"/>
                  <a:gd name="connsiteX26" fmla="*/ 767839 w 1160745"/>
                  <a:gd name="connsiteY26" fmla="*/ 272844 h 322862"/>
                  <a:gd name="connsiteX27" fmla="*/ 834513 w 1160745"/>
                  <a:gd name="connsiteY27" fmla="*/ 322852 h 322862"/>
                  <a:gd name="connsiteX28" fmla="*/ 922620 w 1160745"/>
                  <a:gd name="connsiteY28" fmla="*/ 277606 h 322862"/>
                  <a:gd name="connsiteX29" fmla="*/ 1020251 w 1160745"/>
                  <a:gd name="connsiteY29" fmla="*/ 303803 h 322862"/>
                  <a:gd name="connsiteX30" fmla="*/ 1067876 w 1160745"/>
                  <a:gd name="connsiteY30" fmla="*/ 246650 h 322862"/>
                  <a:gd name="connsiteX31" fmla="*/ 1139313 w 1160745"/>
                  <a:gd name="connsiteY31" fmla="*/ 239510 h 322862"/>
                  <a:gd name="connsiteX32" fmla="*/ 1160745 w 1160745"/>
                  <a:gd name="connsiteY32" fmla="*/ 187118 h 322862"/>
                  <a:gd name="connsiteX0" fmla="*/ 1155982 w 1160745"/>
                  <a:gd name="connsiteY0" fmla="*/ 120443 h 325267"/>
                  <a:gd name="connsiteX1" fmla="*/ 1148838 w 1160745"/>
                  <a:gd name="connsiteY1" fmla="*/ 58535 h 325267"/>
                  <a:gd name="connsiteX2" fmla="*/ 1089307 w 1160745"/>
                  <a:gd name="connsiteY2" fmla="*/ 63297 h 325267"/>
                  <a:gd name="connsiteX3" fmla="*/ 1041682 w 1160745"/>
                  <a:gd name="connsiteY3" fmla="*/ 10906 h 325267"/>
                  <a:gd name="connsiteX4" fmla="*/ 932146 w 1160745"/>
                  <a:gd name="connsiteY4" fmla="*/ 53768 h 325267"/>
                  <a:gd name="connsiteX5" fmla="*/ 839276 w 1160745"/>
                  <a:gd name="connsiteY5" fmla="*/ 6144 h 325267"/>
                  <a:gd name="connsiteX6" fmla="*/ 736882 w 1160745"/>
                  <a:gd name="connsiteY6" fmla="*/ 68056 h 325267"/>
                  <a:gd name="connsiteX7" fmla="*/ 655920 w 1160745"/>
                  <a:gd name="connsiteY7" fmla="*/ 10906 h 325267"/>
                  <a:gd name="connsiteX8" fmla="*/ 555907 w 1160745"/>
                  <a:gd name="connsiteY8" fmla="*/ 63293 h 325267"/>
                  <a:gd name="connsiteX9" fmla="*/ 451133 w 1160745"/>
                  <a:gd name="connsiteY9" fmla="*/ 1381 h 325267"/>
                  <a:gd name="connsiteX10" fmla="*/ 358263 w 1160745"/>
                  <a:gd name="connsiteY10" fmla="*/ 58531 h 325267"/>
                  <a:gd name="connsiteX11" fmla="*/ 270159 w 1160745"/>
                  <a:gd name="connsiteY11" fmla="*/ 1380 h 325267"/>
                  <a:gd name="connsiteX12" fmla="*/ 210625 w 1160745"/>
                  <a:gd name="connsiteY12" fmla="*/ 63293 h 325267"/>
                  <a:gd name="connsiteX13" fmla="*/ 117759 w 1160745"/>
                  <a:gd name="connsiteY13" fmla="*/ 6143 h 325267"/>
                  <a:gd name="connsiteX14" fmla="*/ 86801 w 1160745"/>
                  <a:gd name="connsiteY14" fmla="*/ 75199 h 325267"/>
                  <a:gd name="connsiteX15" fmla="*/ 8221 w 1160745"/>
                  <a:gd name="connsiteY15" fmla="*/ 91869 h 325267"/>
                  <a:gd name="connsiteX16" fmla="*/ 22508 w 1160745"/>
                  <a:gd name="connsiteY16" fmla="*/ 163305 h 325267"/>
                  <a:gd name="connsiteX17" fmla="*/ 20126 w 1160745"/>
                  <a:gd name="connsiteY17" fmla="*/ 246648 h 325267"/>
                  <a:gd name="connsiteX18" fmla="*/ 93945 w 1160745"/>
                  <a:gd name="connsiteY18" fmla="*/ 239507 h 325267"/>
                  <a:gd name="connsiteX19" fmla="*/ 139189 w 1160745"/>
                  <a:gd name="connsiteY19" fmla="*/ 308562 h 325267"/>
                  <a:gd name="connsiteX20" fmla="*/ 198721 w 1160745"/>
                  <a:gd name="connsiteY20" fmla="*/ 256175 h 325267"/>
                  <a:gd name="connsiteX21" fmla="*/ 272538 w 1160745"/>
                  <a:gd name="connsiteY21" fmla="*/ 322848 h 325267"/>
                  <a:gd name="connsiteX22" fmla="*/ 351120 w 1160745"/>
                  <a:gd name="connsiteY22" fmla="*/ 260937 h 325267"/>
                  <a:gd name="connsiteX23" fmla="*/ 443988 w 1160745"/>
                  <a:gd name="connsiteY23" fmla="*/ 325234 h 325267"/>
                  <a:gd name="connsiteX24" fmla="*/ 584482 w 1160745"/>
                  <a:gd name="connsiteY24" fmla="*/ 270462 h 325267"/>
                  <a:gd name="connsiteX25" fmla="*/ 674970 w 1160745"/>
                  <a:gd name="connsiteY25" fmla="*/ 320471 h 325267"/>
                  <a:gd name="connsiteX26" fmla="*/ 767839 w 1160745"/>
                  <a:gd name="connsiteY26" fmla="*/ 272844 h 325267"/>
                  <a:gd name="connsiteX27" fmla="*/ 834513 w 1160745"/>
                  <a:gd name="connsiteY27" fmla="*/ 322852 h 325267"/>
                  <a:gd name="connsiteX28" fmla="*/ 922620 w 1160745"/>
                  <a:gd name="connsiteY28" fmla="*/ 277606 h 325267"/>
                  <a:gd name="connsiteX29" fmla="*/ 1020251 w 1160745"/>
                  <a:gd name="connsiteY29" fmla="*/ 303803 h 325267"/>
                  <a:gd name="connsiteX30" fmla="*/ 1067876 w 1160745"/>
                  <a:gd name="connsiteY30" fmla="*/ 246650 h 325267"/>
                  <a:gd name="connsiteX31" fmla="*/ 1139313 w 1160745"/>
                  <a:gd name="connsiteY31" fmla="*/ 239510 h 325267"/>
                  <a:gd name="connsiteX32" fmla="*/ 1160745 w 1160745"/>
                  <a:gd name="connsiteY32" fmla="*/ 187118 h 325267"/>
                  <a:gd name="connsiteX0" fmla="*/ 1155982 w 1160745"/>
                  <a:gd name="connsiteY0" fmla="*/ 120443 h 325267"/>
                  <a:gd name="connsiteX1" fmla="*/ 1148838 w 1160745"/>
                  <a:gd name="connsiteY1" fmla="*/ 58535 h 325267"/>
                  <a:gd name="connsiteX2" fmla="*/ 1089307 w 1160745"/>
                  <a:gd name="connsiteY2" fmla="*/ 63297 h 325267"/>
                  <a:gd name="connsiteX3" fmla="*/ 1041682 w 1160745"/>
                  <a:gd name="connsiteY3" fmla="*/ 10906 h 325267"/>
                  <a:gd name="connsiteX4" fmla="*/ 932146 w 1160745"/>
                  <a:gd name="connsiteY4" fmla="*/ 53768 h 325267"/>
                  <a:gd name="connsiteX5" fmla="*/ 839276 w 1160745"/>
                  <a:gd name="connsiteY5" fmla="*/ 6144 h 325267"/>
                  <a:gd name="connsiteX6" fmla="*/ 736882 w 1160745"/>
                  <a:gd name="connsiteY6" fmla="*/ 68056 h 325267"/>
                  <a:gd name="connsiteX7" fmla="*/ 655920 w 1160745"/>
                  <a:gd name="connsiteY7" fmla="*/ 10906 h 325267"/>
                  <a:gd name="connsiteX8" fmla="*/ 555907 w 1160745"/>
                  <a:gd name="connsiteY8" fmla="*/ 63293 h 325267"/>
                  <a:gd name="connsiteX9" fmla="*/ 451133 w 1160745"/>
                  <a:gd name="connsiteY9" fmla="*/ 1381 h 325267"/>
                  <a:gd name="connsiteX10" fmla="*/ 358263 w 1160745"/>
                  <a:gd name="connsiteY10" fmla="*/ 58531 h 325267"/>
                  <a:gd name="connsiteX11" fmla="*/ 270159 w 1160745"/>
                  <a:gd name="connsiteY11" fmla="*/ 1380 h 325267"/>
                  <a:gd name="connsiteX12" fmla="*/ 210625 w 1160745"/>
                  <a:gd name="connsiteY12" fmla="*/ 63293 h 325267"/>
                  <a:gd name="connsiteX13" fmla="*/ 117759 w 1160745"/>
                  <a:gd name="connsiteY13" fmla="*/ 6143 h 325267"/>
                  <a:gd name="connsiteX14" fmla="*/ 86801 w 1160745"/>
                  <a:gd name="connsiteY14" fmla="*/ 75199 h 325267"/>
                  <a:gd name="connsiteX15" fmla="*/ 8221 w 1160745"/>
                  <a:gd name="connsiteY15" fmla="*/ 91869 h 325267"/>
                  <a:gd name="connsiteX16" fmla="*/ 22508 w 1160745"/>
                  <a:gd name="connsiteY16" fmla="*/ 163305 h 325267"/>
                  <a:gd name="connsiteX17" fmla="*/ 20126 w 1160745"/>
                  <a:gd name="connsiteY17" fmla="*/ 246648 h 325267"/>
                  <a:gd name="connsiteX18" fmla="*/ 93945 w 1160745"/>
                  <a:gd name="connsiteY18" fmla="*/ 239507 h 325267"/>
                  <a:gd name="connsiteX19" fmla="*/ 139189 w 1160745"/>
                  <a:gd name="connsiteY19" fmla="*/ 308562 h 325267"/>
                  <a:gd name="connsiteX20" fmla="*/ 198721 w 1160745"/>
                  <a:gd name="connsiteY20" fmla="*/ 256175 h 325267"/>
                  <a:gd name="connsiteX21" fmla="*/ 272538 w 1160745"/>
                  <a:gd name="connsiteY21" fmla="*/ 322848 h 325267"/>
                  <a:gd name="connsiteX22" fmla="*/ 351120 w 1160745"/>
                  <a:gd name="connsiteY22" fmla="*/ 260937 h 325267"/>
                  <a:gd name="connsiteX23" fmla="*/ 443988 w 1160745"/>
                  <a:gd name="connsiteY23" fmla="*/ 325234 h 325267"/>
                  <a:gd name="connsiteX24" fmla="*/ 584482 w 1160745"/>
                  <a:gd name="connsiteY24" fmla="*/ 270462 h 325267"/>
                  <a:gd name="connsiteX25" fmla="*/ 674970 w 1160745"/>
                  <a:gd name="connsiteY25" fmla="*/ 320471 h 325267"/>
                  <a:gd name="connsiteX26" fmla="*/ 767839 w 1160745"/>
                  <a:gd name="connsiteY26" fmla="*/ 272844 h 325267"/>
                  <a:gd name="connsiteX27" fmla="*/ 834513 w 1160745"/>
                  <a:gd name="connsiteY27" fmla="*/ 322852 h 325267"/>
                  <a:gd name="connsiteX28" fmla="*/ 922620 w 1160745"/>
                  <a:gd name="connsiteY28" fmla="*/ 277606 h 325267"/>
                  <a:gd name="connsiteX29" fmla="*/ 1020251 w 1160745"/>
                  <a:gd name="connsiteY29" fmla="*/ 303803 h 325267"/>
                  <a:gd name="connsiteX30" fmla="*/ 1067876 w 1160745"/>
                  <a:gd name="connsiteY30" fmla="*/ 246650 h 325267"/>
                  <a:gd name="connsiteX31" fmla="*/ 1139313 w 1160745"/>
                  <a:gd name="connsiteY31" fmla="*/ 239510 h 325267"/>
                  <a:gd name="connsiteX32" fmla="*/ 1160745 w 1160745"/>
                  <a:gd name="connsiteY32" fmla="*/ 187118 h 325267"/>
                  <a:gd name="connsiteX0" fmla="*/ 1155982 w 1160745"/>
                  <a:gd name="connsiteY0" fmla="*/ 120443 h 325266"/>
                  <a:gd name="connsiteX1" fmla="*/ 1148838 w 1160745"/>
                  <a:gd name="connsiteY1" fmla="*/ 58535 h 325266"/>
                  <a:gd name="connsiteX2" fmla="*/ 1089307 w 1160745"/>
                  <a:gd name="connsiteY2" fmla="*/ 63297 h 325266"/>
                  <a:gd name="connsiteX3" fmla="*/ 1041682 w 1160745"/>
                  <a:gd name="connsiteY3" fmla="*/ 10906 h 325266"/>
                  <a:gd name="connsiteX4" fmla="*/ 932146 w 1160745"/>
                  <a:gd name="connsiteY4" fmla="*/ 53768 h 325266"/>
                  <a:gd name="connsiteX5" fmla="*/ 839276 w 1160745"/>
                  <a:gd name="connsiteY5" fmla="*/ 6144 h 325266"/>
                  <a:gd name="connsiteX6" fmla="*/ 736882 w 1160745"/>
                  <a:gd name="connsiteY6" fmla="*/ 68056 h 325266"/>
                  <a:gd name="connsiteX7" fmla="*/ 655920 w 1160745"/>
                  <a:gd name="connsiteY7" fmla="*/ 10906 h 325266"/>
                  <a:gd name="connsiteX8" fmla="*/ 555907 w 1160745"/>
                  <a:gd name="connsiteY8" fmla="*/ 63293 h 325266"/>
                  <a:gd name="connsiteX9" fmla="*/ 451133 w 1160745"/>
                  <a:gd name="connsiteY9" fmla="*/ 1381 h 325266"/>
                  <a:gd name="connsiteX10" fmla="*/ 358263 w 1160745"/>
                  <a:gd name="connsiteY10" fmla="*/ 58531 h 325266"/>
                  <a:gd name="connsiteX11" fmla="*/ 270159 w 1160745"/>
                  <a:gd name="connsiteY11" fmla="*/ 1380 h 325266"/>
                  <a:gd name="connsiteX12" fmla="*/ 210625 w 1160745"/>
                  <a:gd name="connsiteY12" fmla="*/ 63293 h 325266"/>
                  <a:gd name="connsiteX13" fmla="*/ 117759 w 1160745"/>
                  <a:gd name="connsiteY13" fmla="*/ 6143 h 325266"/>
                  <a:gd name="connsiteX14" fmla="*/ 86801 w 1160745"/>
                  <a:gd name="connsiteY14" fmla="*/ 75199 h 325266"/>
                  <a:gd name="connsiteX15" fmla="*/ 8221 w 1160745"/>
                  <a:gd name="connsiteY15" fmla="*/ 91869 h 325266"/>
                  <a:gd name="connsiteX16" fmla="*/ 22508 w 1160745"/>
                  <a:gd name="connsiteY16" fmla="*/ 163305 h 325266"/>
                  <a:gd name="connsiteX17" fmla="*/ 20126 w 1160745"/>
                  <a:gd name="connsiteY17" fmla="*/ 246648 h 325266"/>
                  <a:gd name="connsiteX18" fmla="*/ 93945 w 1160745"/>
                  <a:gd name="connsiteY18" fmla="*/ 239507 h 325266"/>
                  <a:gd name="connsiteX19" fmla="*/ 139189 w 1160745"/>
                  <a:gd name="connsiteY19" fmla="*/ 308562 h 325266"/>
                  <a:gd name="connsiteX20" fmla="*/ 198721 w 1160745"/>
                  <a:gd name="connsiteY20" fmla="*/ 256175 h 325266"/>
                  <a:gd name="connsiteX21" fmla="*/ 272538 w 1160745"/>
                  <a:gd name="connsiteY21" fmla="*/ 322848 h 325266"/>
                  <a:gd name="connsiteX22" fmla="*/ 351120 w 1160745"/>
                  <a:gd name="connsiteY22" fmla="*/ 260937 h 325266"/>
                  <a:gd name="connsiteX23" fmla="*/ 443988 w 1160745"/>
                  <a:gd name="connsiteY23" fmla="*/ 325234 h 325266"/>
                  <a:gd name="connsiteX24" fmla="*/ 603532 w 1160745"/>
                  <a:gd name="connsiteY24" fmla="*/ 268081 h 325266"/>
                  <a:gd name="connsiteX25" fmla="*/ 674970 w 1160745"/>
                  <a:gd name="connsiteY25" fmla="*/ 320471 h 325266"/>
                  <a:gd name="connsiteX26" fmla="*/ 767839 w 1160745"/>
                  <a:gd name="connsiteY26" fmla="*/ 272844 h 325266"/>
                  <a:gd name="connsiteX27" fmla="*/ 834513 w 1160745"/>
                  <a:gd name="connsiteY27" fmla="*/ 322852 h 325266"/>
                  <a:gd name="connsiteX28" fmla="*/ 922620 w 1160745"/>
                  <a:gd name="connsiteY28" fmla="*/ 277606 h 325266"/>
                  <a:gd name="connsiteX29" fmla="*/ 1020251 w 1160745"/>
                  <a:gd name="connsiteY29" fmla="*/ 303803 h 325266"/>
                  <a:gd name="connsiteX30" fmla="*/ 1067876 w 1160745"/>
                  <a:gd name="connsiteY30" fmla="*/ 246650 h 325266"/>
                  <a:gd name="connsiteX31" fmla="*/ 1139313 w 1160745"/>
                  <a:gd name="connsiteY31" fmla="*/ 239510 h 325266"/>
                  <a:gd name="connsiteX32" fmla="*/ 1160745 w 1160745"/>
                  <a:gd name="connsiteY32" fmla="*/ 187118 h 325266"/>
                  <a:gd name="connsiteX0" fmla="*/ 1155982 w 1160745"/>
                  <a:gd name="connsiteY0" fmla="*/ 120443 h 325714"/>
                  <a:gd name="connsiteX1" fmla="*/ 1148838 w 1160745"/>
                  <a:gd name="connsiteY1" fmla="*/ 58535 h 325714"/>
                  <a:gd name="connsiteX2" fmla="*/ 1089307 w 1160745"/>
                  <a:gd name="connsiteY2" fmla="*/ 63297 h 325714"/>
                  <a:gd name="connsiteX3" fmla="*/ 1041682 w 1160745"/>
                  <a:gd name="connsiteY3" fmla="*/ 10906 h 325714"/>
                  <a:gd name="connsiteX4" fmla="*/ 932146 w 1160745"/>
                  <a:gd name="connsiteY4" fmla="*/ 53768 h 325714"/>
                  <a:gd name="connsiteX5" fmla="*/ 839276 w 1160745"/>
                  <a:gd name="connsiteY5" fmla="*/ 6144 h 325714"/>
                  <a:gd name="connsiteX6" fmla="*/ 736882 w 1160745"/>
                  <a:gd name="connsiteY6" fmla="*/ 68056 h 325714"/>
                  <a:gd name="connsiteX7" fmla="*/ 655920 w 1160745"/>
                  <a:gd name="connsiteY7" fmla="*/ 10906 h 325714"/>
                  <a:gd name="connsiteX8" fmla="*/ 555907 w 1160745"/>
                  <a:gd name="connsiteY8" fmla="*/ 63293 h 325714"/>
                  <a:gd name="connsiteX9" fmla="*/ 451133 w 1160745"/>
                  <a:gd name="connsiteY9" fmla="*/ 1381 h 325714"/>
                  <a:gd name="connsiteX10" fmla="*/ 358263 w 1160745"/>
                  <a:gd name="connsiteY10" fmla="*/ 58531 h 325714"/>
                  <a:gd name="connsiteX11" fmla="*/ 270159 w 1160745"/>
                  <a:gd name="connsiteY11" fmla="*/ 1380 h 325714"/>
                  <a:gd name="connsiteX12" fmla="*/ 210625 w 1160745"/>
                  <a:gd name="connsiteY12" fmla="*/ 63293 h 325714"/>
                  <a:gd name="connsiteX13" fmla="*/ 117759 w 1160745"/>
                  <a:gd name="connsiteY13" fmla="*/ 6143 h 325714"/>
                  <a:gd name="connsiteX14" fmla="*/ 86801 w 1160745"/>
                  <a:gd name="connsiteY14" fmla="*/ 75199 h 325714"/>
                  <a:gd name="connsiteX15" fmla="*/ 8221 w 1160745"/>
                  <a:gd name="connsiteY15" fmla="*/ 91869 h 325714"/>
                  <a:gd name="connsiteX16" fmla="*/ 22508 w 1160745"/>
                  <a:gd name="connsiteY16" fmla="*/ 163305 h 325714"/>
                  <a:gd name="connsiteX17" fmla="*/ 20126 w 1160745"/>
                  <a:gd name="connsiteY17" fmla="*/ 246648 h 325714"/>
                  <a:gd name="connsiteX18" fmla="*/ 93945 w 1160745"/>
                  <a:gd name="connsiteY18" fmla="*/ 239507 h 325714"/>
                  <a:gd name="connsiteX19" fmla="*/ 139189 w 1160745"/>
                  <a:gd name="connsiteY19" fmla="*/ 308562 h 325714"/>
                  <a:gd name="connsiteX20" fmla="*/ 198721 w 1160745"/>
                  <a:gd name="connsiteY20" fmla="*/ 256175 h 325714"/>
                  <a:gd name="connsiteX21" fmla="*/ 272538 w 1160745"/>
                  <a:gd name="connsiteY21" fmla="*/ 322848 h 325714"/>
                  <a:gd name="connsiteX22" fmla="*/ 351120 w 1160745"/>
                  <a:gd name="connsiteY22" fmla="*/ 260937 h 325714"/>
                  <a:gd name="connsiteX23" fmla="*/ 443988 w 1160745"/>
                  <a:gd name="connsiteY23" fmla="*/ 325234 h 325714"/>
                  <a:gd name="connsiteX24" fmla="*/ 479707 w 1160745"/>
                  <a:gd name="connsiteY24" fmla="*/ 270466 h 325714"/>
                  <a:gd name="connsiteX25" fmla="*/ 603532 w 1160745"/>
                  <a:gd name="connsiteY25" fmla="*/ 268081 h 325714"/>
                  <a:gd name="connsiteX26" fmla="*/ 674970 w 1160745"/>
                  <a:gd name="connsiteY26" fmla="*/ 320471 h 325714"/>
                  <a:gd name="connsiteX27" fmla="*/ 767839 w 1160745"/>
                  <a:gd name="connsiteY27" fmla="*/ 272844 h 325714"/>
                  <a:gd name="connsiteX28" fmla="*/ 834513 w 1160745"/>
                  <a:gd name="connsiteY28" fmla="*/ 322852 h 325714"/>
                  <a:gd name="connsiteX29" fmla="*/ 922620 w 1160745"/>
                  <a:gd name="connsiteY29" fmla="*/ 277606 h 325714"/>
                  <a:gd name="connsiteX30" fmla="*/ 1020251 w 1160745"/>
                  <a:gd name="connsiteY30" fmla="*/ 303803 h 325714"/>
                  <a:gd name="connsiteX31" fmla="*/ 1067876 w 1160745"/>
                  <a:gd name="connsiteY31" fmla="*/ 246650 h 325714"/>
                  <a:gd name="connsiteX32" fmla="*/ 1139313 w 1160745"/>
                  <a:gd name="connsiteY32" fmla="*/ 239510 h 325714"/>
                  <a:gd name="connsiteX33" fmla="*/ 1160745 w 1160745"/>
                  <a:gd name="connsiteY33" fmla="*/ 187118 h 325714"/>
                  <a:gd name="connsiteX0" fmla="*/ 1155982 w 1160745"/>
                  <a:gd name="connsiteY0" fmla="*/ 120443 h 325724"/>
                  <a:gd name="connsiteX1" fmla="*/ 1148838 w 1160745"/>
                  <a:gd name="connsiteY1" fmla="*/ 58535 h 325724"/>
                  <a:gd name="connsiteX2" fmla="*/ 1089307 w 1160745"/>
                  <a:gd name="connsiteY2" fmla="*/ 63297 h 325724"/>
                  <a:gd name="connsiteX3" fmla="*/ 1041682 w 1160745"/>
                  <a:gd name="connsiteY3" fmla="*/ 10906 h 325724"/>
                  <a:gd name="connsiteX4" fmla="*/ 932146 w 1160745"/>
                  <a:gd name="connsiteY4" fmla="*/ 53768 h 325724"/>
                  <a:gd name="connsiteX5" fmla="*/ 839276 w 1160745"/>
                  <a:gd name="connsiteY5" fmla="*/ 6144 h 325724"/>
                  <a:gd name="connsiteX6" fmla="*/ 736882 w 1160745"/>
                  <a:gd name="connsiteY6" fmla="*/ 68056 h 325724"/>
                  <a:gd name="connsiteX7" fmla="*/ 655920 w 1160745"/>
                  <a:gd name="connsiteY7" fmla="*/ 10906 h 325724"/>
                  <a:gd name="connsiteX8" fmla="*/ 555907 w 1160745"/>
                  <a:gd name="connsiteY8" fmla="*/ 63293 h 325724"/>
                  <a:gd name="connsiteX9" fmla="*/ 451133 w 1160745"/>
                  <a:gd name="connsiteY9" fmla="*/ 1381 h 325724"/>
                  <a:gd name="connsiteX10" fmla="*/ 358263 w 1160745"/>
                  <a:gd name="connsiteY10" fmla="*/ 58531 h 325724"/>
                  <a:gd name="connsiteX11" fmla="*/ 270159 w 1160745"/>
                  <a:gd name="connsiteY11" fmla="*/ 1380 h 325724"/>
                  <a:gd name="connsiteX12" fmla="*/ 210625 w 1160745"/>
                  <a:gd name="connsiteY12" fmla="*/ 63293 h 325724"/>
                  <a:gd name="connsiteX13" fmla="*/ 117759 w 1160745"/>
                  <a:gd name="connsiteY13" fmla="*/ 6143 h 325724"/>
                  <a:gd name="connsiteX14" fmla="*/ 86801 w 1160745"/>
                  <a:gd name="connsiteY14" fmla="*/ 75199 h 325724"/>
                  <a:gd name="connsiteX15" fmla="*/ 8221 w 1160745"/>
                  <a:gd name="connsiteY15" fmla="*/ 91869 h 325724"/>
                  <a:gd name="connsiteX16" fmla="*/ 22508 w 1160745"/>
                  <a:gd name="connsiteY16" fmla="*/ 163305 h 325724"/>
                  <a:gd name="connsiteX17" fmla="*/ 20126 w 1160745"/>
                  <a:gd name="connsiteY17" fmla="*/ 246648 h 325724"/>
                  <a:gd name="connsiteX18" fmla="*/ 93945 w 1160745"/>
                  <a:gd name="connsiteY18" fmla="*/ 239507 h 325724"/>
                  <a:gd name="connsiteX19" fmla="*/ 139189 w 1160745"/>
                  <a:gd name="connsiteY19" fmla="*/ 308562 h 325724"/>
                  <a:gd name="connsiteX20" fmla="*/ 198721 w 1160745"/>
                  <a:gd name="connsiteY20" fmla="*/ 256175 h 325724"/>
                  <a:gd name="connsiteX21" fmla="*/ 272538 w 1160745"/>
                  <a:gd name="connsiteY21" fmla="*/ 322848 h 325724"/>
                  <a:gd name="connsiteX22" fmla="*/ 351120 w 1160745"/>
                  <a:gd name="connsiteY22" fmla="*/ 260937 h 325724"/>
                  <a:gd name="connsiteX23" fmla="*/ 443988 w 1160745"/>
                  <a:gd name="connsiteY23" fmla="*/ 325234 h 325724"/>
                  <a:gd name="connsiteX24" fmla="*/ 479707 w 1160745"/>
                  <a:gd name="connsiteY24" fmla="*/ 270466 h 325724"/>
                  <a:gd name="connsiteX25" fmla="*/ 553526 w 1160745"/>
                  <a:gd name="connsiteY25" fmla="*/ 325235 h 325724"/>
                  <a:gd name="connsiteX26" fmla="*/ 603532 w 1160745"/>
                  <a:gd name="connsiteY26" fmla="*/ 268081 h 325724"/>
                  <a:gd name="connsiteX27" fmla="*/ 674970 w 1160745"/>
                  <a:gd name="connsiteY27" fmla="*/ 320471 h 325724"/>
                  <a:gd name="connsiteX28" fmla="*/ 767839 w 1160745"/>
                  <a:gd name="connsiteY28" fmla="*/ 272844 h 325724"/>
                  <a:gd name="connsiteX29" fmla="*/ 834513 w 1160745"/>
                  <a:gd name="connsiteY29" fmla="*/ 322852 h 325724"/>
                  <a:gd name="connsiteX30" fmla="*/ 922620 w 1160745"/>
                  <a:gd name="connsiteY30" fmla="*/ 277606 h 325724"/>
                  <a:gd name="connsiteX31" fmla="*/ 1020251 w 1160745"/>
                  <a:gd name="connsiteY31" fmla="*/ 303803 h 325724"/>
                  <a:gd name="connsiteX32" fmla="*/ 1067876 w 1160745"/>
                  <a:gd name="connsiteY32" fmla="*/ 246650 h 325724"/>
                  <a:gd name="connsiteX33" fmla="*/ 1139313 w 1160745"/>
                  <a:gd name="connsiteY33" fmla="*/ 239510 h 325724"/>
                  <a:gd name="connsiteX34" fmla="*/ 1160745 w 1160745"/>
                  <a:gd name="connsiteY34" fmla="*/ 187118 h 325724"/>
                  <a:gd name="connsiteX0" fmla="*/ 1155982 w 1160745"/>
                  <a:gd name="connsiteY0" fmla="*/ 120443 h 325651"/>
                  <a:gd name="connsiteX1" fmla="*/ 1148838 w 1160745"/>
                  <a:gd name="connsiteY1" fmla="*/ 58535 h 325651"/>
                  <a:gd name="connsiteX2" fmla="*/ 1089307 w 1160745"/>
                  <a:gd name="connsiteY2" fmla="*/ 63297 h 325651"/>
                  <a:gd name="connsiteX3" fmla="*/ 1041682 w 1160745"/>
                  <a:gd name="connsiteY3" fmla="*/ 10906 h 325651"/>
                  <a:gd name="connsiteX4" fmla="*/ 932146 w 1160745"/>
                  <a:gd name="connsiteY4" fmla="*/ 53768 h 325651"/>
                  <a:gd name="connsiteX5" fmla="*/ 839276 w 1160745"/>
                  <a:gd name="connsiteY5" fmla="*/ 6144 h 325651"/>
                  <a:gd name="connsiteX6" fmla="*/ 736882 w 1160745"/>
                  <a:gd name="connsiteY6" fmla="*/ 68056 h 325651"/>
                  <a:gd name="connsiteX7" fmla="*/ 655920 w 1160745"/>
                  <a:gd name="connsiteY7" fmla="*/ 10906 h 325651"/>
                  <a:gd name="connsiteX8" fmla="*/ 555907 w 1160745"/>
                  <a:gd name="connsiteY8" fmla="*/ 63293 h 325651"/>
                  <a:gd name="connsiteX9" fmla="*/ 451133 w 1160745"/>
                  <a:gd name="connsiteY9" fmla="*/ 1381 h 325651"/>
                  <a:gd name="connsiteX10" fmla="*/ 358263 w 1160745"/>
                  <a:gd name="connsiteY10" fmla="*/ 58531 h 325651"/>
                  <a:gd name="connsiteX11" fmla="*/ 270159 w 1160745"/>
                  <a:gd name="connsiteY11" fmla="*/ 1380 h 325651"/>
                  <a:gd name="connsiteX12" fmla="*/ 210625 w 1160745"/>
                  <a:gd name="connsiteY12" fmla="*/ 63293 h 325651"/>
                  <a:gd name="connsiteX13" fmla="*/ 117759 w 1160745"/>
                  <a:gd name="connsiteY13" fmla="*/ 6143 h 325651"/>
                  <a:gd name="connsiteX14" fmla="*/ 86801 w 1160745"/>
                  <a:gd name="connsiteY14" fmla="*/ 75199 h 325651"/>
                  <a:gd name="connsiteX15" fmla="*/ 8221 w 1160745"/>
                  <a:gd name="connsiteY15" fmla="*/ 91869 h 325651"/>
                  <a:gd name="connsiteX16" fmla="*/ 22508 w 1160745"/>
                  <a:gd name="connsiteY16" fmla="*/ 163305 h 325651"/>
                  <a:gd name="connsiteX17" fmla="*/ 20126 w 1160745"/>
                  <a:gd name="connsiteY17" fmla="*/ 246648 h 325651"/>
                  <a:gd name="connsiteX18" fmla="*/ 93945 w 1160745"/>
                  <a:gd name="connsiteY18" fmla="*/ 239507 h 325651"/>
                  <a:gd name="connsiteX19" fmla="*/ 139189 w 1160745"/>
                  <a:gd name="connsiteY19" fmla="*/ 308562 h 325651"/>
                  <a:gd name="connsiteX20" fmla="*/ 198721 w 1160745"/>
                  <a:gd name="connsiteY20" fmla="*/ 256175 h 325651"/>
                  <a:gd name="connsiteX21" fmla="*/ 272538 w 1160745"/>
                  <a:gd name="connsiteY21" fmla="*/ 322848 h 325651"/>
                  <a:gd name="connsiteX22" fmla="*/ 351120 w 1160745"/>
                  <a:gd name="connsiteY22" fmla="*/ 260937 h 325651"/>
                  <a:gd name="connsiteX23" fmla="*/ 443988 w 1160745"/>
                  <a:gd name="connsiteY23" fmla="*/ 325234 h 325651"/>
                  <a:gd name="connsiteX24" fmla="*/ 505901 w 1160745"/>
                  <a:gd name="connsiteY24" fmla="*/ 260941 h 325651"/>
                  <a:gd name="connsiteX25" fmla="*/ 553526 w 1160745"/>
                  <a:gd name="connsiteY25" fmla="*/ 325235 h 325651"/>
                  <a:gd name="connsiteX26" fmla="*/ 603532 w 1160745"/>
                  <a:gd name="connsiteY26" fmla="*/ 268081 h 325651"/>
                  <a:gd name="connsiteX27" fmla="*/ 674970 w 1160745"/>
                  <a:gd name="connsiteY27" fmla="*/ 320471 h 325651"/>
                  <a:gd name="connsiteX28" fmla="*/ 767839 w 1160745"/>
                  <a:gd name="connsiteY28" fmla="*/ 272844 h 325651"/>
                  <a:gd name="connsiteX29" fmla="*/ 834513 w 1160745"/>
                  <a:gd name="connsiteY29" fmla="*/ 322852 h 325651"/>
                  <a:gd name="connsiteX30" fmla="*/ 922620 w 1160745"/>
                  <a:gd name="connsiteY30" fmla="*/ 277606 h 325651"/>
                  <a:gd name="connsiteX31" fmla="*/ 1020251 w 1160745"/>
                  <a:gd name="connsiteY31" fmla="*/ 303803 h 325651"/>
                  <a:gd name="connsiteX32" fmla="*/ 1067876 w 1160745"/>
                  <a:gd name="connsiteY32" fmla="*/ 246650 h 325651"/>
                  <a:gd name="connsiteX33" fmla="*/ 1139313 w 1160745"/>
                  <a:gd name="connsiteY33" fmla="*/ 239510 h 325651"/>
                  <a:gd name="connsiteX34" fmla="*/ 1160745 w 1160745"/>
                  <a:gd name="connsiteY34" fmla="*/ 187118 h 325651"/>
                  <a:gd name="connsiteX0" fmla="*/ 1155982 w 1160745"/>
                  <a:gd name="connsiteY0" fmla="*/ 120443 h 325236"/>
                  <a:gd name="connsiteX1" fmla="*/ 1148838 w 1160745"/>
                  <a:gd name="connsiteY1" fmla="*/ 58535 h 325236"/>
                  <a:gd name="connsiteX2" fmla="*/ 1089307 w 1160745"/>
                  <a:gd name="connsiteY2" fmla="*/ 63297 h 325236"/>
                  <a:gd name="connsiteX3" fmla="*/ 1041682 w 1160745"/>
                  <a:gd name="connsiteY3" fmla="*/ 10906 h 325236"/>
                  <a:gd name="connsiteX4" fmla="*/ 932146 w 1160745"/>
                  <a:gd name="connsiteY4" fmla="*/ 53768 h 325236"/>
                  <a:gd name="connsiteX5" fmla="*/ 839276 w 1160745"/>
                  <a:gd name="connsiteY5" fmla="*/ 6144 h 325236"/>
                  <a:gd name="connsiteX6" fmla="*/ 736882 w 1160745"/>
                  <a:gd name="connsiteY6" fmla="*/ 68056 h 325236"/>
                  <a:gd name="connsiteX7" fmla="*/ 655920 w 1160745"/>
                  <a:gd name="connsiteY7" fmla="*/ 10906 h 325236"/>
                  <a:gd name="connsiteX8" fmla="*/ 555907 w 1160745"/>
                  <a:gd name="connsiteY8" fmla="*/ 63293 h 325236"/>
                  <a:gd name="connsiteX9" fmla="*/ 451133 w 1160745"/>
                  <a:gd name="connsiteY9" fmla="*/ 1381 h 325236"/>
                  <a:gd name="connsiteX10" fmla="*/ 358263 w 1160745"/>
                  <a:gd name="connsiteY10" fmla="*/ 58531 h 325236"/>
                  <a:gd name="connsiteX11" fmla="*/ 270159 w 1160745"/>
                  <a:gd name="connsiteY11" fmla="*/ 1380 h 325236"/>
                  <a:gd name="connsiteX12" fmla="*/ 210625 w 1160745"/>
                  <a:gd name="connsiteY12" fmla="*/ 63293 h 325236"/>
                  <a:gd name="connsiteX13" fmla="*/ 117759 w 1160745"/>
                  <a:gd name="connsiteY13" fmla="*/ 6143 h 325236"/>
                  <a:gd name="connsiteX14" fmla="*/ 86801 w 1160745"/>
                  <a:gd name="connsiteY14" fmla="*/ 75199 h 325236"/>
                  <a:gd name="connsiteX15" fmla="*/ 8221 w 1160745"/>
                  <a:gd name="connsiteY15" fmla="*/ 91869 h 325236"/>
                  <a:gd name="connsiteX16" fmla="*/ 22508 w 1160745"/>
                  <a:gd name="connsiteY16" fmla="*/ 163305 h 325236"/>
                  <a:gd name="connsiteX17" fmla="*/ 20126 w 1160745"/>
                  <a:gd name="connsiteY17" fmla="*/ 246648 h 325236"/>
                  <a:gd name="connsiteX18" fmla="*/ 93945 w 1160745"/>
                  <a:gd name="connsiteY18" fmla="*/ 239507 h 325236"/>
                  <a:gd name="connsiteX19" fmla="*/ 139189 w 1160745"/>
                  <a:gd name="connsiteY19" fmla="*/ 308562 h 325236"/>
                  <a:gd name="connsiteX20" fmla="*/ 198721 w 1160745"/>
                  <a:gd name="connsiteY20" fmla="*/ 256175 h 325236"/>
                  <a:gd name="connsiteX21" fmla="*/ 272538 w 1160745"/>
                  <a:gd name="connsiteY21" fmla="*/ 322848 h 325236"/>
                  <a:gd name="connsiteX22" fmla="*/ 351120 w 1160745"/>
                  <a:gd name="connsiteY22" fmla="*/ 260937 h 325236"/>
                  <a:gd name="connsiteX23" fmla="*/ 420176 w 1160745"/>
                  <a:gd name="connsiteY23" fmla="*/ 318090 h 325236"/>
                  <a:gd name="connsiteX24" fmla="*/ 505901 w 1160745"/>
                  <a:gd name="connsiteY24" fmla="*/ 260941 h 325236"/>
                  <a:gd name="connsiteX25" fmla="*/ 553526 w 1160745"/>
                  <a:gd name="connsiteY25" fmla="*/ 325235 h 325236"/>
                  <a:gd name="connsiteX26" fmla="*/ 603532 w 1160745"/>
                  <a:gd name="connsiteY26" fmla="*/ 268081 h 325236"/>
                  <a:gd name="connsiteX27" fmla="*/ 674970 w 1160745"/>
                  <a:gd name="connsiteY27" fmla="*/ 320471 h 325236"/>
                  <a:gd name="connsiteX28" fmla="*/ 767839 w 1160745"/>
                  <a:gd name="connsiteY28" fmla="*/ 272844 h 325236"/>
                  <a:gd name="connsiteX29" fmla="*/ 834513 w 1160745"/>
                  <a:gd name="connsiteY29" fmla="*/ 322852 h 325236"/>
                  <a:gd name="connsiteX30" fmla="*/ 922620 w 1160745"/>
                  <a:gd name="connsiteY30" fmla="*/ 277606 h 325236"/>
                  <a:gd name="connsiteX31" fmla="*/ 1020251 w 1160745"/>
                  <a:gd name="connsiteY31" fmla="*/ 303803 h 325236"/>
                  <a:gd name="connsiteX32" fmla="*/ 1067876 w 1160745"/>
                  <a:gd name="connsiteY32" fmla="*/ 246650 h 325236"/>
                  <a:gd name="connsiteX33" fmla="*/ 1139313 w 1160745"/>
                  <a:gd name="connsiteY33" fmla="*/ 239510 h 325236"/>
                  <a:gd name="connsiteX34" fmla="*/ 1160745 w 1160745"/>
                  <a:gd name="connsiteY34" fmla="*/ 187118 h 325236"/>
                  <a:gd name="connsiteX0" fmla="*/ 1155982 w 1160745"/>
                  <a:gd name="connsiteY0" fmla="*/ 120443 h 325236"/>
                  <a:gd name="connsiteX1" fmla="*/ 1148838 w 1160745"/>
                  <a:gd name="connsiteY1" fmla="*/ 58535 h 325236"/>
                  <a:gd name="connsiteX2" fmla="*/ 1089307 w 1160745"/>
                  <a:gd name="connsiteY2" fmla="*/ 63297 h 325236"/>
                  <a:gd name="connsiteX3" fmla="*/ 1041682 w 1160745"/>
                  <a:gd name="connsiteY3" fmla="*/ 10906 h 325236"/>
                  <a:gd name="connsiteX4" fmla="*/ 932146 w 1160745"/>
                  <a:gd name="connsiteY4" fmla="*/ 53768 h 325236"/>
                  <a:gd name="connsiteX5" fmla="*/ 839276 w 1160745"/>
                  <a:gd name="connsiteY5" fmla="*/ 6144 h 325236"/>
                  <a:gd name="connsiteX6" fmla="*/ 736882 w 1160745"/>
                  <a:gd name="connsiteY6" fmla="*/ 68056 h 325236"/>
                  <a:gd name="connsiteX7" fmla="*/ 655920 w 1160745"/>
                  <a:gd name="connsiteY7" fmla="*/ 10906 h 325236"/>
                  <a:gd name="connsiteX8" fmla="*/ 555907 w 1160745"/>
                  <a:gd name="connsiteY8" fmla="*/ 63293 h 325236"/>
                  <a:gd name="connsiteX9" fmla="*/ 451133 w 1160745"/>
                  <a:gd name="connsiteY9" fmla="*/ 1381 h 325236"/>
                  <a:gd name="connsiteX10" fmla="*/ 358263 w 1160745"/>
                  <a:gd name="connsiteY10" fmla="*/ 58531 h 325236"/>
                  <a:gd name="connsiteX11" fmla="*/ 270159 w 1160745"/>
                  <a:gd name="connsiteY11" fmla="*/ 1380 h 325236"/>
                  <a:gd name="connsiteX12" fmla="*/ 210625 w 1160745"/>
                  <a:gd name="connsiteY12" fmla="*/ 63293 h 325236"/>
                  <a:gd name="connsiteX13" fmla="*/ 117759 w 1160745"/>
                  <a:gd name="connsiteY13" fmla="*/ 6143 h 325236"/>
                  <a:gd name="connsiteX14" fmla="*/ 86801 w 1160745"/>
                  <a:gd name="connsiteY14" fmla="*/ 75199 h 325236"/>
                  <a:gd name="connsiteX15" fmla="*/ 8221 w 1160745"/>
                  <a:gd name="connsiteY15" fmla="*/ 91869 h 325236"/>
                  <a:gd name="connsiteX16" fmla="*/ 22508 w 1160745"/>
                  <a:gd name="connsiteY16" fmla="*/ 163305 h 325236"/>
                  <a:gd name="connsiteX17" fmla="*/ 20126 w 1160745"/>
                  <a:gd name="connsiteY17" fmla="*/ 246648 h 325236"/>
                  <a:gd name="connsiteX18" fmla="*/ 93945 w 1160745"/>
                  <a:gd name="connsiteY18" fmla="*/ 239507 h 325236"/>
                  <a:gd name="connsiteX19" fmla="*/ 139189 w 1160745"/>
                  <a:gd name="connsiteY19" fmla="*/ 308562 h 325236"/>
                  <a:gd name="connsiteX20" fmla="*/ 198721 w 1160745"/>
                  <a:gd name="connsiteY20" fmla="*/ 256175 h 325236"/>
                  <a:gd name="connsiteX21" fmla="*/ 272538 w 1160745"/>
                  <a:gd name="connsiteY21" fmla="*/ 322848 h 325236"/>
                  <a:gd name="connsiteX22" fmla="*/ 351120 w 1160745"/>
                  <a:gd name="connsiteY22" fmla="*/ 260937 h 325236"/>
                  <a:gd name="connsiteX23" fmla="*/ 420176 w 1160745"/>
                  <a:gd name="connsiteY23" fmla="*/ 318090 h 325236"/>
                  <a:gd name="connsiteX24" fmla="*/ 505901 w 1160745"/>
                  <a:gd name="connsiteY24" fmla="*/ 260941 h 325236"/>
                  <a:gd name="connsiteX25" fmla="*/ 553526 w 1160745"/>
                  <a:gd name="connsiteY25" fmla="*/ 325235 h 325236"/>
                  <a:gd name="connsiteX26" fmla="*/ 603532 w 1160745"/>
                  <a:gd name="connsiteY26" fmla="*/ 268081 h 325236"/>
                  <a:gd name="connsiteX27" fmla="*/ 674970 w 1160745"/>
                  <a:gd name="connsiteY27" fmla="*/ 320471 h 325236"/>
                  <a:gd name="connsiteX28" fmla="*/ 767839 w 1160745"/>
                  <a:gd name="connsiteY28" fmla="*/ 272844 h 325236"/>
                  <a:gd name="connsiteX29" fmla="*/ 834513 w 1160745"/>
                  <a:gd name="connsiteY29" fmla="*/ 322852 h 325236"/>
                  <a:gd name="connsiteX30" fmla="*/ 922620 w 1160745"/>
                  <a:gd name="connsiteY30" fmla="*/ 277606 h 325236"/>
                  <a:gd name="connsiteX31" fmla="*/ 1020251 w 1160745"/>
                  <a:gd name="connsiteY31" fmla="*/ 303803 h 325236"/>
                  <a:gd name="connsiteX32" fmla="*/ 1067876 w 1160745"/>
                  <a:gd name="connsiteY32" fmla="*/ 246650 h 325236"/>
                  <a:gd name="connsiteX33" fmla="*/ 1139313 w 1160745"/>
                  <a:gd name="connsiteY33" fmla="*/ 239510 h 325236"/>
                  <a:gd name="connsiteX34" fmla="*/ 1160745 w 1160745"/>
                  <a:gd name="connsiteY34" fmla="*/ 187118 h 325236"/>
                  <a:gd name="connsiteX0" fmla="*/ 1155982 w 1160745"/>
                  <a:gd name="connsiteY0" fmla="*/ 120443 h 325236"/>
                  <a:gd name="connsiteX1" fmla="*/ 1148838 w 1160745"/>
                  <a:gd name="connsiteY1" fmla="*/ 58535 h 325236"/>
                  <a:gd name="connsiteX2" fmla="*/ 1089307 w 1160745"/>
                  <a:gd name="connsiteY2" fmla="*/ 63297 h 325236"/>
                  <a:gd name="connsiteX3" fmla="*/ 1041682 w 1160745"/>
                  <a:gd name="connsiteY3" fmla="*/ 10906 h 325236"/>
                  <a:gd name="connsiteX4" fmla="*/ 932146 w 1160745"/>
                  <a:gd name="connsiteY4" fmla="*/ 53768 h 325236"/>
                  <a:gd name="connsiteX5" fmla="*/ 839276 w 1160745"/>
                  <a:gd name="connsiteY5" fmla="*/ 6144 h 325236"/>
                  <a:gd name="connsiteX6" fmla="*/ 736882 w 1160745"/>
                  <a:gd name="connsiteY6" fmla="*/ 68056 h 325236"/>
                  <a:gd name="connsiteX7" fmla="*/ 655920 w 1160745"/>
                  <a:gd name="connsiteY7" fmla="*/ 10906 h 325236"/>
                  <a:gd name="connsiteX8" fmla="*/ 555907 w 1160745"/>
                  <a:gd name="connsiteY8" fmla="*/ 63293 h 325236"/>
                  <a:gd name="connsiteX9" fmla="*/ 451133 w 1160745"/>
                  <a:gd name="connsiteY9" fmla="*/ 1381 h 325236"/>
                  <a:gd name="connsiteX10" fmla="*/ 358263 w 1160745"/>
                  <a:gd name="connsiteY10" fmla="*/ 58531 h 325236"/>
                  <a:gd name="connsiteX11" fmla="*/ 270159 w 1160745"/>
                  <a:gd name="connsiteY11" fmla="*/ 1380 h 325236"/>
                  <a:gd name="connsiteX12" fmla="*/ 210625 w 1160745"/>
                  <a:gd name="connsiteY12" fmla="*/ 63293 h 325236"/>
                  <a:gd name="connsiteX13" fmla="*/ 117759 w 1160745"/>
                  <a:gd name="connsiteY13" fmla="*/ 6143 h 325236"/>
                  <a:gd name="connsiteX14" fmla="*/ 86801 w 1160745"/>
                  <a:gd name="connsiteY14" fmla="*/ 75199 h 325236"/>
                  <a:gd name="connsiteX15" fmla="*/ 8221 w 1160745"/>
                  <a:gd name="connsiteY15" fmla="*/ 91869 h 325236"/>
                  <a:gd name="connsiteX16" fmla="*/ 22508 w 1160745"/>
                  <a:gd name="connsiteY16" fmla="*/ 163305 h 325236"/>
                  <a:gd name="connsiteX17" fmla="*/ 20126 w 1160745"/>
                  <a:gd name="connsiteY17" fmla="*/ 246648 h 325236"/>
                  <a:gd name="connsiteX18" fmla="*/ 93945 w 1160745"/>
                  <a:gd name="connsiteY18" fmla="*/ 239507 h 325236"/>
                  <a:gd name="connsiteX19" fmla="*/ 139189 w 1160745"/>
                  <a:gd name="connsiteY19" fmla="*/ 308562 h 325236"/>
                  <a:gd name="connsiteX20" fmla="*/ 198721 w 1160745"/>
                  <a:gd name="connsiteY20" fmla="*/ 256175 h 325236"/>
                  <a:gd name="connsiteX21" fmla="*/ 272538 w 1160745"/>
                  <a:gd name="connsiteY21" fmla="*/ 322848 h 325236"/>
                  <a:gd name="connsiteX22" fmla="*/ 351120 w 1160745"/>
                  <a:gd name="connsiteY22" fmla="*/ 260937 h 325236"/>
                  <a:gd name="connsiteX23" fmla="*/ 420176 w 1160745"/>
                  <a:gd name="connsiteY23" fmla="*/ 318090 h 325236"/>
                  <a:gd name="connsiteX24" fmla="*/ 486851 w 1160745"/>
                  <a:gd name="connsiteY24" fmla="*/ 268085 h 325236"/>
                  <a:gd name="connsiteX25" fmla="*/ 553526 w 1160745"/>
                  <a:gd name="connsiteY25" fmla="*/ 325235 h 325236"/>
                  <a:gd name="connsiteX26" fmla="*/ 603532 w 1160745"/>
                  <a:gd name="connsiteY26" fmla="*/ 268081 h 325236"/>
                  <a:gd name="connsiteX27" fmla="*/ 674970 w 1160745"/>
                  <a:gd name="connsiteY27" fmla="*/ 320471 h 325236"/>
                  <a:gd name="connsiteX28" fmla="*/ 767839 w 1160745"/>
                  <a:gd name="connsiteY28" fmla="*/ 272844 h 325236"/>
                  <a:gd name="connsiteX29" fmla="*/ 834513 w 1160745"/>
                  <a:gd name="connsiteY29" fmla="*/ 322852 h 325236"/>
                  <a:gd name="connsiteX30" fmla="*/ 922620 w 1160745"/>
                  <a:gd name="connsiteY30" fmla="*/ 277606 h 325236"/>
                  <a:gd name="connsiteX31" fmla="*/ 1020251 w 1160745"/>
                  <a:gd name="connsiteY31" fmla="*/ 303803 h 325236"/>
                  <a:gd name="connsiteX32" fmla="*/ 1067876 w 1160745"/>
                  <a:gd name="connsiteY32" fmla="*/ 246650 h 325236"/>
                  <a:gd name="connsiteX33" fmla="*/ 1139313 w 1160745"/>
                  <a:gd name="connsiteY33" fmla="*/ 239510 h 325236"/>
                  <a:gd name="connsiteX34" fmla="*/ 1160745 w 1160745"/>
                  <a:gd name="connsiteY34" fmla="*/ 187118 h 325236"/>
                  <a:gd name="connsiteX0" fmla="*/ 1155982 w 1160745"/>
                  <a:gd name="connsiteY0" fmla="*/ 120443 h 322862"/>
                  <a:gd name="connsiteX1" fmla="*/ 1148838 w 1160745"/>
                  <a:gd name="connsiteY1" fmla="*/ 58535 h 322862"/>
                  <a:gd name="connsiteX2" fmla="*/ 1089307 w 1160745"/>
                  <a:gd name="connsiteY2" fmla="*/ 63297 h 322862"/>
                  <a:gd name="connsiteX3" fmla="*/ 1041682 w 1160745"/>
                  <a:gd name="connsiteY3" fmla="*/ 10906 h 322862"/>
                  <a:gd name="connsiteX4" fmla="*/ 932146 w 1160745"/>
                  <a:gd name="connsiteY4" fmla="*/ 53768 h 322862"/>
                  <a:gd name="connsiteX5" fmla="*/ 839276 w 1160745"/>
                  <a:gd name="connsiteY5" fmla="*/ 6144 h 322862"/>
                  <a:gd name="connsiteX6" fmla="*/ 736882 w 1160745"/>
                  <a:gd name="connsiteY6" fmla="*/ 68056 h 322862"/>
                  <a:gd name="connsiteX7" fmla="*/ 655920 w 1160745"/>
                  <a:gd name="connsiteY7" fmla="*/ 10906 h 322862"/>
                  <a:gd name="connsiteX8" fmla="*/ 555907 w 1160745"/>
                  <a:gd name="connsiteY8" fmla="*/ 63293 h 322862"/>
                  <a:gd name="connsiteX9" fmla="*/ 451133 w 1160745"/>
                  <a:gd name="connsiteY9" fmla="*/ 1381 h 322862"/>
                  <a:gd name="connsiteX10" fmla="*/ 358263 w 1160745"/>
                  <a:gd name="connsiteY10" fmla="*/ 58531 h 322862"/>
                  <a:gd name="connsiteX11" fmla="*/ 270159 w 1160745"/>
                  <a:gd name="connsiteY11" fmla="*/ 1380 h 322862"/>
                  <a:gd name="connsiteX12" fmla="*/ 210625 w 1160745"/>
                  <a:gd name="connsiteY12" fmla="*/ 63293 h 322862"/>
                  <a:gd name="connsiteX13" fmla="*/ 117759 w 1160745"/>
                  <a:gd name="connsiteY13" fmla="*/ 6143 h 322862"/>
                  <a:gd name="connsiteX14" fmla="*/ 86801 w 1160745"/>
                  <a:gd name="connsiteY14" fmla="*/ 75199 h 322862"/>
                  <a:gd name="connsiteX15" fmla="*/ 8221 w 1160745"/>
                  <a:gd name="connsiteY15" fmla="*/ 91869 h 322862"/>
                  <a:gd name="connsiteX16" fmla="*/ 22508 w 1160745"/>
                  <a:gd name="connsiteY16" fmla="*/ 163305 h 322862"/>
                  <a:gd name="connsiteX17" fmla="*/ 20126 w 1160745"/>
                  <a:gd name="connsiteY17" fmla="*/ 246648 h 322862"/>
                  <a:gd name="connsiteX18" fmla="*/ 93945 w 1160745"/>
                  <a:gd name="connsiteY18" fmla="*/ 239507 h 322862"/>
                  <a:gd name="connsiteX19" fmla="*/ 139189 w 1160745"/>
                  <a:gd name="connsiteY19" fmla="*/ 308562 h 322862"/>
                  <a:gd name="connsiteX20" fmla="*/ 198721 w 1160745"/>
                  <a:gd name="connsiteY20" fmla="*/ 256175 h 322862"/>
                  <a:gd name="connsiteX21" fmla="*/ 272538 w 1160745"/>
                  <a:gd name="connsiteY21" fmla="*/ 322848 h 322862"/>
                  <a:gd name="connsiteX22" fmla="*/ 351120 w 1160745"/>
                  <a:gd name="connsiteY22" fmla="*/ 260937 h 322862"/>
                  <a:gd name="connsiteX23" fmla="*/ 420176 w 1160745"/>
                  <a:gd name="connsiteY23" fmla="*/ 318090 h 322862"/>
                  <a:gd name="connsiteX24" fmla="*/ 486851 w 1160745"/>
                  <a:gd name="connsiteY24" fmla="*/ 268085 h 322862"/>
                  <a:gd name="connsiteX25" fmla="*/ 553526 w 1160745"/>
                  <a:gd name="connsiteY25" fmla="*/ 315710 h 322862"/>
                  <a:gd name="connsiteX26" fmla="*/ 603532 w 1160745"/>
                  <a:gd name="connsiteY26" fmla="*/ 268081 h 322862"/>
                  <a:gd name="connsiteX27" fmla="*/ 674970 w 1160745"/>
                  <a:gd name="connsiteY27" fmla="*/ 320471 h 322862"/>
                  <a:gd name="connsiteX28" fmla="*/ 767839 w 1160745"/>
                  <a:gd name="connsiteY28" fmla="*/ 272844 h 322862"/>
                  <a:gd name="connsiteX29" fmla="*/ 834513 w 1160745"/>
                  <a:gd name="connsiteY29" fmla="*/ 322852 h 322862"/>
                  <a:gd name="connsiteX30" fmla="*/ 922620 w 1160745"/>
                  <a:gd name="connsiteY30" fmla="*/ 277606 h 322862"/>
                  <a:gd name="connsiteX31" fmla="*/ 1020251 w 1160745"/>
                  <a:gd name="connsiteY31" fmla="*/ 303803 h 322862"/>
                  <a:gd name="connsiteX32" fmla="*/ 1067876 w 1160745"/>
                  <a:gd name="connsiteY32" fmla="*/ 246650 h 322862"/>
                  <a:gd name="connsiteX33" fmla="*/ 1139313 w 1160745"/>
                  <a:gd name="connsiteY33" fmla="*/ 239510 h 322862"/>
                  <a:gd name="connsiteX34" fmla="*/ 1160745 w 1160745"/>
                  <a:gd name="connsiteY34" fmla="*/ 187118 h 322862"/>
                  <a:gd name="connsiteX0" fmla="*/ 1155982 w 1160745"/>
                  <a:gd name="connsiteY0" fmla="*/ 119133 h 321552"/>
                  <a:gd name="connsiteX1" fmla="*/ 1148838 w 1160745"/>
                  <a:gd name="connsiteY1" fmla="*/ 57225 h 321552"/>
                  <a:gd name="connsiteX2" fmla="*/ 1089307 w 1160745"/>
                  <a:gd name="connsiteY2" fmla="*/ 61987 h 321552"/>
                  <a:gd name="connsiteX3" fmla="*/ 1041682 w 1160745"/>
                  <a:gd name="connsiteY3" fmla="*/ 9596 h 321552"/>
                  <a:gd name="connsiteX4" fmla="*/ 932146 w 1160745"/>
                  <a:gd name="connsiteY4" fmla="*/ 52458 h 321552"/>
                  <a:gd name="connsiteX5" fmla="*/ 839276 w 1160745"/>
                  <a:gd name="connsiteY5" fmla="*/ 4834 h 321552"/>
                  <a:gd name="connsiteX6" fmla="*/ 736882 w 1160745"/>
                  <a:gd name="connsiteY6" fmla="*/ 66746 h 321552"/>
                  <a:gd name="connsiteX7" fmla="*/ 655920 w 1160745"/>
                  <a:gd name="connsiteY7" fmla="*/ 9596 h 321552"/>
                  <a:gd name="connsiteX8" fmla="*/ 555907 w 1160745"/>
                  <a:gd name="connsiteY8" fmla="*/ 61983 h 321552"/>
                  <a:gd name="connsiteX9" fmla="*/ 451133 w 1160745"/>
                  <a:gd name="connsiteY9" fmla="*/ 71 h 321552"/>
                  <a:gd name="connsiteX10" fmla="*/ 358263 w 1160745"/>
                  <a:gd name="connsiteY10" fmla="*/ 57221 h 321552"/>
                  <a:gd name="connsiteX11" fmla="*/ 286828 w 1160745"/>
                  <a:gd name="connsiteY11" fmla="*/ 2452 h 321552"/>
                  <a:gd name="connsiteX12" fmla="*/ 210625 w 1160745"/>
                  <a:gd name="connsiteY12" fmla="*/ 61983 h 321552"/>
                  <a:gd name="connsiteX13" fmla="*/ 117759 w 1160745"/>
                  <a:gd name="connsiteY13" fmla="*/ 4833 h 321552"/>
                  <a:gd name="connsiteX14" fmla="*/ 86801 w 1160745"/>
                  <a:gd name="connsiteY14" fmla="*/ 73889 h 321552"/>
                  <a:gd name="connsiteX15" fmla="*/ 8221 w 1160745"/>
                  <a:gd name="connsiteY15" fmla="*/ 90559 h 321552"/>
                  <a:gd name="connsiteX16" fmla="*/ 22508 w 1160745"/>
                  <a:gd name="connsiteY16" fmla="*/ 161995 h 321552"/>
                  <a:gd name="connsiteX17" fmla="*/ 20126 w 1160745"/>
                  <a:gd name="connsiteY17" fmla="*/ 245338 h 321552"/>
                  <a:gd name="connsiteX18" fmla="*/ 93945 w 1160745"/>
                  <a:gd name="connsiteY18" fmla="*/ 238197 h 321552"/>
                  <a:gd name="connsiteX19" fmla="*/ 139189 w 1160745"/>
                  <a:gd name="connsiteY19" fmla="*/ 307252 h 321552"/>
                  <a:gd name="connsiteX20" fmla="*/ 198721 w 1160745"/>
                  <a:gd name="connsiteY20" fmla="*/ 254865 h 321552"/>
                  <a:gd name="connsiteX21" fmla="*/ 272538 w 1160745"/>
                  <a:gd name="connsiteY21" fmla="*/ 321538 h 321552"/>
                  <a:gd name="connsiteX22" fmla="*/ 351120 w 1160745"/>
                  <a:gd name="connsiteY22" fmla="*/ 259627 h 321552"/>
                  <a:gd name="connsiteX23" fmla="*/ 420176 w 1160745"/>
                  <a:gd name="connsiteY23" fmla="*/ 316780 h 321552"/>
                  <a:gd name="connsiteX24" fmla="*/ 486851 w 1160745"/>
                  <a:gd name="connsiteY24" fmla="*/ 266775 h 321552"/>
                  <a:gd name="connsiteX25" fmla="*/ 553526 w 1160745"/>
                  <a:gd name="connsiteY25" fmla="*/ 314400 h 321552"/>
                  <a:gd name="connsiteX26" fmla="*/ 603532 w 1160745"/>
                  <a:gd name="connsiteY26" fmla="*/ 266771 h 321552"/>
                  <a:gd name="connsiteX27" fmla="*/ 674970 w 1160745"/>
                  <a:gd name="connsiteY27" fmla="*/ 319161 h 321552"/>
                  <a:gd name="connsiteX28" fmla="*/ 767839 w 1160745"/>
                  <a:gd name="connsiteY28" fmla="*/ 271534 h 321552"/>
                  <a:gd name="connsiteX29" fmla="*/ 834513 w 1160745"/>
                  <a:gd name="connsiteY29" fmla="*/ 321542 h 321552"/>
                  <a:gd name="connsiteX30" fmla="*/ 922620 w 1160745"/>
                  <a:gd name="connsiteY30" fmla="*/ 276296 h 321552"/>
                  <a:gd name="connsiteX31" fmla="*/ 1020251 w 1160745"/>
                  <a:gd name="connsiteY31" fmla="*/ 302493 h 321552"/>
                  <a:gd name="connsiteX32" fmla="*/ 1067876 w 1160745"/>
                  <a:gd name="connsiteY32" fmla="*/ 245340 h 321552"/>
                  <a:gd name="connsiteX33" fmla="*/ 1139313 w 1160745"/>
                  <a:gd name="connsiteY33" fmla="*/ 238200 h 321552"/>
                  <a:gd name="connsiteX34" fmla="*/ 1160745 w 1160745"/>
                  <a:gd name="connsiteY34" fmla="*/ 185808 h 321552"/>
                  <a:gd name="connsiteX0" fmla="*/ 1155982 w 1160745"/>
                  <a:gd name="connsiteY0" fmla="*/ 120441 h 322860"/>
                  <a:gd name="connsiteX1" fmla="*/ 1148838 w 1160745"/>
                  <a:gd name="connsiteY1" fmla="*/ 58533 h 322860"/>
                  <a:gd name="connsiteX2" fmla="*/ 1089307 w 1160745"/>
                  <a:gd name="connsiteY2" fmla="*/ 63295 h 322860"/>
                  <a:gd name="connsiteX3" fmla="*/ 1041682 w 1160745"/>
                  <a:gd name="connsiteY3" fmla="*/ 10904 h 322860"/>
                  <a:gd name="connsiteX4" fmla="*/ 932146 w 1160745"/>
                  <a:gd name="connsiteY4" fmla="*/ 53766 h 322860"/>
                  <a:gd name="connsiteX5" fmla="*/ 839276 w 1160745"/>
                  <a:gd name="connsiteY5" fmla="*/ 6142 h 322860"/>
                  <a:gd name="connsiteX6" fmla="*/ 736882 w 1160745"/>
                  <a:gd name="connsiteY6" fmla="*/ 68054 h 322860"/>
                  <a:gd name="connsiteX7" fmla="*/ 655920 w 1160745"/>
                  <a:gd name="connsiteY7" fmla="*/ 10904 h 322860"/>
                  <a:gd name="connsiteX8" fmla="*/ 555907 w 1160745"/>
                  <a:gd name="connsiteY8" fmla="*/ 63291 h 322860"/>
                  <a:gd name="connsiteX9" fmla="*/ 451133 w 1160745"/>
                  <a:gd name="connsiteY9" fmla="*/ 1379 h 322860"/>
                  <a:gd name="connsiteX10" fmla="*/ 358263 w 1160745"/>
                  <a:gd name="connsiteY10" fmla="*/ 58529 h 322860"/>
                  <a:gd name="connsiteX11" fmla="*/ 277303 w 1160745"/>
                  <a:gd name="connsiteY11" fmla="*/ 1379 h 322860"/>
                  <a:gd name="connsiteX12" fmla="*/ 210625 w 1160745"/>
                  <a:gd name="connsiteY12" fmla="*/ 63291 h 322860"/>
                  <a:gd name="connsiteX13" fmla="*/ 117759 w 1160745"/>
                  <a:gd name="connsiteY13" fmla="*/ 6141 h 322860"/>
                  <a:gd name="connsiteX14" fmla="*/ 86801 w 1160745"/>
                  <a:gd name="connsiteY14" fmla="*/ 75197 h 322860"/>
                  <a:gd name="connsiteX15" fmla="*/ 8221 w 1160745"/>
                  <a:gd name="connsiteY15" fmla="*/ 91867 h 322860"/>
                  <a:gd name="connsiteX16" fmla="*/ 22508 w 1160745"/>
                  <a:gd name="connsiteY16" fmla="*/ 163303 h 322860"/>
                  <a:gd name="connsiteX17" fmla="*/ 20126 w 1160745"/>
                  <a:gd name="connsiteY17" fmla="*/ 246646 h 322860"/>
                  <a:gd name="connsiteX18" fmla="*/ 93945 w 1160745"/>
                  <a:gd name="connsiteY18" fmla="*/ 239505 h 322860"/>
                  <a:gd name="connsiteX19" fmla="*/ 139189 w 1160745"/>
                  <a:gd name="connsiteY19" fmla="*/ 308560 h 322860"/>
                  <a:gd name="connsiteX20" fmla="*/ 198721 w 1160745"/>
                  <a:gd name="connsiteY20" fmla="*/ 256173 h 322860"/>
                  <a:gd name="connsiteX21" fmla="*/ 272538 w 1160745"/>
                  <a:gd name="connsiteY21" fmla="*/ 322846 h 322860"/>
                  <a:gd name="connsiteX22" fmla="*/ 351120 w 1160745"/>
                  <a:gd name="connsiteY22" fmla="*/ 260935 h 322860"/>
                  <a:gd name="connsiteX23" fmla="*/ 420176 w 1160745"/>
                  <a:gd name="connsiteY23" fmla="*/ 318088 h 322860"/>
                  <a:gd name="connsiteX24" fmla="*/ 486851 w 1160745"/>
                  <a:gd name="connsiteY24" fmla="*/ 268083 h 322860"/>
                  <a:gd name="connsiteX25" fmla="*/ 553526 w 1160745"/>
                  <a:gd name="connsiteY25" fmla="*/ 315708 h 322860"/>
                  <a:gd name="connsiteX26" fmla="*/ 603532 w 1160745"/>
                  <a:gd name="connsiteY26" fmla="*/ 268079 h 322860"/>
                  <a:gd name="connsiteX27" fmla="*/ 674970 w 1160745"/>
                  <a:gd name="connsiteY27" fmla="*/ 320469 h 322860"/>
                  <a:gd name="connsiteX28" fmla="*/ 767839 w 1160745"/>
                  <a:gd name="connsiteY28" fmla="*/ 272842 h 322860"/>
                  <a:gd name="connsiteX29" fmla="*/ 834513 w 1160745"/>
                  <a:gd name="connsiteY29" fmla="*/ 322850 h 322860"/>
                  <a:gd name="connsiteX30" fmla="*/ 922620 w 1160745"/>
                  <a:gd name="connsiteY30" fmla="*/ 277604 h 322860"/>
                  <a:gd name="connsiteX31" fmla="*/ 1020251 w 1160745"/>
                  <a:gd name="connsiteY31" fmla="*/ 303801 h 322860"/>
                  <a:gd name="connsiteX32" fmla="*/ 1067876 w 1160745"/>
                  <a:gd name="connsiteY32" fmla="*/ 246648 h 322860"/>
                  <a:gd name="connsiteX33" fmla="*/ 1139313 w 1160745"/>
                  <a:gd name="connsiteY33" fmla="*/ 239508 h 322860"/>
                  <a:gd name="connsiteX34" fmla="*/ 1160745 w 1160745"/>
                  <a:gd name="connsiteY34" fmla="*/ 187116 h 322860"/>
                  <a:gd name="connsiteX0" fmla="*/ 1155982 w 1160745"/>
                  <a:gd name="connsiteY0" fmla="*/ 120441 h 322860"/>
                  <a:gd name="connsiteX1" fmla="*/ 1148838 w 1160745"/>
                  <a:gd name="connsiteY1" fmla="*/ 58533 h 322860"/>
                  <a:gd name="connsiteX2" fmla="*/ 1089307 w 1160745"/>
                  <a:gd name="connsiteY2" fmla="*/ 63295 h 322860"/>
                  <a:gd name="connsiteX3" fmla="*/ 1041682 w 1160745"/>
                  <a:gd name="connsiteY3" fmla="*/ 10904 h 322860"/>
                  <a:gd name="connsiteX4" fmla="*/ 932146 w 1160745"/>
                  <a:gd name="connsiteY4" fmla="*/ 53766 h 322860"/>
                  <a:gd name="connsiteX5" fmla="*/ 839276 w 1160745"/>
                  <a:gd name="connsiteY5" fmla="*/ 6142 h 322860"/>
                  <a:gd name="connsiteX6" fmla="*/ 736882 w 1160745"/>
                  <a:gd name="connsiteY6" fmla="*/ 68054 h 322860"/>
                  <a:gd name="connsiteX7" fmla="*/ 655920 w 1160745"/>
                  <a:gd name="connsiteY7" fmla="*/ 10904 h 322860"/>
                  <a:gd name="connsiteX8" fmla="*/ 555907 w 1160745"/>
                  <a:gd name="connsiteY8" fmla="*/ 63291 h 322860"/>
                  <a:gd name="connsiteX9" fmla="*/ 451133 w 1160745"/>
                  <a:gd name="connsiteY9" fmla="*/ 1379 h 322860"/>
                  <a:gd name="connsiteX10" fmla="*/ 358263 w 1160745"/>
                  <a:gd name="connsiteY10" fmla="*/ 58529 h 322860"/>
                  <a:gd name="connsiteX11" fmla="*/ 277303 w 1160745"/>
                  <a:gd name="connsiteY11" fmla="*/ 1379 h 322860"/>
                  <a:gd name="connsiteX12" fmla="*/ 210625 w 1160745"/>
                  <a:gd name="connsiteY12" fmla="*/ 63291 h 322860"/>
                  <a:gd name="connsiteX13" fmla="*/ 117759 w 1160745"/>
                  <a:gd name="connsiteY13" fmla="*/ 6141 h 322860"/>
                  <a:gd name="connsiteX14" fmla="*/ 86801 w 1160745"/>
                  <a:gd name="connsiteY14" fmla="*/ 75197 h 322860"/>
                  <a:gd name="connsiteX15" fmla="*/ 8221 w 1160745"/>
                  <a:gd name="connsiteY15" fmla="*/ 91867 h 322860"/>
                  <a:gd name="connsiteX16" fmla="*/ 22508 w 1160745"/>
                  <a:gd name="connsiteY16" fmla="*/ 163303 h 322860"/>
                  <a:gd name="connsiteX17" fmla="*/ 20126 w 1160745"/>
                  <a:gd name="connsiteY17" fmla="*/ 246646 h 322860"/>
                  <a:gd name="connsiteX18" fmla="*/ 93945 w 1160745"/>
                  <a:gd name="connsiteY18" fmla="*/ 239505 h 322860"/>
                  <a:gd name="connsiteX19" fmla="*/ 139189 w 1160745"/>
                  <a:gd name="connsiteY19" fmla="*/ 308560 h 322860"/>
                  <a:gd name="connsiteX20" fmla="*/ 198721 w 1160745"/>
                  <a:gd name="connsiteY20" fmla="*/ 256173 h 322860"/>
                  <a:gd name="connsiteX21" fmla="*/ 272538 w 1160745"/>
                  <a:gd name="connsiteY21" fmla="*/ 322846 h 322860"/>
                  <a:gd name="connsiteX22" fmla="*/ 351120 w 1160745"/>
                  <a:gd name="connsiteY22" fmla="*/ 260935 h 322860"/>
                  <a:gd name="connsiteX23" fmla="*/ 420176 w 1160745"/>
                  <a:gd name="connsiteY23" fmla="*/ 318088 h 322860"/>
                  <a:gd name="connsiteX24" fmla="*/ 486851 w 1160745"/>
                  <a:gd name="connsiteY24" fmla="*/ 268083 h 322860"/>
                  <a:gd name="connsiteX25" fmla="*/ 553526 w 1160745"/>
                  <a:gd name="connsiteY25" fmla="*/ 315708 h 322860"/>
                  <a:gd name="connsiteX26" fmla="*/ 603532 w 1160745"/>
                  <a:gd name="connsiteY26" fmla="*/ 268079 h 322860"/>
                  <a:gd name="connsiteX27" fmla="*/ 674970 w 1160745"/>
                  <a:gd name="connsiteY27" fmla="*/ 320469 h 322860"/>
                  <a:gd name="connsiteX28" fmla="*/ 767839 w 1160745"/>
                  <a:gd name="connsiteY28" fmla="*/ 272842 h 322860"/>
                  <a:gd name="connsiteX29" fmla="*/ 834513 w 1160745"/>
                  <a:gd name="connsiteY29" fmla="*/ 322850 h 322860"/>
                  <a:gd name="connsiteX30" fmla="*/ 922620 w 1160745"/>
                  <a:gd name="connsiteY30" fmla="*/ 277604 h 322860"/>
                  <a:gd name="connsiteX31" fmla="*/ 1020251 w 1160745"/>
                  <a:gd name="connsiteY31" fmla="*/ 303801 h 322860"/>
                  <a:gd name="connsiteX32" fmla="*/ 1067876 w 1160745"/>
                  <a:gd name="connsiteY32" fmla="*/ 246648 h 322860"/>
                  <a:gd name="connsiteX33" fmla="*/ 1139313 w 1160745"/>
                  <a:gd name="connsiteY33" fmla="*/ 239508 h 322860"/>
                  <a:gd name="connsiteX34" fmla="*/ 1160745 w 1160745"/>
                  <a:gd name="connsiteY34" fmla="*/ 187116 h 322860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53526 w 1160745"/>
                  <a:gd name="connsiteY25" fmla="*/ 314399 h 321551"/>
                  <a:gd name="connsiteX26" fmla="*/ 603532 w 1160745"/>
                  <a:gd name="connsiteY26" fmla="*/ 266770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53526 w 1160745"/>
                  <a:gd name="connsiteY25" fmla="*/ 314399 h 321551"/>
                  <a:gd name="connsiteX26" fmla="*/ 603532 w 1160745"/>
                  <a:gd name="connsiteY26" fmla="*/ 266770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53526 w 1160745"/>
                  <a:gd name="connsiteY25" fmla="*/ 314399 h 321551"/>
                  <a:gd name="connsiteX26" fmla="*/ 603532 w 1160745"/>
                  <a:gd name="connsiteY26" fmla="*/ 266770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53526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74970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91638 w 1160745"/>
                  <a:gd name="connsiteY27" fmla="*/ 319160 h 321551"/>
                  <a:gd name="connsiteX28" fmla="*/ 767839 w 1160745"/>
                  <a:gd name="connsiteY28" fmla="*/ 27153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91638 w 1160745"/>
                  <a:gd name="connsiteY27" fmla="*/ 319160 h 321551"/>
                  <a:gd name="connsiteX28" fmla="*/ 770220 w 1160745"/>
                  <a:gd name="connsiteY28" fmla="*/ 25248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98781 w 1160745"/>
                  <a:gd name="connsiteY27" fmla="*/ 314397 h 321551"/>
                  <a:gd name="connsiteX28" fmla="*/ 770220 w 1160745"/>
                  <a:gd name="connsiteY28" fmla="*/ 25248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51"/>
                  <a:gd name="connsiteX1" fmla="*/ 1148838 w 1160745"/>
                  <a:gd name="connsiteY1" fmla="*/ 57224 h 321551"/>
                  <a:gd name="connsiteX2" fmla="*/ 1089307 w 1160745"/>
                  <a:gd name="connsiteY2" fmla="*/ 61986 h 321551"/>
                  <a:gd name="connsiteX3" fmla="*/ 1041682 w 1160745"/>
                  <a:gd name="connsiteY3" fmla="*/ 9595 h 321551"/>
                  <a:gd name="connsiteX4" fmla="*/ 932146 w 1160745"/>
                  <a:gd name="connsiteY4" fmla="*/ 52457 h 321551"/>
                  <a:gd name="connsiteX5" fmla="*/ 839276 w 1160745"/>
                  <a:gd name="connsiteY5" fmla="*/ 4833 h 321551"/>
                  <a:gd name="connsiteX6" fmla="*/ 736882 w 1160745"/>
                  <a:gd name="connsiteY6" fmla="*/ 66745 h 321551"/>
                  <a:gd name="connsiteX7" fmla="*/ 655920 w 1160745"/>
                  <a:gd name="connsiteY7" fmla="*/ 9595 h 321551"/>
                  <a:gd name="connsiteX8" fmla="*/ 555907 w 1160745"/>
                  <a:gd name="connsiteY8" fmla="*/ 61982 h 321551"/>
                  <a:gd name="connsiteX9" fmla="*/ 451133 w 1160745"/>
                  <a:gd name="connsiteY9" fmla="*/ 70 h 321551"/>
                  <a:gd name="connsiteX10" fmla="*/ 358263 w 1160745"/>
                  <a:gd name="connsiteY10" fmla="*/ 57220 h 321551"/>
                  <a:gd name="connsiteX11" fmla="*/ 277303 w 1160745"/>
                  <a:gd name="connsiteY11" fmla="*/ 70 h 321551"/>
                  <a:gd name="connsiteX12" fmla="*/ 210625 w 1160745"/>
                  <a:gd name="connsiteY12" fmla="*/ 61982 h 321551"/>
                  <a:gd name="connsiteX13" fmla="*/ 117759 w 1160745"/>
                  <a:gd name="connsiteY13" fmla="*/ 4832 h 321551"/>
                  <a:gd name="connsiteX14" fmla="*/ 86801 w 1160745"/>
                  <a:gd name="connsiteY14" fmla="*/ 73888 h 321551"/>
                  <a:gd name="connsiteX15" fmla="*/ 8221 w 1160745"/>
                  <a:gd name="connsiteY15" fmla="*/ 90558 h 321551"/>
                  <a:gd name="connsiteX16" fmla="*/ 22508 w 1160745"/>
                  <a:gd name="connsiteY16" fmla="*/ 161994 h 321551"/>
                  <a:gd name="connsiteX17" fmla="*/ 20126 w 1160745"/>
                  <a:gd name="connsiteY17" fmla="*/ 245337 h 321551"/>
                  <a:gd name="connsiteX18" fmla="*/ 93945 w 1160745"/>
                  <a:gd name="connsiteY18" fmla="*/ 238196 h 321551"/>
                  <a:gd name="connsiteX19" fmla="*/ 139189 w 1160745"/>
                  <a:gd name="connsiteY19" fmla="*/ 307251 h 321551"/>
                  <a:gd name="connsiteX20" fmla="*/ 198721 w 1160745"/>
                  <a:gd name="connsiteY20" fmla="*/ 254864 h 321551"/>
                  <a:gd name="connsiteX21" fmla="*/ 272538 w 1160745"/>
                  <a:gd name="connsiteY21" fmla="*/ 321537 h 321551"/>
                  <a:gd name="connsiteX22" fmla="*/ 351120 w 1160745"/>
                  <a:gd name="connsiteY22" fmla="*/ 259626 h 321551"/>
                  <a:gd name="connsiteX23" fmla="*/ 420176 w 1160745"/>
                  <a:gd name="connsiteY23" fmla="*/ 316779 h 321551"/>
                  <a:gd name="connsiteX24" fmla="*/ 486851 w 1160745"/>
                  <a:gd name="connsiteY24" fmla="*/ 266774 h 321551"/>
                  <a:gd name="connsiteX25" fmla="*/ 563051 w 1160745"/>
                  <a:gd name="connsiteY25" fmla="*/ 314399 h 321551"/>
                  <a:gd name="connsiteX26" fmla="*/ 629726 w 1160745"/>
                  <a:gd name="connsiteY26" fmla="*/ 259626 h 321551"/>
                  <a:gd name="connsiteX27" fmla="*/ 698781 w 1160745"/>
                  <a:gd name="connsiteY27" fmla="*/ 314397 h 321551"/>
                  <a:gd name="connsiteX28" fmla="*/ 770220 w 1160745"/>
                  <a:gd name="connsiteY28" fmla="*/ 252483 h 321551"/>
                  <a:gd name="connsiteX29" fmla="*/ 834513 w 1160745"/>
                  <a:gd name="connsiteY29" fmla="*/ 321541 h 321551"/>
                  <a:gd name="connsiteX30" fmla="*/ 922620 w 1160745"/>
                  <a:gd name="connsiteY30" fmla="*/ 276295 h 321551"/>
                  <a:gd name="connsiteX31" fmla="*/ 1020251 w 1160745"/>
                  <a:gd name="connsiteY31" fmla="*/ 302492 h 321551"/>
                  <a:gd name="connsiteX32" fmla="*/ 1067876 w 1160745"/>
                  <a:gd name="connsiteY32" fmla="*/ 245339 h 321551"/>
                  <a:gd name="connsiteX33" fmla="*/ 1139313 w 1160745"/>
                  <a:gd name="connsiteY33" fmla="*/ 238199 h 321551"/>
                  <a:gd name="connsiteX34" fmla="*/ 1160745 w 1160745"/>
                  <a:gd name="connsiteY34" fmla="*/ 185807 h 321551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22620 w 1160745"/>
                  <a:gd name="connsiteY30" fmla="*/ 276295 h 321544"/>
                  <a:gd name="connsiteX31" fmla="*/ 1020251 w 1160745"/>
                  <a:gd name="connsiteY31" fmla="*/ 302492 h 321544"/>
                  <a:gd name="connsiteX32" fmla="*/ 1067876 w 1160745"/>
                  <a:gd name="connsiteY32" fmla="*/ 245339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22620 w 1160745"/>
                  <a:gd name="connsiteY30" fmla="*/ 276295 h 321544"/>
                  <a:gd name="connsiteX31" fmla="*/ 1020251 w 1160745"/>
                  <a:gd name="connsiteY31" fmla="*/ 302492 h 321544"/>
                  <a:gd name="connsiteX32" fmla="*/ 1067876 w 1160745"/>
                  <a:gd name="connsiteY32" fmla="*/ 245339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1020251 w 1160745"/>
                  <a:gd name="connsiteY31" fmla="*/ 302492 h 321544"/>
                  <a:gd name="connsiteX32" fmla="*/ 1067876 w 1160745"/>
                  <a:gd name="connsiteY32" fmla="*/ 245339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67876 w 1160745"/>
                  <a:gd name="connsiteY32" fmla="*/ 245339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67876 w 1160745"/>
                  <a:gd name="connsiteY32" fmla="*/ 245339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60732 w 1160745"/>
                  <a:gd name="connsiteY32" fmla="*/ 238195 h 321544"/>
                  <a:gd name="connsiteX33" fmla="*/ 1139313 w 1160745"/>
                  <a:gd name="connsiteY33" fmla="*/ 238199 h 321544"/>
                  <a:gd name="connsiteX34" fmla="*/ 1160745 w 1160745"/>
                  <a:gd name="connsiteY34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36920 w 1160745"/>
                  <a:gd name="connsiteY32" fmla="*/ 285825 h 321544"/>
                  <a:gd name="connsiteX33" fmla="*/ 1060732 w 1160745"/>
                  <a:gd name="connsiteY33" fmla="*/ 238195 h 321544"/>
                  <a:gd name="connsiteX34" fmla="*/ 1139313 w 1160745"/>
                  <a:gd name="connsiteY34" fmla="*/ 238199 h 321544"/>
                  <a:gd name="connsiteX35" fmla="*/ 1160745 w 1160745"/>
                  <a:gd name="connsiteY35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10726 w 1160745"/>
                  <a:gd name="connsiteY32" fmla="*/ 264393 h 321544"/>
                  <a:gd name="connsiteX33" fmla="*/ 1060732 w 1160745"/>
                  <a:gd name="connsiteY33" fmla="*/ 238195 h 321544"/>
                  <a:gd name="connsiteX34" fmla="*/ 1139313 w 1160745"/>
                  <a:gd name="connsiteY34" fmla="*/ 238199 h 321544"/>
                  <a:gd name="connsiteX35" fmla="*/ 1160745 w 1160745"/>
                  <a:gd name="connsiteY35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10726 w 1160745"/>
                  <a:gd name="connsiteY32" fmla="*/ 264393 h 321544"/>
                  <a:gd name="connsiteX33" fmla="*/ 1096451 w 1160745"/>
                  <a:gd name="connsiteY33" fmla="*/ 290582 h 321544"/>
                  <a:gd name="connsiteX34" fmla="*/ 1139313 w 1160745"/>
                  <a:gd name="connsiteY34" fmla="*/ 238199 h 321544"/>
                  <a:gd name="connsiteX35" fmla="*/ 1160745 w 1160745"/>
                  <a:gd name="connsiteY35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10726 w 1160745"/>
                  <a:gd name="connsiteY32" fmla="*/ 264393 h 321544"/>
                  <a:gd name="connsiteX33" fmla="*/ 1096451 w 1160745"/>
                  <a:gd name="connsiteY33" fmla="*/ 290582 h 321544"/>
                  <a:gd name="connsiteX34" fmla="*/ 1139313 w 1160745"/>
                  <a:gd name="connsiteY34" fmla="*/ 238199 h 321544"/>
                  <a:gd name="connsiteX35" fmla="*/ 1160745 w 1160745"/>
                  <a:gd name="connsiteY35" fmla="*/ 185807 h 321544"/>
                  <a:gd name="connsiteX0" fmla="*/ 1155982 w 1160745"/>
                  <a:gd name="connsiteY0" fmla="*/ 119132 h 321544"/>
                  <a:gd name="connsiteX1" fmla="*/ 1148838 w 1160745"/>
                  <a:gd name="connsiteY1" fmla="*/ 57224 h 321544"/>
                  <a:gd name="connsiteX2" fmla="*/ 1089307 w 1160745"/>
                  <a:gd name="connsiteY2" fmla="*/ 61986 h 321544"/>
                  <a:gd name="connsiteX3" fmla="*/ 1041682 w 1160745"/>
                  <a:gd name="connsiteY3" fmla="*/ 9595 h 321544"/>
                  <a:gd name="connsiteX4" fmla="*/ 932146 w 1160745"/>
                  <a:gd name="connsiteY4" fmla="*/ 52457 h 321544"/>
                  <a:gd name="connsiteX5" fmla="*/ 839276 w 1160745"/>
                  <a:gd name="connsiteY5" fmla="*/ 4833 h 321544"/>
                  <a:gd name="connsiteX6" fmla="*/ 736882 w 1160745"/>
                  <a:gd name="connsiteY6" fmla="*/ 66745 h 321544"/>
                  <a:gd name="connsiteX7" fmla="*/ 655920 w 1160745"/>
                  <a:gd name="connsiteY7" fmla="*/ 9595 h 321544"/>
                  <a:gd name="connsiteX8" fmla="*/ 555907 w 1160745"/>
                  <a:gd name="connsiteY8" fmla="*/ 61982 h 321544"/>
                  <a:gd name="connsiteX9" fmla="*/ 451133 w 1160745"/>
                  <a:gd name="connsiteY9" fmla="*/ 70 h 321544"/>
                  <a:gd name="connsiteX10" fmla="*/ 358263 w 1160745"/>
                  <a:gd name="connsiteY10" fmla="*/ 57220 h 321544"/>
                  <a:gd name="connsiteX11" fmla="*/ 277303 w 1160745"/>
                  <a:gd name="connsiteY11" fmla="*/ 70 h 321544"/>
                  <a:gd name="connsiteX12" fmla="*/ 210625 w 1160745"/>
                  <a:gd name="connsiteY12" fmla="*/ 61982 h 321544"/>
                  <a:gd name="connsiteX13" fmla="*/ 117759 w 1160745"/>
                  <a:gd name="connsiteY13" fmla="*/ 4832 h 321544"/>
                  <a:gd name="connsiteX14" fmla="*/ 86801 w 1160745"/>
                  <a:gd name="connsiteY14" fmla="*/ 73888 h 321544"/>
                  <a:gd name="connsiteX15" fmla="*/ 8221 w 1160745"/>
                  <a:gd name="connsiteY15" fmla="*/ 90558 h 321544"/>
                  <a:gd name="connsiteX16" fmla="*/ 22508 w 1160745"/>
                  <a:gd name="connsiteY16" fmla="*/ 161994 h 321544"/>
                  <a:gd name="connsiteX17" fmla="*/ 20126 w 1160745"/>
                  <a:gd name="connsiteY17" fmla="*/ 245337 h 321544"/>
                  <a:gd name="connsiteX18" fmla="*/ 93945 w 1160745"/>
                  <a:gd name="connsiteY18" fmla="*/ 238196 h 321544"/>
                  <a:gd name="connsiteX19" fmla="*/ 139189 w 1160745"/>
                  <a:gd name="connsiteY19" fmla="*/ 307251 h 321544"/>
                  <a:gd name="connsiteX20" fmla="*/ 198721 w 1160745"/>
                  <a:gd name="connsiteY20" fmla="*/ 254864 h 321544"/>
                  <a:gd name="connsiteX21" fmla="*/ 272538 w 1160745"/>
                  <a:gd name="connsiteY21" fmla="*/ 321537 h 321544"/>
                  <a:gd name="connsiteX22" fmla="*/ 351120 w 1160745"/>
                  <a:gd name="connsiteY22" fmla="*/ 259626 h 321544"/>
                  <a:gd name="connsiteX23" fmla="*/ 420176 w 1160745"/>
                  <a:gd name="connsiteY23" fmla="*/ 316779 h 321544"/>
                  <a:gd name="connsiteX24" fmla="*/ 486851 w 1160745"/>
                  <a:gd name="connsiteY24" fmla="*/ 266774 h 321544"/>
                  <a:gd name="connsiteX25" fmla="*/ 563051 w 1160745"/>
                  <a:gd name="connsiteY25" fmla="*/ 314399 h 321544"/>
                  <a:gd name="connsiteX26" fmla="*/ 629726 w 1160745"/>
                  <a:gd name="connsiteY26" fmla="*/ 259626 h 321544"/>
                  <a:gd name="connsiteX27" fmla="*/ 698781 w 1160745"/>
                  <a:gd name="connsiteY27" fmla="*/ 314397 h 321544"/>
                  <a:gd name="connsiteX28" fmla="*/ 770220 w 1160745"/>
                  <a:gd name="connsiteY28" fmla="*/ 252483 h 321544"/>
                  <a:gd name="connsiteX29" fmla="*/ 841657 w 1160745"/>
                  <a:gd name="connsiteY29" fmla="*/ 312016 h 321544"/>
                  <a:gd name="connsiteX30" fmla="*/ 901189 w 1160745"/>
                  <a:gd name="connsiteY30" fmla="*/ 262008 h 321544"/>
                  <a:gd name="connsiteX31" fmla="*/ 975008 w 1160745"/>
                  <a:gd name="connsiteY31" fmla="*/ 304873 h 321544"/>
                  <a:gd name="connsiteX32" fmla="*/ 1010726 w 1160745"/>
                  <a:gd name="connsiteY32" fmla="*/ 264393 h 321544"/>
                  <a:gd name="connsiteX33" fmla="*/ 1096451 w 1160745"/>
                  <a:gd name="connsiteY33" fmla="*/ 290582 h 321544"/>
                  <a:gd name="connsiteX34" fmla="*/ 1103594 w 1160745"/>
                  <a:gd name="connsiteY34" fmla="*/ 228674 h 321544"/>
                  <a:gd name="connsiteX35" fmla="*/ 1160745 w 1160745"/>
                  <a:gd name="connsiteY35" fmla="*/ 185807 h 321544"/>
                  <a:gd name="connsiteX0" fmla="*/ 1150593 w 1155356"/>
                  <a:gd name="connsiteY0" fmla="*/ 119132 h 321544"/>
                  <a:gd name="connsiteX1" fmla="*/ 1143449 w 1155356"/>
                  <a:gd name="connsiteY1" fmla="*/ 57224 h 321544"/>
                  <a:gd name="connsiteX2" fmla="*/ 1083918 w 1155356"/>
                  <a:gd name="connsiteY2" fmla="*/ 61986 h 321544"/>
                  <a:gd name="connsiteX3" fmla="*/ 1036293 w 1155356"/>
                  <a:gd name="connsiteY3" fmla="*/ 9595 h 321544"/>
                  <a:gd name="connsiteX4" fmla="*/ 926757 w 1155356"/>
                  <a:gd name="connsiteY4" fmla="*/ 52457 h 321544"/>
                  <a:gd name="connsiteX5" fmla="*/ 833887 w 1155356"/>
                  <a:gd name="connsiteY5" fmla="*/ 4833 h 321544"/>
                  <a:gd name="connsiteX6" fmla="*/ 731493 w 1155356"/>
                  <a:gd name="connsiteY6" fmla="*/ 66745 h 321544"/>
                  <a:gd name="connsiteX7" fmla="*/ 650531 w 1155356"/>
                  <a:gd name="connsiteY7" fmla="*/ 9595 h 321544"/>
                  <a:gd name="connsiteX8" fmla="*/ 550518 w 1155356"/>
                  <a:gd name="connsiteY8" fmla="*/ 61982 h 321544"/>
                  <a:gd name="connsiteX9" fmla="*/ 445744 w 1155356"/>
                  <a:gd name="connsiteY9" fmla="*/ 70 h 321544"/>
                  <a:gd name="connsiteX10" fmla="*/ 352874 w 1155356"/>
                  <a:gd name="connsiteY10" fmla="*/ 57220 h 321544"/>
                  <a:gd name="connsiteX11" fmla="*/ 271914 w 1155356"/>
                  <a:gd name="connsiteY11" fmla="*/ 70 h 321544"/>
                  <a:gd name="connsiteX12" fmla="*/ 205236 w 1155356"/>
                  <a:gd name="connsiteY12" fmla="*/ 61982 h 321544"/>
                  <a:gd name="connsiteX13" fmla="*/ 112370 w 1155356"/>
                  <a:gd name="connsiteY13" fmla="*/ 4832 h 321544"/>
                  <a:gd name="connsiteX14" fmla="*/ 81412 w 1155356"/>
                  <a:gd name="connsiteY14" fmla="*/ 73888 h 321544"/>
                  <a:gd name="connsiteX15" fmla="*/ 17119 w 1155356"/>
                  <a:gd name="connsiteY15" fmla="*/ 161994 h 321544"/>
                  <a:gd name="connsiteX16" fmla="*/ 14737 w 1155356"/>
                  <a:gd name="connsiteY16" fmla="*/ 245337 h 321544"/>
                  <a:gd name="connsiteX17" fmla="*/ 88556 w 1155356"/>
                  <a:gd name="connsiteY17" fmla="*/ 238196 h 321544"/>
                  <a:gd name="connsiteX18" fmla="*/ 133800 w 1155356"/>
                  <a:gd name="connsiteY18" fmla="*/ 307251 h 321544"/>
                  <a:gd name="connsiteX19" fmla="*/ 193332 w 1155356"/>
                  <a:gd name="connsiteY19" fmla="*/ 254864 h 321544"/>
                  <a:gd name="connsiteX20" fmla="*/ 267149 w 1155356"/>
                  <a:gd name="connsiteY20" fmla="*/ 321537 h 321544"/>
                  <a:gd name="connsiteX21" fmla="*/ 345731 w 1155356"/>
                  <a:gd name="connsiteY21" fmla="*/ 259626 h 321544"/>
                  <a:gd name="connsiteX22" fmla="*/ 414787 w 1155356"/>
                  <a:gd name="connsiteY22" fmla="*/ 316779 h 321544"/>
                  <a:gd name="connsiteX23" fmla="*/ 481462 w 1155356"/>
                  <a:gd name="connsiteY23" fmla="*/ 266774 h 321544"/>
                  <a:gd name="connsiteX24" fmla="*/ 557662 w 1155356"/>
                  <a:gd name="connsiteY24" fmla="*/ 314399 h 321544"/>
                  <a:gd name="connsiteX25" fmla="*/ 624337 w 1155356"/>
                  <a:gd name="connsiteY25" fmla="*/ 259626 h 321544"/>
                  <a:gd name="connsiteX26" fmla="*/ 693392 w 1155356"/>
                  <a:gd name="connsiteY26" fmla="*/ 314397 h 321544"/>
                  <a:gd name="connsiteX27" fmla="*/ 764831 w 1155356"/>
                  <a:gd name="connsiteY27" fmla="*/ 252483 h 321544"/>
                  <a:gd name="connsiteX28" fmla="*/ 836268 w 1155356"/>
                  <a:gd name="connsiteY28" fmla="*/ 312016 h 321544"/>
                  <a:gd name="connsiteX29" fmla="*/ 895800 w 1155356"/>
                  <a:gd name="connsiteY29" fmla="*/ 262008 h 321544"/>
                  <a:gd name="connsiteX30" fmla="*/ 969619 w 1155356"/>
                  <a:gd name="connsiteY30" fmla="*/ 304873 h 321544"/>
                  <a:gd name="connsiteX31" fmla="*/ 1005337 w 1155356"/>
                  <a:gd name="connsiteY31" fmla="*/ 264393 h 321544"/>
                  <a:gd name="connsiteX32" fmla="*/ 1091062 w 1155356"/>
                  <a:gd name="connsiteY32" fmla="*/ 290582 h 321544"/>
                  <a:gd name="connsiteX33" fmla="*/ 1098205 w 1155356"/>
                  <a:gd name="connsiteY33" fmla="*/ 228674 h 321544"/>
                  <a:gd name="connsiteX34" fmla="*/ 1155356 w 1155356"/>
                  <a:gd name="connsiteY34" fmla="*/ 185807 h 321544"/>
                  <a:gd name="connsiteX0" fmla="*/ 1156740 w 1161503"/>
                  <a:gd name="connsiteY0" fmla="*/ 119132 h 321544"/>
                  <a:gd name="connsiteX1" fmla="*/ 1149596 w 1161503"/>
                  <a:gd name="connsiteY1" fmla="*/ 57224 h 321544"/>
                  <a:gd name="connsiteX2" fmla="*/ 1090065 w 1161503"/>
                  <a:gd name="connsiteY2" fmla="*/ 61986 h 321544"/>
                  <a:gd name="connsiteX3" fmla="*/ 1042440 w 1161503"/>
                  <a:gd name="connsiteY3" fmla="*/ 9595 h 321544"/>
                  <a:gd name="connsiteX4" fmla="*/ 932904 w 1161503"/>
                  <a:gd name="connsiteY4" fmla="*/ 52457 h 321544"/>
                  <a:gd name="connsiteX5" fmla="*/ 840034 w 1161503"/>
                  <a:gd name="connsiteY5" fmla="*/ 4833 h 321544"/>
                  <a:gd name="connsiteX6" fmla="*/ 737640 w 1161503"/>
                  <a:gd name="connsiteY6" fmla="*/ 66745 h 321544"/>
                  <a:gd name="connsiteX7" fmla="*/ 656678 w 1161503"/>
                  <a:gd name="connsiteY7" fmla="*/ 9595 h 321544"/>
                  <a:gd name="connsiteX8" fmla="*/ 556665 w 1161503"/>
                  <a:gd name="connsiteY8" fmla="*/ 61982 h 321544"/>
                  <a:gd name="connsiteX9" fmla="*/ 451891 w 1161503"/>
                  <a:gd name="connsiteY9" fmla="*/ 70 h 321544"/>
                  <a:gd name="connsiteX10" fmla="*/ 359021 w 1161503"/>
                  <a:gd name="connsiteY10" fmla="*/ 57220 h 321544"/>
                  <a:gd name="connsiteX11" fmla="*/ 278061 w 1161503"/>
                  <a:gd name="connsiteY11" fmla="*/ 70 h 321544"/>
                  <a:gd name="connsiteX12" fmla="*/ 211383 w 1161503"/>
                  <a:gd name="connsiteY12" fmla="*/ 61982 h 321544"/>
                  <a:gd name="connsiteX13" fmla="*/ 118517 w 1161503"/>
                  <a:gd name="connsiteY13" fmla="*/ 4832 h 321544"/>
                  <a:gd name="connsiteX14" fmla="*/ 87559 w 1161503"/>
                  <a:gd name="connsiteY14" fmla="*/ 73888 h 321544"/>
                  <a:gd name="connsiteX15" fmla="*/ 4216 w 1161503"/>
                  <a:gd name="connsiteY15" fmla="*/ 127069 h 321544"/>
                  <a:gd name="connsiteX16" fmla="*/ 20884 w 1161503"/>
                  <a:gd name="connsiteY16" fmla="*/ 245337 h 321544"/>
                  <a:gd name="connsiteX17" fmla="*/ 94703 w 1161503"/>
                  <a:gd name="connsiteY17" fmla="*/ 238196 h 321544"/>
                  <a:gd name="connsiteX18" fmla="*/ 139947 w 1161503"/>
                  <a:gd name="connsiteY18" fmla="*/ 307251 h 321544"/>
                  <a:gd name="connsiteX19" fmla="*/ 199479 w 1161503"/>
                  <a:gd name="connsiteY19" fmla="*/ 254864 h 321544"/>
                  <a:gd name="connsiteX20" fmla="*/ 273296 w 1161503"/>
                  <a:gd name="connsiteY20" fmla="*/ 321537 h 321544"/>
                  <a:gd name="connsiteX21" fmla="*/ 351878 w 1161503"/>
                  <a:gd name="connsiteY21" fmla="*/ 259626 h 321544"/>
                  <a:gd name="connsiteX22" fmla="*/ 420934 w 1161503"/>
                  <a:gd name="connsiteY22" fmla="*/ 316779 h 321544"/>
                  <a:gd name="connsiteX23" fmla="*/ 487609 w 1161503"/>
                  <a:gd name="connsiteY23" fmla="*/ 266774 h 321544"/>
                  <a:gd name="connsiteX24" fmla="*/ 563809 w 1161503"/>
                  <a:gd name="connsiteY24" fmla="*/ 314399 h 321544"/>
                  <a:gd name="connsiteX25" fmla="*/ 630484 w 1161503"/>
                  <a:gd name="connsiteY25" fmla="*/ 259626 h 321544"/>
                  <a:gd name="connsiteX26" fmla="*/ 699539 w 1161503"/>
                  <a:gd name="connsiteY26" fmla="*/ 314397 h 321544"/>
                  <a:gd name="connsiteX27" fmla="*/ 770978 w 1161503"/>
                  <a:gd name="connsiteY27" fmla="*/ 252483 h 321544"/>
                  <a:gd name="connsiteX28" fmla="*/ 842415 w 1161503"/>
                  <a:gd name="connsiteY28" fmla="*/ 312016 h 321544"/>
                  <a:gd name="connsiteX29" fmla="*/ 901947 w 1161503"/>
                  <a:gd name="connsiteY29" fmla="*/ 262008 h 321544"/>
                  <a:gd name="connsiteX30" fmla="*/ 975766 w 1161503"/>
                  <a:gd name="connsiteY30" fmla="*/ 304873 h 321544"/>
                  <a:gd name="connsiteX31" fmla="*/ 1011484 w 1161503"/>
                  <a:gd name="connsiteY31" fmla="*/ 264393 h 321544"/>
                  <a:gd name="connsiteX32" fmla="*/ 1097209 w 1161503"/>
                  <a:gd name="connsiteY32" fmla="*/ 290582 h 321544"/>
                  <a:gd name="connsiteX33" fmla="*/ 1104352 w 1161503"/>
                  <a:gd name="connsiteY33" fmla="*/ 228674 h 321544"/>
                  <a:gd name="connsiteX34" fmla="*/ 1161503 w 1161503"/>
                  <a:gd name="connsiteY34" fmla="*/ 185807 h 321544"/>
                  <a:gd name="connsiteX0" fmla="*/ 1154100 w 1158863"/>
                  <a:gd name="connsiteY0" fmla="*/ 119132 h 321544"/>
                  <a:gd name="connsiteX1" fmla="*/ 1146956 w 1158863"/>
                  <a:gd name="connsiteY1" fmla="*/ 57224 h 321544"/>
                  <a:gd name="connsiteX2" fmla="*/ 1087425 w 1158863"/>
                  <a:gd name="connsiteY2" fmla="*/ 61986 h 321544"/>
                  <a:gd name="connsiteX3" fmla="*/ 1039800 w 1158863"/>
                  <a:gd name="connsiteY3" fmla="*/ 9595 h 321544"/>
                  <a:gd name="connsiteX4" fmla="*/ 930264 w 1158863"/>
                  <a:gd name="connsiteY4" fmla="*/ 52457 h 321544"/>
                  <a:gd name="connsiteX5" fmla="*/ 837394 w 1158863"/>
                  <a:gd name="connsiteY5" fmla="*/ 4833 h 321544"/>
                  <a:gd name="connsiteX6" fmla="*/ 735000 w 1158863"/>
                  <a:gd name="connsiteY6" fmla="*/ 66745 h 321544"/>
                  <a:gd name="connsiteX7" fmla="*/ 654038 w 1158863"/>
                  <a:gd name="connsiteY7" fmla="*/ 9595 h 321544"/>
                  <a:gd name="connsiteX8" fmla="*/ 554025 w 1158863"/>
                  <a:gd name="connsiteY8" fmla="*/ 61982 h 321544"/>
                  <a:gd name="connsiteX9" fmla="*/ 449251 w 1158863"/>
                  <a:gd name="connsiteY9" fmla="*/ 70 h 321544"/>
                  <a:gd name="connsiteX10" fmla="*/ 356381 w 1158863"/>
                  <a:gd name="connsiteY10" fmla="*/ 57220 h 321544"/>
                  <a:gd name="connsiteX11" fmla="*/ 275421 w 1158863"/>
                  <a:gd name="connsiteY11" fmla="*/ 70 h 321544"/>
                  <a:gd name="connsiteX12" fmla="*/ 208743 w 1158863"/>
                  <a:gd name="connsiteY12" fmla="*/ 61982 h 321544"/>
                  <a:gd name="connsiteX13" fmla="*/ 115877 w 1158863"/>
                  <a:gd name="connsiteY13" fmla="*/ 4832 h 321544"/>
                  <a:gd name="connsiteX14" fmla="*/ 84919 w 1158863"/>
                  <a:gd name="connsiteY14" fmla="*/ 73888 h 321544"/>
                  <a:gd name="connsiteX15" fmla="*/ 1576 w 1158863"/>
                  <a:gd name="connsiteY15" fmla="*/ 127069 h 321544"/>
                  <a:gd name="connsiteX16" fmla="*/ 56344 w 1158863"/>
                  <a:gd name="connsiteY16" fmla="*/ 219937 h 321544"/>
                  <a:gd name="connsiteX17" fmla="*/ 92063 w 1158863"/>
                  <a:gd name="connsiteY17" fmla="*/ 238196 h 321544"/>
                  <a:gd name="connsiteX18" fmla="*/ 137307 w 1158863"/>
                  <a:gd name="connsiteY18" fmla="*/ 307251 h 321544"/>
                  <a:gd name="connsiteX19" fmla="*/ 196839 w 1158863"/>
                  <a:gd name="connsiteY19" fmla="*/ 254864 h 321544"/>
                  <a:gd name="connsiteX20" fmla="*/ 270656 w 1158863"/>
                  <a:gd name="connsiteY20" fmla="*/ 321537 h 321544"/>
                  <a:gd name="connsiteX21" fmla="*/ 349238 w 1158863"/>
                  <a:gd name="connsiteY21" fmla="*/ 259626 h 321544"/>
                  <a:gd name="connsiteX22" fmla="*/ 418294 w 1158863"/>
                  <a:gd name="connsiteY22" fmla="*/ 316779 h 321544"/>
                  <a:gd name="connsiteX23" fmla="*/ 484969 w 1158863"/>
                  <a:gd name="connsiteY23" fmla="*/ 266774 h 321544"/>
                  <a:gd name="connsiteX24" fmla="*/ 561169 w 1158863"/>
                  <a:gd name="connsiteY24" fmla="*/ 314399 h 321544"/>
                  <a:gd name="connsiteX25" fmla="*/ 627844 w 1158863"/>
                  <a:gd name="connsiteY25" fmla="*/ 259626 h 321544"/>
                  <a:gd name="connsiteX26" fmla="*/ 696899 w 1158863"/>
                  <a:gd name="connsiteY26" fmla="*/ 314397 h 321544"/>
                  <a:gd name="connsiteX27" fmla="*/ 768338 w 1158863"/>
                  <a:gd name="connsiteY27" fmla="*/ 252483 h 321544"/>
                  <a:gd name="connsiteX28" fmla="*/ 839775 w 1158863"/>
                  <a:gd name="connsiteY28" fmla="*/ 312016 h 321544"/>
                  <a:gd name="connsiteX29" fmla="*/ 899307 w 1158863"/>
                  <a:gd name="connsiteY29" fmla="*/ 262008 h 321544"/>
                  <a:gd name="connsiteX30" fmla="*/ 973126 w 1158863"/>
                  <a:gd name="connsiteY30" fmla="*/ 304873 h 321544"/>
                  <a:gd name="connsiteX31" fmla="*/ 1008844 w 1158863"/>
                  <a:gd name="connsiteY31" fmla="*/ 264393 h 321544"/>
                  <a:gd name="connsiteX32" fmla="*/ 1094569 w 1158863"/>
                  <a:gd name="connsiteY32" fmla="*/ 290582 h 321544"/>
                  <a:gd name="connsiteX33" fmla="*/ 1101712 w 1158863"/>
                  <a:gd name="connsiteY33" fmla="*/ 228674 h 321544"/>
                  <a:gd name="connsiteX34" fmla="*/ 1158863 w 1158863"/>
                  <a:gd name="connsiteY34" fmla="*/ 185807 h 321544"/>
                  <a:gd name="connsiteX0" fmla="*/ 1154262 w 1159025"/>
                  <a:gd name="connsiteY0" fmla="*/ 119132 h 321544"/>
                  <a:gd name="connsiteX1" fmla="*/ 1147118 w 1159025"/>
                  <a:gd name="connsiteY1" fmla="*/ 57224 h 321544"/>
                  <a:gd name="connsiteX2" fmla="*/ 1087587 w 1159025"/>
                  <a:gd name="connsiteY2" fmla="*/ 61986 h 321544"/>
                  <a:gd name="connsiteX3" fmla="*/ 1039962 w 1159025"/>
                  <a:gd name="connsiteY3" fmla="*/ 9595 h 321544"/>
                  <a:gd name="connsiteX4" fmla="*/ 930426 w 1159025"/>
                  <a:gd name="connsiteY4" fmla="*/ 52457 h 321544"/>
                  <a:gd name="connsiteX5" fmla="*/ 837556 w 1159025"/>
                  <a:gd name="connsiteY5" fmla="*/ 4833 h 321544"/>
                  <a:gd name="connsiteX6" fmla="*/ 735162 w 1159025"/>
                  <a:gd name="connsiteY6" fmla="*/ 66745 h 321544"/>
                  <a:gd name="connsiteX7" fmla="*/ 654200 w 1159025"/>
                  <a:gd name="connsiteY7" fmla="*/ 9595 h 321544"/>
                  <a:gd name="connsiteX8" fmla="*/ 554187 w 1159025"/>
                  <a:gd name="connsiteY8" fmla="*/ 61982 h 321544"/>
                  <a:gd name="connsiteX9" fmla="*/ 449413 w 1159025"/>
                  <a:gd name="connsiteY9" fmla="*/ 70 h 321544"/>
                  <a:gd name="connsiteX10" fmla="*/ 356543 w 1159025"/>
                  <a:gd name="connsiteY10" fmla="*/ 57220 h 321544"/>
                  <a:gd name="connsiteX11" fmla="*/ 275583 w 1159025"/>
                  <a:gd name="connsiteY11" fmla="*/ 70 h 321544"/>
                  <a:gd name="connsiteX12" fmla="*/ 208905 w 1159025"/>
                  <a:gd name="connsiteY12" fmla="*/ 61982 h 321544"/>
                  <a:gd name="connsiteX13" fmla="*/ 116039 w 1159025"/>
                  <a:gd name="connsiteY13" fmla="*/ 4832 h 321544"/>
                  <a:gd name="connsiteX14" fmla="*/ 85081 w 1159025"/>
                  <a:gd name="connsiteY14" fmla="*/ 73888 h 321544"/>
                  <a:gd name="connsiteX15" fmla="*/ 1738 w 1159025"/>
                  <a:gd name="connsiteY15" fmla="*/ 127069 h 321544"/>
                  <a:gd name="connsiteX16" fmla="*/ 56506 w 1159025"/>
                  <a:gd name="connsiteY16" fmla="*/ 219937 h 321544"/>
                  <a:gd name="connsiteX17" fmla="*/ 127150 w 1159025"/>
                  <a:gd name="connsiteY17" fmla="*/ 212796 h 321544"/>
                  <a:gd name="connsiteX18" fmla="*/ 137469 w 1159025"/>
                  <a:gd name="connsiteY18" fmla="*/ 307251 h 321544"/>
                  <a:gd name="connsiteX19" fmla="*/ 197001 w 1159025"/>
                  <a:gd name="connsiteY19" fmla="*/ 254864 h 321544"/>
                  <a:gd name="connsiteX20" fmla="*/ 270818 w 1159025"/>
                  <a:gd name="connsiteY20" fmla="*/ 321537 h 321544"/>
                  <a:gd name="connsiteX21" fmla="*/ 349400 w 1159025"/>
                  <a:gd name="connsiteY21" fmla="*/ 259626 h 321544"/>
                  <a:gd name="connsiteX22" fmla="*/ 418456 w 1159025"/>
                  <a:gd name="connsiteY22" fmla="*/ 316779 h 321544"/>
                  <a:gd name="connsiteX23" fmla="*/ 485131 w 1159025"/>
                  <a:gd name="connsiteY23" fmla="*/ 266774 h 321544"/>
                  <a:gd name="connsiteX24" fmla="*/ 561331 w 1159025"/>
                  <a:gd name="connsiteY24" fmla="*/ 314399 h 321544"/>
                  <a:gd name="connsiteX25" fmla="*/ 628006 w 1159025"/>
                  <a:gd name="connsiteY25" fmla="*/ 259626 h 321544"/>
                  <a:gd name="connsiteX26" fmla="*/ 697061 w 1159025"/>
                  <a:gd name="connsiteY26" fmla="*/ 314397 h 321544"/>
                  <a:gd name="connsiteX27" fmla="*/ 768500 w 1159025"/>
                  <a:gd name="connsiteY27" fmla="*/ 252483 h 321544"/>
                  <a:gd name="connsiteX28" fmla="*/ 839937 w 1159025"/>
                  <a:gd name="connsiteY28" fmla="*/ 312016 h 321544"/>
                  <a:gd name="connsiteX29" fmla="*/ 899469 w 1159025"/>
                  <a:gd name="connsiteY29" fmla="*/ 262008 h 321544"/>
                  <a:gd name="connsiteX30" fmla="*/ 973288 w 1159025"/>
                  <a:gd name="connsiteY30" fmla="*/ 304873 h 321544"/>
                  <a:gd name="connsiteX31" fmla="*/ 1009006 w 1159025"/>
                  <a:gd name="connsiteY31" fmla="*/ 264393 h 321544"/>
                  <a:gd name="connsiteX32" fmla="*/ 1094731 w 1159025"/>
                  <a:gd name="connsiteY32" fmla="*/ 290582 h 321544"/>
                  <a:gd name="connsiteX33" fmla="*/ 1101874 w 1159025"/>
                  <a:gd name="connsiteY33" fmla="*/ 228674 h 321544"/>
                  <a:gd name="connsiteX34" fmla="*/ 1159025 w 1159025"/>
                  <a:gd name="connsiteY34" fmla="*/ 185807 h 321544"/>
                  <a:gd name="connsiteX0" fmla="*/ 1154041 w 1158804"/>
                  <a:gd name="connsiteY0" fmla="*/ 119132 h 321544"/>
                  <a:gd name="connsiteX1" fmla="*/ 1146897 w 1158804"/>
                  <a:gd name="connsiteY1" fmla="*/ 57224 h 321544"/>
                  <a:gd name="connsiteX2" fmla="*/ 1087366 w 1158804"/>
                  <a:gd name="connsiteY2" fmla="*/ 61986 h 321544"/>
                  <a:gd name="connsiteX3" fmla="*/ 1039741 w 1158804"/>
                  <a:gd name="connsiteY3" fmla="*/ 9595 h 321544"/>
                  <a:gd name="connsiteX4" fmla="*/ 930205 w 1158804"/>
                  <a:gd name="connsiteY4" fmla="*/ 52457 h 321544"/>
                  <a:gd name="connsiteX5" fmla="*/ 837335 w 1158804"/>
                  <a:gd name="connsiteY5" fmla="*/ 4833 h 321544"/>
                  <a:gd name="connsiteX6" fmla="*/ 734941 w 1158804"/>
                  <a:gd name="connsiteY6" fmla="*/ 66745 h 321544"/>
                  <a:gd name="connsiteX7" fmla="*/ 653979 w 1158804"/>
                  <a:gd name="connsiteY7" fmla="*/ 9595 h 321544"/>
                  <a:gd name="connsiteX8" fmla="*/ 553966 w 1158804"/>
                  <a:gd name="connsiteY8" fmla="*/ 61982 h 321544"/>
                  <a:gd name="connsiteX9" fmla="*/ 449192 w 1158804"/>
                  <a:gd name="connsiteY9" fmla="*/ 70 h 321544"/>
                  <a:gd name="connsiteX10" fmla="*/ 356322 w 1158804"/>
                  <a:gd name="connsiteY10" fmla="*/ 57220 h 321544"/>
                  <a:gd name="connsiteX11" fmla="*/ 275362 w 1158804"/>
                  <a:gd name="connsiteY11" fmla="*/ 70 h 321544"/>
                  <a:gd name="connsiteX12" fmla="*/ 208684 w 1158804"/>
                  <a:gd name="connsiteY12" fmla="*/ 61982 h 321544"/>
                  <a:gd name="connsiteX13" fmla="*/ 115818 w 1158804"/>
                  <a:gd name="connsiteY13" fmla="*/ 4832 h 321544"/>
                  <a:gd name="connsiteX14" fmla="*/ 84860 w 1158804"/>
                  <a:gd name="connsiteY14" fmla="*/ 73888 h 321544"/>
                  <a:gd name="connsiteX15" fmla="*/ 1517 w 1158804"/>
                  <a:gd name="connsiteY15" fmla="*/ 127069 h 321544"/>
                  <a:gd name="connsiteX16" fmla="*/ 56285 w 1158804"/>
                  <a:gd name="connsiteY16" fmla="*/ 219937 h 321544"/>
                  <a:gd name="connsiteX17" fmla="*/ 77716 w 1158804"/>
                  <a:gd name="connsiteY17" fmla="*/ 198512 h 321544"/>
                  <a:gd name="connsiteX18" fmla="*/ 126929 w 1158804"/>
                  <a:gd name="connsiteY18" fmla="*/ 212796 h 321544"/>
                  <a:gd name="connsiteX19" fmla="*/ 137248 w 1158804"/>
                  <a:gd name="connsiteY19" fmla="*/ 307251 h 321544"/>
                  <a:gd name="connsiteX20" fmla="*/ 196780 w 1158804"/>
                  <a:gd name="connsiteY20" fmla="*/ 254864 h 321544"/>
                  <a:gd name="connsiteX21" fmla="*/ 270597 w 1158804"/>
                  <a:gd name="connsiteY21" fmla="*/ 321537 h 321544"/>
                  <a:gd name="connsiteX22" fmla="*/ 349179 w 1158804"/>
                  <a:gd name="connsiteY22" fmla="*/ 259626 h 321544"/>
                  <a:gd name="connsiteX23" fmla="*/ 418235 w 1158804"/>
                  <a:gd name="connsiteY23" fmla="*/ 316779 h 321544"/>
                  <a:gd name="connsiteX24" fmla="*/ 484910 w 1158804"/>
                  <a:gd name="connsiteY24" fmla="*/ 266774 h 321544"/>
                  <a:gd name="connsiteX25" fmla="*/ 561110 w 1158804"/>
                  <a:gd name="connsiteY25" fmla="*/ 314399 h 321544"/>
                  <a:gd name="connsiteX26" fmla="*/ 627785 w 1158804"/>
                  <a:gd name="connsiteY26" fmla="*/ 259626 h 321544"/>
                  <a:gd name="connsiteX27" fmla="*/ 696840 w 1158804"/>
                  <a:gd name="connsiteY27" fmla="*/ 314397 h 321544"/>
                  <a:gd name="connsiteX28" fmla="*/ 768279 w 1158804"/>
                  <a:gd name="connsiteY28" fmla="*/ 252483 h 321544"/>
                  <a:gd name="connsiteX29" fmla="*/ 839716 w 1158804"/>
                  <a:gd name="connsiteY29" fmla="*/ 312016 h 321544"/>
                  <a:gd name="connsiteX30" fmla="*/ 899248 w 1158804"/>
                  <a:gd name="connsiteY30" fmla="*/ 262008 h 321544"/>
                  <a:gd name="connsiteX31" fmla="*/ 973067 w 1158804"/>
                  <a:gd name="connsiteY31" fmla="*/ 304873 h 321544"/>
                  <a:gd name="connsiteX32" fmla="*/ 1008785 w 1158804"/>
                  <a:gd name="connsiteY32" fmla="*/ 264393 h 321544"/>
                  <a:gd name="connsiteX33" fmla="*/ 1094510 w 1158804"/>
                  <a:gd name="connsiteY33" fmla="*/ 290582 h 321544"/>
                  <a:gd name="connsiteX34" fmla="*/ 1101653 w 1158804"/>
                  <a:gd name="connsiteY34" fmla="*/ 228674 h 321544"/>
                  <a:gd name="connsiteX35" fmla="*/ 1158804 w 1158804"/>
                  <a:gd name="connsiteY35" fmla="*/ 185807 h 321544"/>
                  <a:gd name="connsiteX0" fmla="*/ 1160269 w 1165032"/>
                  <a:gd name="connsiteY0" fmla="*/ 119132 h 321544"/>
                  <a:gd name="connsiteX1" fmla="*/ 1153125 w 1165032"/>
                  <a:gd name="connsiteY1" fmla="*/ 57224 h 321544"/>
                  <a:gd name="connsiteX2" fmla="*/ 1093594 w 1165032"/>
                  <a:gd name="connsiteY2" fmla="*/ 61986 h 321544"/>
                  <a:gd name="connsiteX3" fmla="*/ 1045969 w 1165032"/>
                  <a:gd name="connsiteY3" fmla="*/ 9595 h 321544"/>
                  <a:gd name="connsiteX4" fmla="*/ 936433 w 1165032"/>
                  <a:gd name="connsiteY4" fmla="*/ 52457 h 321544"/>
                  <a:gd name="connsiteX5" fmla="*/ 843563 w 1165032"/>
                  <a:gd name="connsiteY5" fmla="*/ 4833 h 321544"/>
                  <a:gd name="connsiteX6" fmla="*/ 741169 w 1165032"/>
                  <a:gd name="connsiteY6" fmla="*/ 66745 h 321544"/>
                  <a:gd name="connsiteX7" fmla="*/ 660207 w 1165032"/>
                  <a:gd name="connsiteY7" fmla="*/ 9595 h 321544"/>
                  <a:gd name="connsiteX8" fmla="*/ 560194 w 1165032"/>
                  <a:gd name="connsiteY8" fmla="*/ 61982 h 321544"/>
                  <a:gd name="connsiteX9" fmla="*/ 455420 w 1165032"/>
                  <a:gd name="connsiteY9" fmla="*/ 70 h 321544"/>
                  <a:gd name="connsiteX10" fmla="*/ 362550 w 1165032"/>
                  <a:gd name="connsiteY10" fmla="*/ 57220 h 321544"/>
                  <a:gd name="connsiteX11" fmla="*/ 281590 w 1165032"/>
                  <a:gd name="connsiteY11" fmla="*/ 70 h 321544"/>
                  <a:gd name="connsiteX12" fmla="*/ 214912 w 1165032"/>
                  <a:gd name="connsiteY12" fmla="*/ 61982 h 321544"/>
                  <a:gd name="connsiteX13" fmla="*/ 122046 w 1165032"/>
                  <a:gd name="connsiteY13" fmla="*/ 4832 h 321544"/>
                  <a:gd name="connsiteX14" fmla="*/ 91088 w 1165032"/>
                  <a:gd name="connsiteY14" fmla="*/ 73888 h 321544"/>
                  <a:gd name="connsiteX15" fmla="*/ 1395 w 1165032"/>
                  <a:gd name="connsiteY15" fmla="*/ 142944 h 321544"/>
                  <a:gd name="connsiteX16" fmla="*/ 62513 w 1165032"/>
                  <a:gd name="connsiteY16" fmla="*/ 219937 h 321544"/>
                  <a:gd name="connsiteX17" fmla="*/ 83944 w 1165032"/>
                  <a:gd name="connsiteY17" fmla="*/ 198512 h 321544"/>
                  <a:gd name="connsiteX18" fmla="*/ 133157 w 1165032"/>
                  <a:gd name="connsiteY18" fmla="*/ 212796 h 321544"/>
                  <a:gd name="connsiteX19" fmla="*/ 143476 w 1165032"/>
                  <a:gd name="connsiteY19" fmla="*/ 307251 h 321544"/>
                  <a:gd name="connsiteX20" fmla="*/ 203008 w 1165032"/>
                  <a:gd name="connsiteY20" fmla="*/ 254864 h 321544"/>
                  <a:gd name="connsiteX21" fmla="*/ 276825 w 1165032"/>
                  <a:gd name="connsiteY21" fmla="*/ 321537 h 321544"/>
                  <a:gd name="connsiteX22" fmla="*/ 355407 w 1165032"/>
                  <a:gd name="connsiteY22" fmla="*/ 259626 h 321544"/>
                  <a:gd name="connsiteX23" fmla="*/ 424463 w 1165032"/>
                  <a:gd name="connsiteY23" fmla="*/ 316779 h 321544"/>
                  <a:gd name="connsiteX24" fmla="*/ 491138 w 1165032"/>
                  <a:gd name="connsiteY24" fmla="*/ 266774 h 321544"/>
                  <a:gd name="connsiteX25" fmla="*/ 567338 w 1165032"/>
                  <a:gd name="connsiteY25" fmla="*/ 314399 h 321544"/>
                  <a:gd name="connsiteX26" fmla="*/ 634013 w 1165032"/>
                  <a:gd name="connsiteY26" fmla="*/ 259626 h 321544"/>
                  <a:gd name="connsiteX27" fmla="*/ 703068 w 1165032"/>
                  <a:gd name="connsiteY27" fmla="*/ 314397 h 321544"/>
                  <a:gd name="connsiteX28" fmla="*/ 774507 w 1165032"/>
                  <a:gd name="connsiteY28" fmla="*/ 252483 h 321544"/>
                  <a:gd name="connsiteX29" fmla="*/ 845944 w 1165032"/>
                  <a:gd name="connsiteY29" fmla="*/ 312016 h 321544"/>
                  <a:gd name="connsiteX30" fmla="*/ 905476 w 1165032"/>
                  <a:gd name="connsiteY30" fmla="*/ 262008 h 321544"/>
                  <a:gd name="connsiteX31" fmla="*/ 979295 w 1165032"/>
                  <a:gd name="connsiteY31" fmla="*/ 304873 h 321544"/>
                  <a:gd name="connsiteX32" fmla="*/ 1015013 w 1165032"/>
                  <a:gd name="connsiteY32" fmla="*/ 264393 h 321544"/>
                  <a:gd name="connsiteX33" fmla="*/ 1100738 w 1165032"/>
                  <a:gd name="connsiteY33" fmla="*/ 290582 h 321544"/>
                  <a:gd name="connsiteX34" fmla="*/ 1107881 w 1165032"/>
                  <a:gd name="connsiteY34" fmla="*/ 228674 h 321544"/>
                  <a:gd name="connsiteX35" fmla="*/ 1165032 w 1165032"/>
                  <a:gd name="connsiteY35" fmla="*/ 185807 h 321544"/>
                  <a:gd name="connsiteX0" fmla="*/ 1160456 w 1165219"/>
                  <a:gd name="connsiteY0" fmla="*/ 119132 h 321544"/>
                  <a:gd name="connsiteX1" fmla="*/ 1153312 w 1165219"/>
                  <a:gd name="connsiteY1" fmla="*/ 57224 h 321544"/>
                  <a:gd name="connsiteX2" fmla="*/ 1093781 w 1165219"/>
                  <a:gd name="connsiteY2" fmla="*/ 61986 h 321544"/>
                  <a:gd name="connsiteX3" fmla="*/ 1046156 w 1165219"/>
                  <a:gd name="connsiteY3" fmla="*/ 9595 h 321544"/>
                  <a:gd name="connsiteX4" fmla="*/ 936620 w 1165219"/>
                  <a:gd name="connsiteY4" fmla="*/ 52457 h 321544"/>
                  <a:gd name="connsiteX5" fmla="*/ 843750 w 1165219"/>
                  <a:gd name="connsiteY5" fmla="*/ 4833 h 321544"/>
                  <a:gd name="connsiteX6" fmla="*/ 741356 w 1165219"/>
                  <a:gd name="connsiteY6" fmla="*/ 66745 h 321544"/>
                  <a:gd name="connsiteX7" fmla="*/ 660394 w 1165219"/>
                  <a:gd name="connsiteY7" fmla="*/ 9595 h 321544"/>
                  <a:gd name="connsiteX8" fmla="*/ 560381 w 1165219"/>
                  <a:gd name="connsiteY8" fmla="*/ 61982 h 321544"/>
                  <a:gd name="connsiteX9" fmla="*/ 455607 w 1165219"/>
                  <a:gd name="connsiteY9" fmla="*/ 70 h 321544"/>
                  <a:gd name="connsiteX10" fmla="*/ 362737 w 1165219"/>
                  <a:gd name="connsiteY10" fmla="*/ 57220 h 321544"/>
                  <a:gd name="connsiteX11" fmla="*/ 281777 w 1165219"/>
                  <a:gd name="connsiteY11" fmla="*/ 70 h 321544"/>
                  <a:gd name="connsiteX12" fmla="*/ 215099 w 1165219"/>
                  <a:gd name="connsiteY12" fmla="*/ 61982 h 321544"/>
                  <a:gd name="connsiteX13" fmla="*/ 122233 w 1165219"/>
                  <a:gd name="connsiteY13" fmla="*/ 4832 h 321544"/>
                  <a:gd name="connsiteX14" fmla="*/ 91275 w 1165219"/>
                  <a:gd name="connsiteY14" fmla="*/ 73888 h 321544"/>
                  <a:gd name="connsiteX15" fmla="*/ 1582 w 1165219"/>
                  <a:gd name="connsiteY15" fmla="*/ 142944 h 321544"/>
                  <a:gd name="connsiteX16" fmla="*/ 62700 w 1165219"/>
                  <a:gd name="connsiteY16" fmla="*/ 219937 h 321544"/>
                  <a:gd name="connsiteX17" fmla="*/ 133344 w 1165219"/>
                  <a:gd name="connsiteY17" fmla="*/ 212796 h 321544"/>
                  <a:gd name="connsiteX18" fmla="*/ 143663 w 1165219"/>
                  <a:gd name="connsiteY18" fmla="*/ 307251 h 321544"/>
                  <a:gd name="connsiteX19" fmla="*/ 203195 w 1165219"/>
                  <a:gd name="connsiteY19" fmla="*/ 254864 h 321544"/>
                  <a:gd name="connsiteX20" fmla="*/ 277012 w 1165219"/>
                  <a:gd name="connsiteY20" fmla="*/ 321537 h 321544"/>
                  <a:gd name="connsiteX21" fmla="*/ 355594 w 1165219"/>
                  <a:gd name="connsiteY21" fmla="*/ 259626 h 321544"/>
                  <a:gd name="connsiteX22" fmla="*/ 424650 w 1165219"/>
                  <a:gd name="connsiteY22" fmla="*/ 316779 h 321544"/>
                  <a:gd name="connsiteX23" fmla="*/ 491325 w 1165219"/>
                  <a:gd name="connsiteY23" fmla="*/ 266774 h 321544"/>
                  <a:gd name="connsiteX24" fmla="*/ 567525 w 1165219"/>
                  <a:gd name="connsiteY24" fmla="*/ 314399 h 321544"/>
                  <a:gd name="connsiteX25" fmla="*/ 634200 w 1165219"/>
                  <a:gd name="connsiteY25" fmla="*/ 259626 h 321544"/>
                  <a:gd name="connsiteX26" fmla="*/ 703255 w 1165219"/>
                  <a:gd name="connsiteY26" fmla="*/ 314397 h 321544"/>
                  <a:gd name="connsiteX27" fmla="*/ 774694 w 1165219"/>
                  <a:gd name="connsiteY27" fmla="*/ 252483 h 321544"/>
                  <a:gd name="connsiteX28" fmla="*/ 846131 w 1165219"/>
                  <a:gd name="connsiteY28" fmla="*/ 312016 h 321544"/>
                  <a:gd name="connsiteX29" fmla="*/ 905663 w 1165219"/>
                  <a:gd name="connsiteY29" fmla="*/ 262008 h 321544"/>
                  <a:gd name="connsiteX30" fmla="*/ 979482 w 1165219"/>
                  <a:gd name="connsiteY30" fmla="*/ 304873 h 321544"/>
                  <a:gd name="connsiteX31" fmla="*/ 1015200 w 1165219"/>
                  <a:gd name="connsiteY31" fmla="*/ 264393 h 321544"/>
                  <a:gd name="connsiteX32" fmla="*/ 1100925 w 1165219"/>
                  <a:gd name="connsiteY32" fmla="*/ 290582 h 321544"/>
                  <a:gd name="connsiteX33" fmla="*/ 1108068 w 1165219"/>
                  <a:gd name="connsiteY33" fmla="*/ 228674 h 321544"/>
                  <a:gd name="connsiteX34" fmla="*/ 1165219 w 1165219"/>
                  <a:gd name="connsiteY34" fmla="*/ 185807 h 321544"/>
                  <a:gd name="connsiteX0" fmla="*/ 1160281 w 1165044"/>
                  <a:gd name="connsiteY0" fmla="*/ 119132 h 321544"/>
                  <a:gd name="connsiteX1" fmla="*/ 1153137 w 1165044"/>
                  <a:gd name="connsiteY1" fmla="*/ 57224 h 321544"/>
                  <a:gd name="connsiteX2" fmla="*/ 1093606 w 1165044"/>
                  <a:gd name="connsiteY2" fmla="*/ 61986 h 321544"/>
                  <a:gd name="connsiteX3" fmla="*/ 1045981 w 1165044"/>
                  <a:gd name="connsiteY3" fmla="*/ 9595 h 321544"/>
                  <a:gd name="connsiteX4" fmla="*/ 936445 w 1165044"/>
                  <a:gd name="connsiteY4" fmla="*/ 52457 h 321544"/>
                  <a:gd name="connsiteX5" fmla="*/ 843575 w 1165044"/>
                  <a:gd name="connsiteY5" fmla="*/ 4833 h 321544"/>
                  <a:gd name="connsiteX6" fmla="*/ 741181 w 1165044"/>
                  <a:gd name="connsiteY6" fmla="*/ 66745 h 321544"/>
                  <a:gd name="connsiteX7" fmla="*/ 660219 w 1165044"/>
                  <a:gd name="connsiteY7" fmla="*/ 9595 h 321544"/>
                  <a:gd name="connsiteX8" fmla="*/ 560206 w 1165044"/>
                  <a:gd name="connsiteY8" fmla="*/ 61982 h 321544"/>
                  <a:gd name="connsiteX9" fmla="*/ 455432 w 1165044"/>
                  <a:gd name="connsiteY9" fmla="*/ 70 h 321544"/>
                  <a:gd name="connsiteX10" fmla="*/ 362562 w 1165044"/>
                  <a:gd name="connsiteY10" fmla="*/ 57220 h 321544"/>
                  <a:gd name="connsiteX11" fmla="*/ 281602 w 1165044"/>
                  <a:gd name="connsiteY11" fmla="*/ 70 h 321544"/>
                  <a:gd name="connsiteX12" fmla="*/ 214924 w 1165044"/>
                  <a:gd name="connsiteY12" fmla="*/ 61982 h 321544"/>
                  <a:gd name="connsiteX13" fmla="*/ 122058 w 1165044"/>
                  <a:gd name="connsiteY13" fmla="*/ 4832 h 321544"/>
                  <a:gd name="connsiteX14" fmla="*/ 91100 w 1165044"/>
                  <a:gd name="connsiteY14" fmla="*/ 73888 h 321544"/>
                  <a:gd name="connsiteX15" fmla="*/ 1407 w 1165044"/>
                  <a:gd name="connsiteY15" fmla="*/ 142944 h 321544"/>
                  <a:gd name="connsiteX16" fmla="*/ 62525 w 1165044"/>
                  <a:gd name="connsiteY16" fmla="*/ 219937 h 321544"/>
                  <a:gd name="connsiteX17" fmla="*/ 87131 w 1165044"/>
                  <a:gd name="connsiteY17" fmla="*/ 195337 h 321544"/>
                  <a:gd name="connsiteX18" fmla="*/ 133169 w 1165044"/>
                  <a:gd name="connsiteY18" fmla="*/ 212796 h 321544"/>
                  <a:gd name="connsiteX19" fmla="*/ 143488 w 1165044"/>
                  <a:gd name="connsiteY19" fmla="*/ 307251 h 321544"/>
                  <a:gd name="connsiteX20" fmla="*/ 203020 w 1165044"/>
                  <a:gd name="connsiteY20" fmla="*/ 254864 h 321544"/>
                  <a:gd name="connsiteX21" fmla="*/ 276837 w 1165044"/>
                  <a:gd name="connsiteY21" fmla="*/ 321537 h 321544"/>
                  <a:gd name="connsiteX22" fmla="*/ 355419 w 1165044"/>
                  <a:gd name="connsiteY22" fmla="*/ 259626 h 321544"/>
                  <a:gd name="connsiteX23" fmla="*/ 424475 w 1165044"/>
                  <a:gd name="connsiteY23" fmla="*/ 316779 h 321544"/>
                  <a:gd name="connsiteX24" fmla="*/ 491150 w 1165044"/>
                  <a:gd name="connsiteY24" fmla="*/ 266774 h 321544"/>
                  <a:gd name="connsiteX25" fmla="*/ 567350 w 1165044"/>
                  <a:gd name="connsiteY25" fmla="*/ 314399 h 321544"/>
                  <a:gd name="connsiteX26" fmla="*/ 634025 w 1165044"/>
                  <a:gd name="connsiteY26" fmla="*/ 259626 h 321544"/>
                  <a:gd name="connsiteX27" fmla="*/ 703080 w 1165044"/>
                  <a:gd name="connsiteY27" fmla="*/ 314397 h 321544"/>
                  <a:gd name="connsiteX28" fmla="*/ 774519 w 1165044"/>
                  <a:gd name="connsiteY28" fmla="*/ 252483 h 321544"/>
                  <a:gd name="connsiteX29" fmla="*/ 845956 w 1165044"/>
                  <a:gd name="connsiteY29" fmla="*/ 312016 h 321544"/>
                  <a:gd name="connsiteX30" fmla="*/ 905488 w 1165044"/>
                  <a:gd name="connsiteY30" fmla="*/ 262008 h 321544"/>
                  <a:gd name="connsiteX31" fmla="*/ 979307 w 1165044"/>
                  <a:gd name="connsiteY31" fmla="*/ 304873 h 321544"/>
                  <a:gd name="connsiteX32" fmla="*/ 1015025 w 1165044"/>
                  <a:gd name="connsiteY32" fmla="*/ 264393 h 321544"/>
                  <a:gd name="connsiteX33" fmla="*/ 1100750 w 1165044"/>
                  <a:gd name="connsiteY33" fmla="*/ 290582 h 321544"/>
                  <a:gd name="connsiteX34" fmla="*/ 1107893 w 1165044"/>
                  <a:gd name="connsiteY34" fmla="*/ 228674 h 321544"/>
                  <a:gd name="connsiteX35" fmla="*/ 1165044 w 1165044"/>
                  <a:gd name="connsiteY35" fmla="*/ 185807 h 321544"/>
                  <a:gd name="connsiteX0" fmla="*/ 1158880 w 1163643"/>
                  <a:gd name="connsiteY0" fmla="*/ 119132 h 321544"/>
                  <a:gd name="connsiteX1" fmla="*/ 1151736 w 1163643"/>
                  <a:gd name="connsiteY1" fmla="*/ 57224 h 321544"/>
                  <a:gd name="connsiteX2" fmla="*/ 1092205 w 1163643"/>
                  <a:gd name="connsiteY2" fmla="*/ 61986 h 321544"/>
                  <a:gd name="connsiteX3" fmla="*/ 1044580 w 1163643"/>
                  <a:gd name="connsiteY3" fmla="*/ 9595 h 321544"/>
                  <a:gd name="connsiteX4" fmla="*/ 935044 w 1163643"/>
                  <a:gd name="connsiteY4" fmla="*/ 52457 h 321544"/>
                  <a:gd name="connsiteX5" fmla="*/ 842174 w 1163643"/>
                  <a:gd name="connsiteY5" fmla="*/ 4833 h 321544"/>
                  <a:gd name="connsiteX6" fmla="*/ 739780 w 1163643"/>
                  <a:gd name="connsiteY6" fmla="*/ 66745 h 321544"/>
                  <a:gd name="connsiteX7" fmla="*/ 658818 w 1163643"/>
                  <a:gd name="connsiteY7" fmla="*/ 9595 h 321544"/>
                  <a:gd name="connsiteX8" fmla="*/ 558805 w 1163643"/>
                  <a:gd name="connsiteY8" fmla="*/ 61982 h 321544"/>
                  <a:gd name="connsiteX9" fmla="*/ 454031 w 1163643"/>
                  <a:gd name="connsiteY9" fmla="*/ 70 h 321544"/>
                  <a:gd name="connsiteX10" fmla="*/ 361161 w 1163643"/>
                  <a:gd name="connsiteY10" fmla="*/ 57220 h 321544"/>
                  <a:gd name="connsiteX11" fmla="*/ 280201 w 1163643"/>
                  <a:gd name="connsiteY11" fmla="*/ 70 h 321544"/>
                  <a:gd name="connsiteX12" fmla="*/ 213523 w 1163643"/>
                  <a:gd name="connsiteY12" fmla="*/ 61982 h 321544"/>
                  <a:gd name="connsiteX13" fmla="*/ 120657 w 1163643"/>
                  <a:gd name="connsiteY13" fmla="*/ 4832 h 321544"/>
                  <a:gd name="connsiteX14" fmla="*/ 89699 w 1163643"/>
                  <a:gd name="connsiteY14" fmla="*/ 73888 h 321544"/>
                  <a:gd name="connsiteX15" fmla="*/ 6 w 1163643"/>
                  <a:gd name="connsiteY15" fmla="*/ 142944 h 321544"/>
                  <a:gd name="connsiteX16" fmla="*/ 85730 w 1163643"/>
                  <a:gd name="connsiteY16" fmla="*/ 195337 h 321544"/>
                  <a:gd name="connsiteX17" fmla="*/ 131768 w 1163643"/>
                  <a:gd name="connsiteY17" fmla="*/ 212796 h 321544"/>
                  <a:gd name="connsiteX18" fmla="*/ 142087 w 1163643"/>
                  <a:gd name="connsiteY18" fmla="*/ 307251 h 321544"/>
                  <a:gd name="connsiteX19" fmla="*/ 201619 w 1163643"/>
                  <a:gd name="connsiteY19" fmla="*/ 254864 h 321544"/>
                  <a:gd name="connsiteX20" fmla="*/ 275436 w 1163643"/>
                  <a:gd name="connsiteY20" fmla="*/ 321537 h 321544"/>
                  <a:gd name="connsiteX21" fmla="*/ 354018 w 1163643"/>
                  <a:gd name="connsiteY21" fmla="*/ 259626 h 321544"/>
                  <a:gd name="connsiteX22" fmla="*/ 423074 w 1163643"/>
                  <a:gd name="connsiteY22" fmla="*/ 316779 h 321544"/>
                  <a:gd name="connsiteX23" fmla="*/ 489749 w 1163643"/>
                  <a:gd name="connsiteY23" fmla="*/ 266774 h 321544"/>
                  <a:gd name="connsiteX24" fmla="*/ 565949 w 1163643"/>
                  <a:gd name="connsiteY24" fmla="*/ 314399 h 321544"/>
                  <a:gd name="connsiteX25" fmla="*/ 632624 w 1163643"/>
                  <a:gd name="connsiteY25" fmla="*/ 259626 h 321544"/>
                  <a:gd name="connsiteX26" fmla="*/ 701679 w 1163643"/>
                  <a:gd name="connsiteY26" fmla="*/ 314397 h 321544"/>
                  <a:gd name="connsiteX27" fmla="*/ 773118 w 1163643"/>
                  <a:gd name="connsiteY27" fmla="*/ 252483 h 321544"/>
                  <a:gd name="connsiteX28" fmla="*/ 844555 w 1163643"/>
                  <a:gd name="connsiteY28" fmla="*/ 312016 h 321544"/>
                  <a:gd name="connsiteX29" fmla="*/ 904087 w 1163643"/>
                  <a:gd name="connsiteY29" fmla="*/ 262008 h 321544"/>
                  <a:gd name="connsiteX30" fmla="*/ 977906 w 1163643"/>
                  <a:gd name="connsiteY30" fmla="*/ 304873 h 321544"/>
                  <a:gd name="connsiteX31" fmla="*/ 1013624 w 1163643"/>
                  <a:gd name="connsiteY31" fmla="*/ 264393 h 321544"/>
                  <a:gd name="connsiteX32" fmla="*/ 1099349 w 1163643"/>
                  <a:gd name="connsiteY32" fmla="*/ 290582 h 321544"/>
                  <a:gd name="connsiteX33" fmla="*/ 1106492 w 1163643"/>
                  <a:gd name="connsiteY33" fmla="*/ 228674 h 321544"/>
                  <a:gd name="connsiteX34" fmla="*/ 1163643 w 1163643"/>
                  <a:gd name="connsiteY34" fmla="*/ 185807 h 321544"/>
                  <a:gd name="connsiteX0" fmla="*/ 1158874 w 1163637"/>
                  <a:gd name="connsiteY0" fmla="*/ 119132 h 321544"/>
                  <a:gd name="connsiteX1" fmla="*/ 1151730 w 1163637"/>
                  <a:gd name="connsiteY1" fmla="*/ 57224 h 321544"/>
                  <a:gd name="connsiteX2" fmla="*/ 1092199 w 1163637"/>
                  <a:gd name="connsiteY2" fmla="*/ 61986 h 321544"/>
                  <a:gd name="connsiteX3" fmla="*/ 1044574 w 1163637"/>
                  <a:gd name="connsiteY3" fmla="*/ 9595 h 321544"/>
                  <a:gd name="connsiteX4" fmla="*/ 935038 w 1163637"/>
                  <a:gd name="connsiteY4" fmla="*/ 52457 h 321544"/>
                  <a:gd name="connsiteX5" fmla="*/ 842168 w 1163637"/>
                  <a:gd name="connsiteY5" fmla="*/ 4833 h 321544"/>
                  <a:gd name="connsiteX6" fmla="*/ 739774 w 1163637"/>
                  <a:gd name="connsiteY6" fmla="*/ 66745 h 321544"/>
                  <a:gd name="connsiteX7" fmla="*/ 658812 w 1163637"/>
                  <a:gd name="connsiteY7" fmla="*/ 9595 h 321544"/>
                  <a:gd name="connsiteX8" fmla="*/ 558799 w 1163637"/>
                  <a:gd name="connsiteY8" fmla="*/ 61982 h 321544"/>
                  <a:gd name="connsiteX9" fmla="*/ 454025 w 1163637"/>
                  <a:gd name="connsiteY9" fmla="*/ 70 h 321544"/>
                  <a:gd name="connsiteX10" fmla="*/ 361155 w 1163637"/>
                  <a:gd name="connsiteY10" fmla="*/ 57220 h 321544"/>
                  <a:gd name="connsiteX11" fmla="*/ 280195 w 1163637"/>
                  <a:gd name="connsiteY11" fmla="*/ 70 h 321544"/>
                  <a:gd name="connsiteX12" fmla="*/ 213517 w 1163637"/>
                  <a:gd name="connsiteY12" fmla="*/ 61982 h 321544"/>
                  <a:gd name="connsiteX13" fmla="*/ 120651 w 1163637"/>
                  <a:gd name="connsiteY13" fmla="*/ 4832 h 321544"/>
                  <a:gd name="connsiteX14" fmla="*/ 89693 w 1163637"/>
                  <a:gd name="connsiteY14" fmla="*/ 73888 h 321544"/>
                  <a:gd name="connsiteX15" fmla="*/ 0 w 1163637"/>
                  <a:gd name="connsiteY15" fmla="*/ 142944 h 321544"/>
                  <a:gd name="connsiteX16" fmla="*/ 85724 w 1163637"/>
                  <a:gd name="connsiteY16" fmla="*/ 195337 h 321544"/>
                  <a:gd name="connsiteX17" fmla="*/ 131762 w 1163637"/>
                  <a:gd name="connsiteY17" fmla="*/ 212796 h 321544"/>
                  <a:gd name="connsiteX18" fmla="*/ 142081 w 1163637"/>
                  <a:gd name="connsiteY18" fmla="*/ 307251 h 321544"/>
                  <a:gd name="connsiteX19" fmla="*/ 201613 w 1163637"/>
                  <a:gd name="connsiteY19" fmla="*/ 254864 h 321544"/>
                  <a:gd name="connsiteX20" fmla="*/ 275430 w 1163637"/>
                  <a:gd name="connsiteY20" fmla="*/ 321537 h 321544"/>
                  <a:gd name="connsiteX21" fmla="*/ 354012 w 1163637"/>
                  <a:gd name="connsiteY21" fmla="*/ 259626 h 321544"/>
                  <a:gd name="connsiteX22" fmla="*/ 423068 w 1163637"/>
                  <a:gd name="connsiteY22" fmla="*/ 316779 h 321544"/>
                  <a:gd name="connsiteX23" fmla="*/ 489743 w 1163637"/>
                  <a:gd name="connsiteY23" fmla="*/ 266774 h 321544"/>
                  <a:gd name="connsiteX24" fmla="*/ 565943 w 1163637"/>
                  <a:gd name="connsiteY24" fmla="*/ 314399 h 321544"/>
                  <a:gd name="connsiteX25" fmla="*/ 632618 w 1163637"/>
                  <a:gd name="connsiteY25" fmla="*/ 259626 h 321544"/>
                  <a:gd name="connsiteX26" fmla="*/ 701673 w 1163637"/>
                  <a:gd name="connsiteY26" fmla="*/ 314397 h 321544"/>
                  <a:gd name="connsiteX27" fmla="*/ 773112 w 1163637"/>
                  <a:gd name="connsiteY27" fmla="*/ 252483 h 321544"/>
                  <a:gd name="connsiteX28" fmla="*/ 844549 w 1163637"/>
                  <a:gd name="connsiteY28" fmla="*/ 312016 h 321544"/>
                  <a:gd name="connsiteX29" fmla="*/ 904081 w 1163637"/>
                  <a:gd name="connsiteY29" fmla="*/ 262008 h 321544"/>
                  <a:gd name="connsiteX30" fmla="*/ 977900 w 1163637"/>
                  <a:gd name="connsiteY30" fmla="*/ 304873 h 321544"/>
                  <a:gd name="connsiteX31" fmla="*/ 1013618 w 1163637"/>
                  <a:gd name="connsiteY31" fmla="*/ 264393 h 321544"/>
                  <a:gd name="connsiteX32" fmla="*/ 1099343 w 1163637"/>
                  <a:gd name="connsiteY32" fmla="*/ 290582 h 321544"/>
                  <a:gd name="connsiteX33" fmla="*/ 1106486 w 1163637"/>
                  <a:gd name="connsiteY33" fmla="*/ 228674 h 321544"/>
                  <a:gd name="connsiteX34" fmla="*/ 1163637 w 1163637"/>
                  <a:gd name="connsiteY34" fmla="*/ 185807 h 321544"/>
                  <a:gd name="connsiteX0" fmla="*/ 1158938 w 1163701"/>
                  <a:gd name="connsiteY0" fmla="*/ 119132 h 321544"/>
                  <a:gd name="connsiteX1" fmla="*/ 1151794 w 1163701"/>
                  <a:gd name="connsiteY1" fmla="*/ 57224 h 321544"/>
                  <a:gd name="connsiteX2" fmla="*/ 1092263 w 1163701"/>
                  <a:gd name="connsiteY2" fmla="*/ 61986 h 321544"/>
                  <a:gd name="connsiteX3" fmla="*/ 1044638 w 1163701"/>
                  <a:gd name="connsiteY3" fmla="*/ 9595 h 321544"/>
                  <a:gd name="connsiteX4" fmla="*/ 935102 w 1163701"/>
                  <a:gd name="connsiteY4" fmla="*/ 52457 h 321544"/>
                  <a:gd name="connsiteX5" fmla="*/ 842232 w 1163701"/>
                  <a:gd name="connsiteY5" fmla="*/ 4833 h 321544"/>
                  <a:gd name="connsiteX6" fmla="*/ 739838 w 1163701"/>
                  <a:gd name="connsiteY6" fmla="*/ 66745 h 321544"/>
                  <a:gd name="connsiteX7" fmla="*/ 658876 w 1163701"/>
                  <a:gd name="connsiteY7" fmla="*/ 9595 h 321544"/>
                  <a:gd name="connsiteX8" fmla="*/ 558863 w 1163701"/>
                  <a:gd name="connsiteY8" fmla="*/ 61982 h 321544"/>
                  <a:gd name="connsiteX9" fmla="*/ 454089 w 1163701"/>
                  <a:gd name="connsiteY9" fmla="*/ 70 h 321544"/>
                  <a:gd name="connsiteX10" fmla="*/ 361219 w 1163701"/>
                  <a:gd name="connsiteY10" fmla="*/ 57220 h 321544"/>
                  <a:gd name="connsiteX11" fmla="*/ 280259 w 1163701"/>
                  <a:gd name="connsiteY11" fmla="*/ 70 h 321544"/>
                  <a:gd name="connsiteX12" fmla="*/ 213581 w 1163701"/>
                  <a:gd name="connsiteY12" fmla="*/ 61982 h 321544"/>
                  <a:gd name="connsiteX13" fmla="*/ 120715 w 1163701"/>
                  <a:gd name="connsiteY13" fmla="*/ 4832 h 321544"/>
                  <a:gd name="connsiteX14" fmla="*/ 89757 w 1163701"/>
                  <a:gd name="connsiteY14" fmla="*/ 73888 h 321544"/>
                  <a:gd name="connsiteX15" fmla="*/ 64 w 1163701"/>
                  <a:gd name="connsiteY15" fmla="*/ 142944 h 321544"/>
                  <a:gd name="connsiteX16" fmla="*/ 85788 w 1163701"/>
                  <a:gd name="connsiteY16" fmla="*/ 195337 h 321544"/>
                  <a:gd name="connsiteX17" fmla="*/ 131826 w 1163701"/>
                  <a:gd name="connsiteY17" fmla="*/ 212796 h 321544"/>
                  <a:gd name="connsiteX18" fmla="*/ 142145 w 1163701"/>
                  <a:gd name="connsiteY18" fmla="*/ 307251 h 321544"/>
                  <a:gd name="connsiteX19" fmla="*/ 201677 w 1163701"/>
                  <a:gd name="connsiteY19" fmla="*/ 254864 h 321544"/>
                  <a:gd name="connsiteX20" fmla="*/ 275494 w 1163701"/>
                  <a:gd name="connsiteY20" fmla="*/ 321537 h 321544"/>
                  <a:gd name="connsiteX21" fmla="*/ 354076 w 1163701"/>
                  <a:gd name="connsiteY21" fmla="*/ 259626 h 321544"/>
                  <a:gd name="connsiteX22" fmla="*/ 423132 w 1163701"/>
                  <a:gd name="connsiteY22" fmla="*/ 316779 h 321544"/>
                  <a:gd name="connsiteX23" fmla="*/ 489807 w 1163701"/>
                  <a:gd name="connsiteY23" fmla="*/ 266774 h 321544"/>
                  <a:gd name="connsiteX24" fmla="*/ 566007 w 1163701"/>
                  <a:gd name="connsiteY24" fmla="*/ 314399 h 321544"/>
                  <a:gd name="connsiteX25" fmla="*/ 632682 w 1163701"/>
                  <a:gd name="connsiteY25" fmla="*/ 259626 h 321544"/>
                  <a:gd name="connsiteX26" fmla="*/ 701737 w 1163701"/>
                  <a:gd name="connsiteY26" fmla="*/ 314397 h 321544"/>
                  <a:gd name="connsiteX27" fmla="*/ 773176 w 1163701"/>
                  <a:gd name="connsiteY27" fmla="*/ 252483 h 321544"/>
                  <a:gd name="connsiteX28" fmla="*/ 844613 w 1163701"/>
                  <a:gd name="connsiteY28" fmla="*/ 312016 h 321544"/>
                  <a:gd name="connsiteX29" fmla="*/ 904145 w 1163701"/>
                  <a:gd name="connsiteY29" fmla="*/ 262008 h 321544"/>
                  <a:gd name="connsiteX30" fmla="*/ 977964 w 1163701"/>
                  <a:gd name="connsiteY30" fmla="*/ 304873 h 321544"/>
                  <a:gd name="connsiteX31" fmla="*/ 1013682 w 1163701"/>
                  <a:gd name="connsiteY31" fmla="*/ 264393 h 321544"/>
                  <a:gd name="connsiteX32" fmla="*/ 1099407 w 1163701"/>
                  <a:gd name="connsiteY32" fmla="*/ 290582 h 321544"/>
                  <a:gd name="connsiteX33" fmla="*/ 1106550 w 1163701"/>
                  <a:gd name="connsiteY33" fmla="*/ 228674 h 321544"/>
                  <a:gd name="connsiteX34" fmla="*/ 1163701 w 1163701"/>
                  <a:gd name="connsiteY34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31843 w 1163718"/>
                  <a:gd name="connsiteY17" fmla="*/ 212796 h 321544"/>
                  <a:gd name="connsiteX18" fmla="*/ 142162 w 1163718"/>
                  <a:gd name="connsiteY18" fmla="*/ 307251 h 321544"/>
                  <a:gd name="connsiteX19" fmla="*/ 201694 w 1163718"/>
                  <a:gd name="connsiteY19" fmla="*/ 254864 h 321544"/>
                  <a:gd name="connsiteX20" fmla="*/ 275511 w 1163718"/>
                  <a:gd name="connsiteY20" fmla="*/ 321537 h 321544"/>
                  <a:gd name="connsiteX21" fmla="*/ 354093 w 1163718"/>
                  <a:gd name="connsiteY21" fmla="*/ 259626 h 321544"/>
                  <a:gd name="connsiteX22" fmla="*/ 423149 w 1163718"/>
                  <a:gd name="connsiteY22" fmla="*/ 316779 h 321544"/>
                  <a:gd name="connsiteX23" fmla="*/ 489824 w 1163718"/>
                  <a:gd name="connsiteY23" fmla="*/ 266774 h 321544"/>
                  <a:gd name="connsiteX24" fmla="*/ 566024 w 1163718"/>
                  <a:gd name="connsiteY24" fmla="*/ 314399 h 321544"/>
                  <a:gd name="connsiteX25" fmla="*/ 632699 w 1163718"/>
                  <a:gd name="connsiteY25" fmla="*/ 259626 h 321544"/>
                  <a:gd name="connsiteX26" fmla="*/ 701754 w 1163718"/>
                  <a:gd name="connsiteY26" fmla="*/ 314397 h 321544"/>
                  <a:gd name="connsiteX27" fmla="*/ 773193 w 1163718"/>
                  <a:gd name="connsiteY27" fmla="*/ 252483 h 321544"/>
                  <a:gd name="connsiteX28" fmla="*/ 844630 w 1163718"/>
                  <a:gd name="connsiteY28" fmla="*/ 312016 h 321544"/>
                  <a:gd name="connsiteX29" fmla="*/ 904162 w 1163718"/>
                  <a:gd name="connsiteY29" fmla="*/ 262008 h 321544"/>
                  <a:gd name="connsiteX30" fmla="*/ 977981 w 1163718"/>
                  <a:gd name="connsiteY30" fmla="*/ 304873 h 321544"/>
                  <a:gd name="connsiteX31" fmla="*/ 1013699 w 1163718"/>
                  <a:gd name="connsiteY31" fmla="*/ 264393 h 321544"/>
                  <a:gd name="connsiteX32" fmla="*/ 1099424 w 1163718"/>
                  <a:gd name="connsiteY32" fmla="*/ 290582 h 321544"/>
                  <a:gd name="connsiteX33" fmla="*/ 1106567 w 1163718"/>
                  <a:gd name="connsiteY33" fmla="*/ 228674 h 321544"/>
                  <a:gd name="connsiteX34" fmla="*/ 1163718 w 1163718"/>
                  <a:gd name="connsiteY34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06443 w 1163718"/>
                  <a:gd name="connsiteY17" fmla="*/ 244546 h 321544"/>
                  <a:gd name="connsiteX18" fmla="*/ 142162 w 1163718"/>
                  <a:gd name="connsiteY18" fmla="*/ 307251 h 321544"/>
                  <a:gd name="connsiteX19" fmla="*/ 201694 w 1163718"/>
                  <a:gd name="connsiteY19" fmla="*/ 254864 h 321544"/>
                  <a:gd name="connsiteX20" fmla="*/ 275511 w 1163718"/>
                  <a:gd name="connsiteY20" fmla="*/ 321537 h 321544"/>
                  <a:gd name="connsiteX21" fmla="*/ 354093 w 1163718"/>
                  <a:gd name="connsiteY21" fmla="*/ 259626 h 321544"/>
                  <a:gd name="connsiteX22" fmla="*/ 423149 w 1163718"/>
                  <a:gd name="connsiteY22" fmla="*/ 316779 h 321544"/>
                  <a:gd name="connsiteX23" fmla="*/ 489824 w 1163718"/>
                  <a:gd name="connsiteY23" fmla="*/ 266774 h 321544"/>
                  <a:gd name="connsiteX24" fmla="*/ 566024 w 1163718"/>
                  <a:gd name="connsiteY24" fmla="*/ 314399 h 321544"/>
                  <a:gd name="connsiteX25" fmla="*/ 632699 w 1163718"/>
                  <a:gd name="connsiteY25" fmla="*/ 259626 h 321544"/>
                  <a:gd name="connsiteX26" fmla="*/ 701754 w 1163718"/>
                  <a:gd name="connsiteY26" fmla="*/ 314397 h 321544"/>
                  <a:gd name="connsiteX27" fmla="*/ 773193 w 1163718"/>
                  <a:gd name="connsiteY27" fmla="*/ 252483 h 321544"/>
                  <a:gd name="connsiteX28" fmla="*/ 844630 w 1163718"/>
                  <a:gd name="connsiteY28" fmla="*/ 312016 h 321544"/>
                  <a:gd name="connsiteX29" fmla="*/ 904162 w 1163718"/>
                  <a:gd name="connsiteY29" fmla="*/ 262008 h 321544"/>
                  <a:gd name="connsiteX30" fmla="*/ 977981 w 1163718"/>
                  <a:gd name="connsiteY30" fmla="*/ 304873 h 321544"/>
                  <a:gd name="connsiteX31" fmla="*/ 1013699 w 1163718"/>
                  <a:gd name="connsiteY31" fmla="*/ 264393 h 321544"/>
                  <a:gd name="connsiteX32" fmla="*/ 1099424 w 1163718"/>
                  <a:gd name="connsiteY32" fmla="*/ 290582 h 321544"/>
                  <a:gd name="connsiteX33" fmla="*/ 1106567 w 1163718"/>
                  <a:gd name="connsiteY33" fmla="*/ 228674 h 321544"/>
                  <a:gd name="connsiteX34" fmla="*/ 1163718 w 1163718"/>
                  <a:gd name="connsiteY34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06443 w 1163718"/>
                  <a:gd name="connsiteY17" fmla="*/ 244546 h 321544"/>
                  <a:gd name="connsiteX18" fmla="*/ 136604 w 1163718"/>
                  <a:gd name="connsiteY18" fmla="*/ 293762 h 321544"/>
                  <a:gd name="connsiteX19" fmla="*/ 142162 w 1163718"/>
                  <a:gd name="connsiteY19" fmla="*/ 307251 h 321544"/>
                  <a:gd name="connsiteX20" fmla="*/ 201694 w 1163718"/>
                  <a:gd name="connsiteY20" fmla="*/ 254864 h 321544"/>
                  <a:gd name="connsiteX21" fmla="*/ 275511 w 1163718"/>
                  <a:gd name="connsiteY21" fmla="*/ 321537 h 321544"/>
                  <a:gd name="connsiteX22" fmla="*/ 354093 w 1163718"/>
                  <a:gd name="connsiteY22" fmla="*/ 259626 h 321544"/>
                  <a:gd name="connsiteX23" fmla="*/ 423149 w 1163718"/>
                  <a:gd name="connsiteY23" fmla="*/ 316779 h 321544"/>
                  <a:gd name="connsiteX24" fmla="*/ 489824 w 1163718"/>
                  <a:gd name="connsiteY24" fmla="*/ 266774 h 321544"/>
                  <a:gd name="connsiteX25" fmla="*/ 566024 w 1163718"/>
                  <a:gd name="connsiteY25" fmla="*/ 314399 h 321544"/>
                  <a:gd name="connsiteX26" fmla="*/ 632699 w 1163718"/>
                  <a:gd name="connsiteY26" fmla="*/ 259626 h 321544"/>
                  <a:gd name="connsiteX27" fmla="*/ 701754 w 1163718"/>
                  <a:gd name="connsiteY27" fmla="*/ 314397 h 321544"/>
                  <a:gd name="connsiteX28" fmla="*/ 773193 w 1163718"/>
                  <a:gd name="connsiteY28" fmla="*/ 252483 h 321544"/>
                  <a:gd name="connsiteX29" fmla="*/ 844630 w 1163718"/>
                  <a:gd name="connsiteY29" fmla="*/ 312016 h 321544"/>
                  <a:gd name="connsiteX30" fmla="*/ 904162 w 1163718"/>
                  <a:gd name="connsiteY30" fmla="*/ 262008 h 321544"/>
                  <a:gd name="connsiteX31" fmla="*/ 977981 w 1163718"/>
                  <a:gd name="connsiteY31" fmla="*/ 304873 h 321544"/>
                  <a:gd name="connsiteX32" fmla="*/ 1013699 w 1163718"/>
                  <a:gd name="connsiteY32" fmla="*/ 264393 h 321544"/>
                  <a:gd name="connsiteX33" fmla="*/ 1099424 w 1163718"/>
                  <a:gd name="connsiteY33" fmla="*/ 290582 h 321544"/>
                  <a:gd name="connsiteX34" fmla="*/ 1106567 w 1163718"/>
                  <a:gd name="connsiteY34" fmla="*/ 228674 h 321544"/>
                  <a:gd name="connsiteX35" fmla="*/ 1163718 w 1163718"/>
                  <a:gd name="connsiteY35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06443 w 1163718"/>
                  <a:gd name="connsiteY17" fmla="*/ 244546 h 321544"/>
                  <a:gd name="connsiteX18" fmla="*/ 136604 w 1163718"/>
                  <a:gd name="connsiteY18" fmla="*/ 293762 h 321544"/>
                  <a:gd name="connsiteX19" fmla="*/ 201694 w 1163718"/>
                  <a:gd name="connsiteY19" fmla="*/ 254864 h 321544"/>
                  <a:gd name="connsiteX20" fmla="*/ 275511 w 1163718"/>
                  <a:gd name="connsiteY20" fmla="*/ 321537 h 321544"/>
                  <a:gd name="connsiteX21" fmla="*/ 354093 w 1163718"/>
                  <a:gd name="connsiteY21" fmla="*/ 259626 h 321544"/>
                  <a:gd name="connsiteX22" fmla="*/ 423149 w 1163718"/>
                  <a:gd name="connsiteY22" fmla="*/ 316779 h 321544"/>
                  <a:gd name="connsiteX23" fmla="*/ 489824 w 1163718"/>
                  <a:gd name="connsiteY23" fmla="*/ 266774 h 321544"/>
                  <a:gd name="connsiteX24" fmla="*/ 566024 w 1163718"/>
                  <a:gd name="connsiteY24" fmla="*/ 314399 h 321544"/>
                  <a:gd name="connsiteX25" fmla="*/ 632699 w 1163718"/>
                  <a:gd name="connsiteY25" fmla="*/ 259626 h 321544"/>
                  <a:gd name="connsiteX26" fmla="*/ 701754 w 1163718"/>
                  <a:gd name="connsiteY26" fmla="*/ 314397 h 321544"/>
                  <a:gd name="connsiteX27" fmla="*/ 773193 w 1163718"/>
                  <a:gd name="connsiteY27" fmla="*/ 252483 h 321544"/>
                  <a:gd name="connsiteX28" fmla="*/ 844630 w 1163718"/>
                  <a:gd name="connsiteY28" fmla="*/ 312016 h 321544"/>
                  <a:gd name="connsiteX29" fmla="*/ 904162 w 1163718"/>
                  <a:gd name="connsiteY29" fmla="*/ 262008 h 321544"/>
                  <a:gd name="connsiteX30" fmla="*/ 977981 w 1163718"/>
                  <a:gd name="connsiteY30" fmla="*/ 304873 h 321544"/>
                  <a:gd name="connsiteX31" fmla="*/ 1013699 w 1163718"/>
                  <a:gd name="connsiteY31" fmla="*/ 264393 h 321544"/>
                  <a:gd name="connsiteX32" fmla="*/ 1099424 w 1163718"/>
                  <a:gd name="connsiteY32" fmla="*/ 290582 h 321544"/>
                  <a:gd name="connsiteX33" fmla="*/ 1106567 w 1163718"/>
                  <a:gd name="connsiteY33" fmla="*/ 228674 h 321544"/>
                  <a:gd name="connsiteX34" fmla="*/ 1163718 w 1163718"/>
                  <a:gd name="connsiteY34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36604 w 1163718"/>
                  <a:gd name="connsiteY17" fmla="*/ 293762 h 321544"/>
                  <a:gd name="connsiteX18" fmla="*/ 201694 w 1163718"/>
                  <a:gd name="connsiteY18" fmla="*/ 254864 h 321544"/>
                  <a:gd name="connsiteX19" fmla="*/ 275511 w 1163718"/>
                  <a:gd name="connsiteY19" fmla="*/ 321537 h 321544"/>
                  <a:gd name="connsiteX20" fmla="*/ 354093 w 1163718"/>
                  <a:gd name="connsiteY20" fmla="*/ 259626 h 321544"/>
                  <a:gd name="connsiteX21" fmla="*/ 423149 w 1163718"/>
                  <a:gd name="connsiteY21" fmla="*/ 316779 h 321544"/>
                  <a:gd name="connsiteX22" fmla="*/ 489824 w 1163718"/>
                  <a:gd name="connsiteY22" fmla="*/ 266774 h 321544"/>
                  <a:gd name="connsiteX23" fmla="*/ 566024 w 1163718"/>
                  <a:gd name="connsiteY23" fmla="*/ 314399 h 321544"/>
                  <a:gd name="connsiteX24" fmla="*/ 632699 w 1163718"/>
                  <a:gd name="connsiteY24" fmla="*/ 259626 h 321544"/>
                  <a:gd name="connsiteX25" fmla="*/ 701754 w 1163718"/>
                  <a:gd name="connsiteY25" fmla="*/ 314397 h 321544"/>
                  <a:gd name="connsiteX26" fmla="*/ 773193 w 1163718"/>
                  <a:gd name="connsiteY26" fmla="*/ 252483 h 321544"/>
                  <a:gd name="connsiteX27" fmla="*/ 844630 w 1163718"/>
                  <a:gd name="connsiteY27" fmla="*/ 312016 h 321544"/>
                  <a:gd name="connsiteX28" fmla="*/ 904162 w 1163718"/>
                  <a:gd name="connsiteY28" fmla="*/ 262008 h 321544"/>
                  <a:gd name="connsiteX29" fmla="*/ 977981 w 1163718"/>
                  <a:gd name="connsiteY29" fmla="*/ 304873 h 321544"/>
                  <a:gd name="connsiteX30" fmla="*/ 1013699 w 1163718"/>
                  <a:gd name="connsiteY30" fmla="*/ 264393 h 321544"/>
                  <a:gd name="connsiteX31" fmla="*/ 1099424 w 1163718"/>
                  <a:gd name="connsiteY31" fmla="*/ 290582 h 321544"/>
                  <a:gd name="connsiteX32" fmla="*/ 1106567 w 1163718"/>
                  <a:gd name="connsiteY32" fmla="*/ 228674 h 321544"/>
                  <a:gd name="connsiteX33" fmla="*/ 1163718 w 1163718"/>
                  <a:gd name="connsiteY33" fmla="*/ 185807 h 321544"/>
                  <a:gd name="connsiteX0" fmla="*/ 1158955 w 1163718"/>
                  <a:gd name="connsiteY0" fmla="*/ 119132 h 321544"/>
                  <a:gd name="connsiteX1" fmla="*/ 1151811 w 1163718"/>
                  <a:gd name="connsiteY1" fmla="*/ 57224 h 321544"/>
                  <a:gd name="connsiteX2" fmla="*/ 1092280 w 1163718"/>
                  <a:gd name="connsiteY2" fmla="*/ 61986 h 321544"/>
                  <a:gd name="connsiteX3" fmla="*/ 1044655 w 1163718"/>
                  <a:gd name="connsiteY3" fmla="*/ 9595 h 321544"/>
                  <a:gd name="connsiteX4" fmla="*/ 935119 w 1163718"/>
                  <a:gd name="connsiteY4" fmla="*/ 52457 h 321544"/>
                  <a:gd name="connsiteX5" fmla="*/ 842249 w 1163718"/>
                  <a:gd name="connsiteY5" fmla="*/ 4833 h 321544"/>
                  <a:gd name="connsiteX6" fmla="*/ 739855 w 1163718"/>
                  <a:gd name="connsiteY6" fmla="*/ 66745 h 321544"/>
                  <a:gd name="connsiteX7" fmla="*/ 658893 w 1163718"/>
                  <a:gd name="connsiteY7" fmla="*/ 9595 h 321544"/>
                  <a:gd name="connsiteX8" fmla="*/ 558880 w 1163718"/>
                  <a:gd name="connsiteY8" fmla="*/ 61982 h 321544"/>
                  <a:gd name="connsiteX9" fmla="*/ 454106 w 1163718"/>
                  <a:gd name="connsiteY9" fmla="*/ 70 h 321544"/>
                  <a:gd name="connsiteX10" fmla="*/ 361236 w 1163718"/>
                  <a:gd name="connsiteY10" fmla="*/ 57220 h 321544"/>
                  <a:gd name="connsiteX11" fmla="*/ 280276 w 1163718"/>
                  <a:gd name="connsiteY11" fmla="*/ 70 h 321544"/>
                  <a:gd name="connsiteX12" fmla="*/ 213598 w 1163718"/>
                  <a:gd name="connsiteY12" fmla="*/ 61982 h 321544"/>
                  <a:gd name="connsiteX13" fmla="*/ 120732 w 1163718"/>
                  <a:gd name="connsiteY13" fmla="*/ 4832 h 321544"/>
                  <a:gd name="connsiteX14" fmla="*/ 73899 w 1163718"/>
                  <a:gd name="connsiteY14" fmla="*/ 73888 h 321544"/>
                  <a:gd name="connsiteX15" fmla="*/ 81 w 1163718"/>
                  <a:gd name="connsiteY15" fmla="*/ 142944 h 321544"/>
                  <a:gd name="connsiteX16" fmla="*/ 85805 w 1163718"/>
                  <a:gd name="connsiteY16" fmla="*/ 195337 h 321544"/>
                  <a:gd name="connsiteX17" fmla="*/ 136604 w 1163718"/>
                  <a:gd name="connsiteY17" fmla="*/ 249312 h 321544"/>
                  <a:gd name="connsiteX18" fmla="*/ 201694 w 1163718"/>
                  <a:gd name="connsiteY18" fmla="*/ 254864 h 321544"/>
                  <a:gd name="connsiteX19" fmla="*/ 275511 w 1163718"/>
                  <a:gd name="connsiteY19" fmla="*/ 321537 h 321544"/>
                  <a:gd name="connsiteX20" fmla="*/ 354093 w 1163718"/>
                  <a:gd name="connsiteY20" fmla="*/ 259626 h 321544"/>
                  <a:gd name="connsiteX21" fmla="*/ 423149 w 1163718"/>
                  <a:gd name="connsiteY21" fmla="*/ 316779 h 321544"/>
                  <a:gd name="connsiteX22" fmla="*/ 489824 w 1163718"/>
                  <a:gd name="connsiteY22" fmla="*/ 266774 h 321544"/>
                  <a:gd name="connsiteX23" fmla="*/ 566024 w 1163718"/>
                  <a:gd name="connsiteY23" fmla="*/ 314399 h 321544"/>
                  <a:gd name="connsiteX24" fmla="*/ 632699 w 1163718"/>
                  <a:gd name="connsiteY24" fmla="*/ 259626 h 321544"/>
                  <a:gd name="connsiteX25" fmla="*/ 701754 w 1163718"/>
                  <a:gd name="connsiteY25" fmla="*/ 314397 h 321544"/>
                  <a:gd name="connsiteX26" fmla="*/ 773193 w 1163718"/>
                  <a:gd name="connsiteY26" fmla="*/ 252483 h 321544"/>
                  <a:gd name="connsiteX27" fmla="*/ 844630 w 1163718"/>
                  <a:gd name="connsiteY27" fmla="*/ 312016 h 321544"/>
                  <a:gd name="connsiteX28" fmla="*/ 904162 w 1163718"/>
                  <a:gd name="connsiteY28" fmla="*/ 262008 h 321544"/>
                  <a:gd name="connsiteX29" fmla="*/ 977981 w 1163718"/>
                  <a:gd name="connsiteY29" fmla="*/ 304873 h 321544"/>
                  <a:gd name="connsiteX30" fmla="*/ 1013699 w 1163718"/>
                  <a:gd name="connsiteY30" fmla="*/ 264393 h 321544"/>
                  <a:gd name="connsiteX31" fmla="*/ 1099424 w 1163718"/>
                  <a:gd name="connsiteY31" fmla="*/ 290582 h 321544"/>
                  <a:gd name="connsiteX32" fmla="*/ 1106567 w 1163718"/>
                  <a:gd name="connsiteY32" fmla="*/ 228674 h 321544"/>
                  <a:gd name="connsiteX33" fmla="*/ 1163718 w 1163718"/>
                  <a:gd name="connsiteY33" fmla="*/ 185807 h 321544"/>
                  <a:gd name="connsiteX0" fmla="*/ 1177988 w 1182751"/>
                  <a:gd name="connsiteY0" fmla="*/ 119132 h 321544"/>
                  <a:gd name="connsiteX1" fmla="*/ 1170844 w 1182751"/>
                  <a:gd name="connsiteY1" fmla="*/ 57224 h 321544"/>
                  <a:gd name="connsiteX2" fmla="*/ 1111313 w 1182751"/>
                  <a:gd name="connsiteY2" fmla="*/ 61986 h 321544"/>
                  <a:gd name="connsiteX3" fmla="*/ 1063688 w 1182751"/>
                  <a:gd name="connsiteY3" fmla="*/ 9595 h 321544"/>
                  <a:gd name="connsiteX4" fmla="*/ 954152 w 1182751"/>
                  <a:gd name="connsiteY4" fmla="*/ 52457 h 321544"/>
                  <a:gd name="connsiteX5" fmla="*/ 861282 w 1182751"/>
                  <a:gd name="connsiteY5" fmla="*/ 4833 h 321544"/>
                  <a:gd name="connsiteX6" fmla="*/ 758888 w 1182751"/>
                  <a:gd name="connsiteY6" fmla="*/ 66745 h 321544"/>
                  <a:gd name="connsiteX7" fmla="*/ 677926 w 1182751"/>
                  <a:gd name="connsiteY7" fmla="*/ 9595 h 321544"/>
                  <a:gd name="connsiteX8" fmla="*/ 577913 w 1182751"/>
                  <a:gd name="connsiteY8" fmla="*/ 61982 h 321544"/>
                  <a:gd name="connsiteX9" fmla="*/ 473139 w 1182751"/>
                  <a:gd name="connsiteY9" fmla="*/ 70 h 321544"/>
                  <a:gd name="connsiteX10" fmla="*/ 380269 w 1182751"/>
                  <a:gd name="connsiteY10" fmla="*/ 57220 h 321544"/>
                  <a:gd name="connsiteX11" fmla="*/ 299309 w 1182751"/>
                  <a:gd name="connsiteY11" fmla="*/ 70 h 321544"/>
                  <a:gd name="connsiteX12" fmla="*/ 232631 w 1182751"/>
                  <a:gd name="connsiteY12" fmla="*/ 61982 h 321544"/>
                  <a:gd name="connsiteX13" fmla="*/ 139765 w 1182751"/>
                  <a:gd name="connsiteY13" fmla="*/ 4832 h 321544"/>
                  <a:gd name="connsiteX14" fmla="*/ 92932 w 1182751"/>
                  <a:gd name="connsiteY14" fmla="*/ 73888 h 321544"/>
                  <a:gd name="connsiteX15" fmla="*/ 64 w 1182751"/>
                  <a:gd name="connsiteY15" fmla="*/ 104844 h 321544"/>
                  <a:gd name="connsiteX16" fmla="*/ 104838 w 1182751"/>
                  <a:gd name="connsiteY16" fmla="*/ 195337 h 321544"/>
                  <a:gd name="connsiteX17" fmla="*/ 155637 w 1182751"/>
                  <a:gd name="connsiteY17" fmla="*/ 249312 h 321544"/>
                  <a:gd name="connsiteX18" fmla="*/ 220727 w 1182751"/>
                  <a:gd name="connsiteY18" fmla="*/ 254864 h 321544"/>
                  <a:gd name="connsiteX19" fmla="*/ 294544 w 1182751"/>
                  <a:gd name="connsiteY19" fmla="*/ 321537 h 321544"/>
                  <a:gd name="connsiteX20" fmla="*/ 373126 w 1182751"/>
                  <a:gd name="connsiteY20" fmla="*/ 259626 h 321544"/>
                  <a:gd name="connsiteX21" fmla="*/ 442182 w 1182751"/>
                  <a:gd name="connsiteY21" fmla="*/ 316779 h 321544"/>
                  <a:gd name="connsiteX22" fmla="*/ 508857 w 1182751"/>
                  <a:gd name="connsiteY22" fmla="*/ 266774 h 321544"/>
                  <a:gd name="connsiteX23" fmla="*/ 585057 w 1182751"/>
                  <a:gd name="connsiteY23" fmla="*/ 314399 h 321544"/>
                  <a:gd name="connsiteX24" fmla="*/ 651732 w 1182751"/>
                  <a:gd name="connsiteY24" fmla="*/ 259626 h 321544"/>
                  <a:gd name="connsiteX25" fmla="*/ 720787 w 1182751"/>
                  <a:gd name="connsiteY25" fmla="*/ 314397 h 321544"/>
                  <a:gd name="connsiteX26" fmla="*/ 792226 w 1182751"/>
                  <a:gd name="connsiteY26" fmla="*/ 252483 h 321544"/>
                  <a:gd name="connsiteX27" fmla="*/ 863663 w 1182751"/>
                  <a:gd name="connsiteY27" fmla="*/ 312016 h 321544"/>
                  <a:gd name="connsiteX28" fmla="*/ 923195 w 1182751"/>
                  <a:gd name="connsiteY28" fmla="*/ 262008 h 321544"/>
                  <a:gd name="connsiteX29" fmla="*/ 997014 w 1182751"/>
                  <a:gd name="connsiteY29" fmla="*/ 304873 h 321544"/>
                  <a:gd name="connsiteX30" fmla="*/ 1032732 w 1182751"/>
                  <a:gd name="connsiteY30" fmla="*/ 264393 h 321544"/>
                  <a:gd name="connsiteX31" fmla="*/ 1118457 w 1182751"/>
                  <a:gd name="connsiteY31" fmla="*/ 290582 h 321544"/>
                  <a:gd name="connsiteX32" fmla="*/ 1125600 w 1182751"/>
                  <a:gd name="connsiteY32" fmla="*/ 228674 h 321544"/>
                  <a:gd name="connsiteX33" fmla="*/ 1182751 w 1182751"/>
                  <a:gd name="connsiteY33" fmla="*/ 185807 h 321544"/>
                  <a:gd name="connsiteX0" fmla="*/ 1177990 w 1182753"/>
                  <a:gd name="connsiteY0" fmla="*/ 119132 h 321544"/>
                  <a:gd name="connsiteX1" fmla="*/ 1170846 w 1182753"/>
                  <a:gd name="connsiteY1" fmla="*/ 57224 h 321544"/>
                  <a:gd name="connsiteX2" fmla="*/ 1111315 w 1182753"/>
                  <a:gd name="connsiteY2" fmla="*/ 61986 h 321544"/>
                  <a:gd name="connsiteX3" fmla="*/ 1063690 w 1182753"/>
                  <a:gd name="connsiteY3" fmla="*/ 9595 h 321544"/>
                  <a:gd name="connsiteX4" fmla="*/ 954154 w 1182753"/>
                  <a:gd name="connsiteY4" fmla="*/ 52457 h 321544"/>
                  <a:gd name="connsiteX5" fmla="*/ 861284 w 1182753"/>
                  <a:gd name="connsiteY5" fmla="*/ 4833 h 321544"/>
                  <a:gd name="connsiteX6" fmla="*/ 758890 w 1182753"/>
                  <a:gd name="connsiteY6" fmla="*/ 66745 h 321544"/>
                  <a:gd name="connsiteX7" fmla="*/ 677928 w 1182753"/>
                  <a:gd name="connsiteY7" fmla="*/ 9595 h 321544"/>
                  <a:gd name="connsiteX8" fmla="*/ 577915 w 1182753"/>
                  <a:gd name="connsiteY8" fmla="*/ 61982 h 321544"/>
                  <a:gd name="connsiteX9" fmla="*/ 473141 w 1182753"/>
                  <a:gd name="connsiteY9" fmla="*/ 70 h 321544"/>
                  <a:gd name="connsiteX10" fmla="*/ 380271 w 1182753"/>
                  <a:gd name="connsiteY10" fmla="*/ 57220 h 321544"/>
                  <a:gd name="connsiteX11" fmla="*/ 299311 w 1182753"/>
                  <a:gd name="connsiteY11" fmla="*/ 70 h 321544"/>
                  <a:gd name="connsiteX12" fmla="*/ 232633 w 1182753"/>
                  <a:gd name="connsiteY12" fmla="*/ 61982 h 321544"/>
                  <a:gd name="connsiteX13" fmla="*/ 158817 w 1182753"/>
                  <a:gd name="connsiteY13" fmla="*/ 14357 h 321544"/>
                  <a:gd name="connsiteX14" fmla="*/ 92934 w 1182753"/>
                  <a:gd name="connsiteY14" fmla="*/ 73888 h 321544"/>
                  <a:gd name="connsiteX15" fmla="*/ 66 w 1182753"/>
                  <a:gd name="connsiteY15" fmla="*/ 104844 h 321544"/>
                  <a:gd name="connsiteX16" fmla="*/ 104840 w 1182753"/>
                  <a:gd name="connsiteY16" fmla="*/ 195337 h 321544"/>
                  <a:gd name="connsiteX17" fmla="*/ 155639 w 1182753"/>
                  <a:gd name="connsiteY17" fmla="*/ 249312 h 321544"/>
                  <a:gd name="connsiteX18" fmla="*/ 220729 w 1182753"/>
                  <a:gd name="connsiteY18" fmla="*/ 254864 h 321544"/>
                  <a:gd name="connsiteX19" fmla="*/ 294546 w 1182753"/>
                  <a:gd name="connsiteY19" fmla="*/ 321537 h 321544"/>
                  <a:gd name="connsiteX20" fmla="*/ 373128 w 1182753"/>
                  <a:gd name="connsiteY20" fmla="*/ 259626 h 321544"/>
                  <a:gd name="connsiteX21" fmla="*/ 442184 w 1182753"/>
                  <a:gd name="connsiteY21" fmla="*/ 316779 h 321544"/>
                  <a:gd name="connsiteX22" fmla="*/ 508859 w 1182753"/>
                  <a:gd name="connsiteY22" fmla="*/ 266774 h 321544"/>
                  <a:gd name="connsiteX23" fmla="*/ 585059 w 1182753"/>
                  <a:gd name="connsiteY23" fmla="*/ 314399 h 321544"/>
                  <a:gd name="connsiteX24" fmla="*/ 651734 w 1182753"/>
                  <a:gd name="connsiteY24" fmla="*/ 259626 h 321544"/>
                  <a:gd name="connsiteX25" fmla="*/ 720789 w 1182753"/>
                  <a:gd name="connsiteY25" fmla="*/ 314397 h 321544"/>
                  <a:gd name="connsiteX26" fmla="*/ 792228 w 1182753"/>
                  <a:gd name="connsiteY26" fmla="*/ 252483 h 321544"/>
                  <a:gd name="connsiteX27" fmla="*/ 863665 w 1182753"/>
                  <a:gd name="connsiteY27" fmla="*/ 312016 h 321544"/>
                  <a:gd name="connsiteX28" fmla="*/ 923197 w 1182753"/>
                  <a:gd name="connsiteY28" fmla="*/ 262008 h 321544"/>
                  <a:gd name="connsiteX29" fmla="*/ 997016 w 1182753"/>
                  <a:gd name="connsiteY29" fmla="*/ 304873 h 321544"/>
                  <a:gd name="connsiteX30" fmla="*/ 1032734 w 1182753"/>
                  <a:gd name="connsiteY30" fmla="*/ 264393 h 321544"/>
                  <a:gd name="connsiteX31" fmla="*/ 1118459 w 1182753"/>
                  <a:gd name="connsiteY31" fmla="*/ 290582 h 321544"/>
                  <a:gd name="connsiteX32" fmla="*/ 1125602 w 1182753"/>
                  <a:gd name="connsiteY32" fmla="*/ 228674 h 321544"/>
                  <a:gd name="connsiteX33" fmla="*/ 1182753 w 1182753"/>
                  <a:gd name="connsiteY33" fmla="*/ 185807 h 321544"/>
                  <a:gd name="connsiteX0" fmla="*/ 1177990 w 1182753"/>
                  <a:gd name="connsiteY0" fmla="*/ 119132 h 321544"/>
                  <a:gd name="connsiteX1" fmla="*/ 1170846 w 1182753"/>
                  <a:gd name="connsiteY1" fmla="*/ 57224 h 321544"/>
                  <a:gd name="connsiteX2" fmla="*/ 1111315 w 1182753"/>
                  <a:gd name="connsiteY2" fmla="*/ 61986 h 321544"/>
                  <a:gd name="connsiteX3" fmla="*/ 1063690 w 1182753"/>
                  <a:gd name="connsiteY3" fmla="*/ 9595 h 321544"/>
                  <a:gd name="connsiteX4" fmla="*/ 954154 w 1182753"/>
                  <a:gd name="connsiteY4" fmla="*/ 52457 h 321544"/>
                  <a:gd name="connsiteX5" fmla="*/ 861284 w 1182753"/>
                  <a:gd name="connsiteY5" fmla="*/ 4833 h 321544"/>
                  <a:gd name="connsiteX6" fmla="*/ 758890 w 1182753"/>
                  <a:gd name="connsiteY6" fmla="*/ 66745 h 321544"/>
                  <a:gd name="connsiteX7" fmla="*/ 677928 w 1182753"/>
                  <a:gd name="connsiteY7" fmla="*/ 9595 h 321544"/>
                  <a:gd name="connsiteX8" fmla="*/ 577915 w 1182753"/>
                  <a:gd name="connsiteY8" fmla="*/ 61982 h 321544"/>
                  <a:gd name="connsiteX9" fmla="*/ 473141 w 1182753"/>
                  <a:gd name="connsiteY9" fmla="*/ 70 h 321544"/>
                  <a:gd name="connsiteX10" fmla="*/ 380271 w 1182753"/>
                  <a:gd name="connsiteY10" fmla="*/ 57220 h 321544"/>
                  <a:gd name="connsiteX11" fmla="*/ 299311 w 1182753"/>
                  <a:gd name="connsiteY11" fmla="*/ 70 h 321544"/>
                  <a:gd name="connsiteX12" fmla="*/ 242158 w 1182753"/>
                  <a:gd name="connsiteY12" fmla="*/ 55632 h 321544"/>
                  <a:gd name="connsiteX13" fmla="*/ 158817 w 1182753"/>
                  <a:gd name="connsiteY13" fmla="*/ 14357 h 321544"/>
                  <a:gd name="connsiteX14" fmla="*/ 92934 w 1182753"/>
                  <a:gd name="connsiteY14" fmla="*/ 73888 h 321544"/>
                  <a:gd name="connsiteX15" fmla="*/ 66 w 1182753"/>
                  <a:gd name="connsiteY15" fmla="*/ 104844 h 321544"/>
                  <a:gd name="connsiteX16" fmla="*/ 104840 w 1182753"/>
                  <a:gd name="connsiteY16" fmla="*/ 195337 h 321544"/>
                  <a:gd name="connsiteX17" fmla="*/ 155639 w 1182753"/>
                  <a:gd name="connsiteY17" fmla="*/ 249312 h 321544"/>
                  <a:gd name="connsiteX18" fmla="*/ 220729 w 1182753"/>
                  <a:gd name="connsiteY18" fmla="*/ 254864 h 321544"/>
                  <a:gd name="connsiteX19" fmla="*/ 294546 w 1182753"/>
                  <a:gd name="connsiteY19" fmla="*/ 321537 h 321544"/>
                  <a:gd name="connsiteX20" fmla="*/ 373128 w 1182753"/>
                  <a:gd name="connsiteY20" fmla="*/ 259626 h 321544"/>
                  <a:gd name="connsiteX21" fmla="*/ 442184 w 1182753"/>
                  <a:gd name="connsiteY21" fmla="*/ 316779 h 321544"/>
                  <a:gd name="connsiteX22" fmla="*/ 508859 w 1182753"/>
                  <a:gd name="connsiteY22" fmla="*/ 266774 h 321544"/>
                  <a:gd name="connsiteX23" fmla="*/ 585059 w 1182753"/>
                  <a:gd name="connsiteY23" fmla="*/ 314399 h 321544"/>
                  <a:gd name="connsiteX24" fmla="*/ 651734 w 1182753"/>
                  <a:gd name="connsiteY24" fmla="*/ 259626 h 321544"/>
                  <a:gd name="connsiteX25" fmla="*/ 720789 w 1182753"/>
                  <a:gd name="connsiteY25" fmla="*/ 314397 h 321544"/>
                  <a:gd name="connsiteX26" fmla="*/ 792228 w 1182753"/>
                  <a:gd name="connsiteY26" fmla="*/ 252483 h 321544"/>
                  <a:gd name="connsiteX27" fmla="*/ 863665 w 1182753"/>
                  <a:gd name="connsiteY27" fmla="*/ 312016 h 321544"/>
                  <a:gd name="connsiteX28" fmla="*/ 923197 w 1182753"/>
                  <a:gd name="connsiteY28" fmla="*/ 262008 h 321544"/>
                  <a:gd name="connsiteX29" fmla="*/ 997016 w 1182753"/>
                  <a:gd name="connsiteY29" fmla="*/ 304873 h 321544"/>
                  <a:gd name="connsiteX30" fmla="*/ 1032734 w 1182753"/>
                  <a:gd name="connsiteY30" fmla="*/ 264393 h 321544"/>
                  <a:gd name="connsiteX31" fmla="*/ 1118459 w 1182753"/>
                  <a:gd name="connsiteY31" fmla="*/ 290582 h 321544"/>
                  <a:gd name="connsiteX32" fmla="*/ 1125602 w 1182753"/>
                  <a:gd name="connsiteY32" fmla="*/ 228674 h 321544"/>
                  <a:gd name="connsiteX33" fmla="*/ 1182753 w 1182753"/>
                  <a:gd name="connsiteY33" fmla="*/ 185807 h 321544"/>
                  <a:gd name="connsiteX0" fmla="*/ 1177990 w 1182753"/>
                  <a:gd name="connsiteY0" fmla="*/ 131762 h 334174"/>
                  <a:gd name="connsiteX1" fmla="*/ 1170846 w 1182753"/>
                  <a:gd name="connsiteY1" fmla="*/ 69854 h 334174"/>
                  <a:gd name="connsiteX2" fmla="*/ 1111315 w 1182753"/>
                  <a:gd name="connsiteY2" fmla="*/ 74616 h 334174"/>
                  <a:gd name="connsiteX3" fmla="*/ 1063690 w 1182753"/>
                  <a:gd name="connsiteY3" fmla="*/ 22225 h 334174"/>
                  <a:gd name="connsiteX4" fmla="*/ 954154 w 1182753"/>
                  <a:gd name="connsiteY4" fmla="*/ 65087 h 334174"/>
                  <a:gd name="connsiteX5" fmla="*/ 861284 w 1182753"/>
                  <a:gd name="connsiteY5" fmla="*/ 17463 h 334174"/>
                  <a:gd name="connsiteX6" fmla="*/ 758890 w 1182753"/>
                  <a:gd name="connsiteY6" fmla="*/ 79375 h 334174"/>
                  <a:gd name="connsiteX7" fmla="*/ 677928 w 1182753"/>
                  <a:gd name="connsiteY7" fmla="*/ 22225 h 334174"/>
                  <a:gd name="connsiteX8" fmla="*/ 577915 w 1182753"/>
                  <a:gd name="connsiteY8" fmla="*/ 74612 h 334174"/>
                  <a:gd name="connsiteX9" fmla="*/ 473141 w 1182753"/>
                  <a:gd name="connsiteY9" fmla="*/ 12700 h 334174"/>
                  <a:gd name="connsiteX10" fmla="*/ 380271 w 1182753"/>
                  <a:gd name="connsiteY10" fmla="*/ 69850 h 334174"/>
                  <a:gd name="connsiteX11" fmla="*/ 327886 w 1182753"/>
                  <a:gd name="connsiteY11" fmla="*/ 0 h 334174"/>
                  <a:gd name="connsiteX12" fmla="*/ 242158 w 1182753"/>
                  <a:gd name="connsiteY12" fmla="*/ 68262 h 334174"/>
                  <a:gd name="connsiteX13" fmla="*/ 158817 w 1182753"/>
                  <a:gd name="connsiteY13" fmla="*/ 26987 h 334174"/>
                  <a:gd name="connsiteX14" fmla="*/ 92934 w 1182753"/>
                  <a:gd name="connsiteY14" fmla="*/ 86518 h 334174"/>
                  <a:gd name="connsiteX15" fmla="*/ 66 w 1182753"/>
                  <a:gd name="connsiteY15" fmla="*/ 117474 h 334174"/>
                  <a:gd name="connsiteX16" fmla="*/ 104840 w 1182753"/>
                  <a:gd name="connsiteY16" fmla="*/ 207967 h 334174"/>
                  <a:gd name="connsiteX17" fmla="*/ 155639 w 1182753"/>
                  <a:gd name="connsiteY17" fmla="*/ 261942 h 334174"/>
                  <a:gd name="connsiteX18" fmla="*/ 220729 w 1182753"/>
                  <a:gd name="connsiteY18" fmla="*/ 267494 h 334174"/>
                  <a:gd name="connsiteX19" fmla="*/ 294546 w 1182753"/>
                  <a:gd name="connsiteY19" fmla="*/ 334167 h 334174"/>
                  <a:gd name="connsiteX20" fmla="*/ 373128 w 1182753"/>
                  <a:gd name="connsiteY20" fmla="*/ 272256 h 334174"/>
                  <a:gd name="connsiteX21" fmla="*/ 442184 w 1182753"/>
                  <a:gd name="connsiteY21" fmla="*/ 329409 h 334174"/>
                  <a:gd name="connsiteX22" fmla="*/ 508859 w 1182753"/>
                  <a:gd name="connsiteY22" fmla="*/ 279404 h 334174"/>
                  <a:gd name="connsiteX23" fmla="*/ 585059 w 1182753"/>
                  <a:gd name="connsiteY23" fmla="*/ 327029 h 334174"/>
                  <a:gd name="connsiteX24" fmla="*/ 651734 w 1182753"/>
                  <a:gd name="connsiteY24" fmla="*/ 272256 h 334174"/>
                  <a:gd name="connsiteX25" fmla="*/ 720789 w 1182753"/>
                  <a:gd name="connsiteY25" fmla="*/ 327027 h 334174"/>
                  <a:gd name="connsiteX26" fmla="*/ 792228 w 1182753"/>
                  <a:gd name="connsiteY26" fmla="*/ 265113 h 334174"/>
                  <a:gd name="connsiteX27" fmla="*/ 863665 w 1182753"/>
                  <a:gd name="connsiteY27" fmla="*/ 324646 h 334174"/>
                  <a:gd name="connsiteX28" fmla="*/ 923197 w 1182753"/>
                  <a:gd name="connsiteY28" fmla="*/ 274638 h 334174"/>
                  <a:gd name="connsiteX29" fmla="*/ 997016 w 1182753"/>
                  <a:gd name="connsiteY29" fmla="*/ 317503 h 334174"/>
                  <a:gd name="connsiteX30" fmla="*/ 1032734 w 1182753"/>
                  <a:gd name="connsiteY30" fmla="*/ 277023 h 334174"/>
                  <a:gd name="connsiteX31" fmla="*/ 1118459 w 1182753"/>
                  <a:gd name="connsiteY31" fmla="*/ 303212 h 334174"/>
                  <a:gd name="connsiteX32" fmla="*/ 1125602 w 1182753"/>
                  <a:gd name="connsiteY32" fmla="*/ 241304 h 334174"/>
                  <a:gd name="connsiteX33" fmla="*/ 1182753 w 1182753"/>
                  <a:gd name="connsiteY33" fmla="*/ 198437 h 334174"/>
                  <a:gd name="connsiteX0" fmla="*/ 1177990 w 1182753"/>
                  <a:gd name="connsiteY0" fmla="*/ 131762 h 334174"/>
                  <a:gd name="connsiteX1" fmla="*/ 1170846 w 1182753"/>
                  <a:gd name="connsiteY1" fmla="*/ 69854 h 334174"/>
                  <a:gd name="connsiteX2" fmla="*/ 1111315 w 1182753"/>
                  <a:gd name="connsiteY2" fmla="*/ 74616 h 334174"/>
                  <a:gd name="connsiteX3" fmla="*/ 1063690 w 1182753"/>
                  <a:gd name="connsiteY3" fmla="*/ 22225 h 334174"/>
                  <a:gd name="connsiteX4" fmla="*/ 954154 w 1182753"/>
                  <a:gd name="connsiteY4" fmla="*/ 65087 h 334174"/>
                  <a:gd name="connsiteX5" fmla="*/ 861284 w 1182753"/>
                  <a:gd name="connsiteY5" fmla="*/ 17463 h 334174"/>
                  <a:gd name="connsiteX6" fmla="*/ 758890 w 1182753"/>
                  <a:gd name="connsiteY6" fmla="*/ 79375 h 334174"/>
                  <a:gd name="connsiteX7" fmla="*/ 677928 w 1182753"/>
                  <a:gd name="connsiteY7" fmla="*/ 22225 h 334174"/>
                  <a:gd name="connsiteX8" fmla="*/ 577915 w 1182753"/>
                  <a:gd name="connsiteY8" fmla="*/ 74612 h 334174"/>
                  <a:gd name="connsiteX9" fmla="*/ 473141 w 1182753"/>
                  <a:gd name="connsiteY9" fmla="*/ 12700 h 334174"/>
                  <a:gd name="connsiteX10" fmla="*/ 408846 w 1182753"/>
                  <a:gd name="connsiteY10" fmla="*/ 57150 h 334174"/>
                  <a:gd name="connsiteX11" fmla="*/ 327886 w 1182753"/>
                  <a:gd name="connsiteY11" fmla="*/ 0 h 334174"/>
                  <a:gd name="connsiteX12" fmla="*/ 242158 w 1182753"/>
                  <a:gd name="connsiteY12" fmla="*/ 68262 h 334174"/>
                  <a:gd name="connsiteX13" fmla="*/ 158817 w 1182753"/>
                  <a:gd name="connsiteY13" fmla="*/ 26987 h 334174"/>
                  <a:gd name="connsiteX14" fmla="*/ 92934 w 1182753"/>
                  <a:gd name="connsiteY14" fmla="*/ 86518 h 334174"/>
                  <a:gd name="connsiteX15" fmla="*/ 66 w 1182753"/>
                  <a:gd name="connsiteY15" fmla="*/ 117474 h 334174"/>
                  <a:gd name="connsiteX16" fmla="*/ 104840 w 1182753"/>
                  <a:gd name="connsiteY16" fmla="*/ 207967 h 334174"/>
                  <a:gd name="connsiteX17" fmla="*/ 155639 w 1182753"/>
                  <a:gd name="connsiteY17" fmla="*/ 261942 h 334174"/>
                  <a:gd name="connsiteX18" fmla="*/ 220729 w 1182753"/>
                  <a:gd name="connsiteY18" fmla="*/ 267494 h 334174"/>
                  <a:gd name="connsiteX19" fmla="*/ 294546 w 1182753"/>
                  <a:gd name="connsiteY19" fmla="*/ 334167 h 334174"/>
                  <a:gd name="connsiteX20" fmla="*/ 373128 w 1182753"/>
                  <a:gd name="connsiteY20" fmla="*/ 272256 h 334174"/>
                  <a:gd name="connsiteX21" fmla="*/ 442184 w 1182753"/>
                  <a:gd name="connsiteY21" fmla="*/ 329409 h 334174"/>
                  <a:gd name="connsiteX22" fmla="*/ 508859 w 1182753"/>
                  <a:gd name="connsiteY22" fmla="*/ 279404 h 334174"/>
                  <a:gd name="connsiteX23" fmla="*/ 585059 w 1182753"/>
                  <a:gd name="connsiteY23" fmla="*/ 327029 h 334174"/>
                  <a:gd name="connsiteX24" fmla="*/ 651734 w 1182753"/>
                  <a:gd name="connsiteY24" fmla="*/ 272256 h 334174"/>
                  <a:gd name="connsiteX25" fmla="*/ 720789 w 1182753"/>
                  <a:gd name="connsiteY25" fmla="*/ 327027 h 334174"/>
                  <a:gd name="connsiteX26" fmla="*/ 792228 w 1182753"/>
                  <a:gd name="connsiteY26" fmla="*/ 265113 h 334174"/>
                  <a:gd name="connsiteX27" fmla="*/ 863665 w 1182753"/>
                  <a:gd name="connsiteY27" fmla="*/ 324646 h 334174"/>
                  <a:gd name="connsiteX28" fmla="*/ 923197 w 1182753"/>
                  <a:gd name="connsiteY28" fmla="*/ 274638 h 334174"/>
                  <a:gd name="connsiteX29" fmla="*/ 997016 w 1182753"/>
                  <a:gd name="connsiteY29" fmla="*/ 317503 h 334174"/>
                  <a:gd name="connsiteX30" fmla="*/ 1032734 w 1182753"/>
                  <a:gd name="connsiteY30" fmla="*/ 277023 h 334174"/>
                  <a:gd name="connsiteX31" fmla="*/ 1118459 w 1182753"/>
                  <a:gd name="connsiteY31" fmla="*/ 303212 h 334174"/>
                  <a:gd name="connsiteX32" fmla="*/ 1125602 w 1182753"/>
                  <a:gd name="connsiteY32" fmla="*/ 241304 h 334174"/>
                  <a:gd name="connsiteX33" fmla="*/ 1182753 w 1182753"/>
                  <a:gd name="connsiteY33" fmla="*/ 198437 h 334174"/>
                  <a:gd name="connsiteX0" fmla="*/ 1177990 w 1182753"/>
                  <a:gd name="connsiteY0" fmla="*/ 131806 h 334218"/>
                  <a:gd name="connsiteX1" fmla="*/ 1170846 w 1182753"/>
                  <a:gd name="connsiteY1" fmla="*/ 69898 h 334218"/>
                  <a:gd name="connsiteX2" fmla="*/ 1111315 w 1182753"/>
                  <a:gd name="connsiteY2" fmla="*/ 74660 h 334218"/>
                  <a:gd name="connsiteX3" fmla="*/ 1063690 w 1182753"/>
                  <a:gd name="connsiteY3" fmla="*/ 22269 h 334218"/>
                  <a:gd name="connsiteX4" fmla="*/ 954154 w 1182753"/>
                  <a:gd name="connsiteY4" fmla="*/ 65131 h 334218"/>
                  <a:gd name="connsiteX5" fmla="*/ 861284 w 1182753"/>
                  <a:gd name="connsiteY5" fmla="*/ 17507 h 334218"/>
                  <a:gd name="connsiteX6" fmla="*/ 758890 w 1182753"/>
                  <a:gd name="connsiteY6" fmla="*/ 79419 h 334218"/>
                  <a:gd name="connsiteX7" fmla="*/ 677928 w 1182753"/>
                  <a:gd name="connsiteY7" fmla="*/ 22269 h 334218"/>
                  <a:gd name="connsiteX8" fmla="*/ 577915 w 1182753"/>
                  <a:gd name="connsiteY8" fmla="*/ 74656 h 334218"/>
                  <a:gd name="connsiteX9" fmla="*/ 473141 w 1182753"/>
                  <a:gd name="connsiteY9" fmla="*/ 12744 h 334218"/>
                  <a:gd name="connsiteX10" fmla="*/ 408846 w 1182753"/>
                  <a:gd name="connsiteY10" fmla="*/ 57194 h 334218"/>
                  <a:gd name="connsiteX11" fmla="*/ 327886 w 1182753"/>
                  <a:gd name="connsiteY11" fmla="*/ 44 h 334218"/>
                  <a:gd name="connsiteX12" fmla="*/ 273115 w 1182753"/>
                  <a:gd name="connsiteY12" fmla="*/ 81011 h 334218"/>
                  <a:gd name="connsiteX13" fmla="*/ 242158 w 1182753"/>
                  <a:gd name="connsiteY13" fmla="*/ 68306 h 334218"/>
                  <a:gd name="connsiteX14" fmla="*/ 158817 w 1182753"/>
                  <a:gd name="connsiteY14" fmla="*/ 27031 h 334218"/>
                  <a:gd name="connsiteX15" fmla="*/ 92934 w 1182753"/>
                  <a:gd name="connsiteY15" fmla="*/ 86562 h 334218"/>
                  <a:gd name="connsiteX16" fmla="*/ 66 w 1182753"/>
                  <a:gd name="connsiteY16" fmla="*/ 117518 h 334218"/>
                  <a:gd name="connsiteX17" fmla="*/ 104840 w 1182753"/>
                  <a:gd name="connsiteY17" fmla="*/ 208011 h 334218"/>
                  <a:gd name="connsiteX18" fmla="*/ 155639 w 1182753"/>
                  <a:gd name="connsiteY18" fmla="*/ 261986 h 334218"/>
                  <a:gd name="connsiteX19" fmla="*/ 220729 w 1182753"/>
                  <a:gd name="connsiteY19" fmla="*/ 267538 h 334218"/>
                  <a:gd name="connsiteX20" fmla="*/ 294546 w 1182753"/>
                  <a:gd name="connsiteY20" fmla="*/ 334211 h 334218"/>
                  <a:gd name="connsiteX21" fmla="*/ 373128 w 1182753"/>
                  <a:gd name="connsiteY21" fmla="*/ 272300 h 334218"/>
                  <a:gd name="connsiteX22" fmla="*/ 442184 w 1182753"/>
                  <a:gd name="connsiteY22" fmla="*/ 329453 h 334218"/>
                  <a:gd name="connsiteX23" fmla="*/ 508859 w 1182753"/>
                  <a:gd name="connsiteY23" fmla="*/ 279448 h 334218"/>
                  <a:gd name="connsiteX24" fmla="*/ 585059 w 1182753"/>
                  <a:gd name="connsiteY24" fmla="*/ 327073 h 334218"/>
                  <a:gd name="connsiteX25" fmla="*/ 651734 w 1182753"/>
                  <a:gd name="connsiteY25" fmla="*/ 272300 h 334218"/>
                  <a:gd name="connsiteX26" fmla="*/ 720789 w 1182753"/>
                  <a:gd name="connsiteY26" fmla="*/ 327071 h 334218"/>
                  <a:gd name="connsiteX27" fmla="*/ 792228 w 1182753"/>
                  <a:gd name="connsiteY27" fmla="*/ 265157 h 334218"/>
                  <a:gd name="connsiteX28" fmla="*/ 863665 w 1182753"/>
                  <a:gd name="connsiteY28" fmla="*/ 324690 h 334218"/>
                  <a:gd name="connsiteX29" fmla="*/ 923197 w 1182753"/>
                  <a:gd name="connsiteY29" fmla="*/ 274682 h 334218"/>
                  <a:gd name="connsiteX30" fmla="*/ 997016 w 1182753"/>
                  <a:gd name="connsiteY30" fmla="*/ 317547 h 334218"/>
                  <a:gd name="connsiteX31" fmla="*/ 1032734 w 1182753"/>
                  <a:gd name="connsiteY31" fmla="*/ 277067 h 334218"/>
                  <a:gd name="connsiteX32" fmla="*/ 1118459 w 1182753"/>
                  <a:gd name="connsiteY32" fmla="*/ 303256 h 334218"/>
                  <a:gd name="connsiteX33" fmla="*/ 1125602 w 1182753"/>
                  <a:gd name="connsiteY33" fmla="*/ 241348 h 334218"/>
                  <a:gd name="connsiteX34" fmla="*/ 1182753 w 1182753"/>
                  <a:gd name="connsiteY34" fmla="*/ 198481 h 334218"/>
                  <a:gd name="connsiteX0" fmla="*/ 1177990 w 1182753"/>
                  <a:gd name="connsiteY0" fmla="*/ 119151 h 321563"/>
                  <a:gd name="connsiteX1" fmla="*/ 1170846 w 1182753"/>
                  <a:gd name="connsiteY1" fmla="*/ 57243 h 321563"/>
                  <a:gd name="connsiteX2" fmla="*/ 1111315 w 1182753"/>
                  <a:gd name="connsiteY2" fmla="*/ 62005 h 321563"/>
                  <a:gd name="connsiteX3" fmla="*/ 1063690 w 1182753"/>
                  <a:gd name="connsiteY3" fmla="*/ 9614 h 321563"/>
                  <a:gd name="connsiteX4" fmla="*/ 954154 w 1182753"/>
                  <a:gd name="connsiteY4" fmla="*/ 52476 h 321563"/>
                  <a:gd name="connsiteX5" fmla="*/ 861284 w 1182753"/>
                  <a:gd name="connsiteY5" fmla="*/ 4852 h 321563"/>
                  <a:gd name="connsiteX6" fmla="*/ 758890 w 1182753"/>
                  <a:gd name="connsiteY6" fmla="*/ 66764 h 321563"/>
                  <a:gd name="connsiteX7" fmla="*/ 677928 w 1182753"/>
                  <a:gd name="connsiteY7" fmla="*/ 9614 h 321563"/>
                  <a:gd name="connsiteX8" fmla="*/ 577915 w 1182753"/>
                  <a:gd name="connsiteY8" fmla="*/ 62001 h 321563"/>
                  <a:gd name="connsiteX9" fmla="*/ 473141 w 1182753"/>
                  <a:gd name="connsiteY9" fmla="*/ 89 h 321563"/>
                  <a:gd name="connsiteX10" fmla="*/ 408846 w 1182753"/>
                  <a:gd name="connsiteY10" fmla="*/ 44539 h 321563"/>
                  <a:gd name="connsiteX11" fmla="*/ 353286 w 1182753"/>
                  <a:gd name="connsiteY11" fmla="*/ 3264 h 321563"/>
                  <a:gd name="connsiteX12" fmla="*/ 273115 w 1182753"/>
                  <a:gd name="connsiteY12" fmla="*/ 68356 h 321563"/>
                  <a:gd name="connsiteX13" fmla="*/ 242158 w 1182753"/>
                  <a:gd name="connsiteY13" fmla="*/ 55651 h 321563"/>
                  <a:gd name="connsiteX14" fmla="*/ 158817 w 1182753"/>
                  <a:gd name="connsiteY14" fmla="*/ 14376 h 321563"/>
                  <a:gd name="connsiteX15" fmla="*/ 92934 w 1182753"/>
                  <a:gd name="connsiteY15" fmla="*/ 73907 h 321563"/>
                  <a:gd name="connsiteX16" fmla="*/ 66 w 1182753"/>
                  <a:gd name="connsiteY16" fmla="*/ 104863 h 321563"/>
                  <a:gd name="connsiteX17" fmla="*/ 104840 w 1182753"/>
                  <a:gd name="connsiteY17" fmla="*/ 195356 h 321563"/>
                  <a:gd name="connsiteX18" fmla="*/ 155639 w 1182753"/>
                  <a:gd name="connsiteY18" fmla="*/ 249331 h 321563"/>
                  <a:gd name="connsiteX19" fmla="*/ 220729 w 1182753"/>
                  <a:gd name="connsiteY19" fmla="*/ 254883 h 321563"/>
                  <a:gd name="connsiteX20" fmla="*/ 294546 w 1182753"/>
                  <a:gd name="connsiteY20" fmla="*/ 321556 h 321563"/>
                  <a:gd name="connsiteX21" fmla="*/ 373128 w 1182753"/>
                  <a:gd name="connsiteY21" fmla="*/ 259645 h 321563"/>
                  <a:gd name="connsiteX22" fmla="*/ 442184 w 1182753"/>
                  <a:gd name="connsiteY22" fmla="*/ 316798 h 321563"/>
                  <a:gd name="connsiteX23" fmla="*/ 508859 w 1182753"/>
                  <a:gd name="connsiteY23" fmla="*/ 266793 h 321563"/>
                  <a:gd name="connsiteX24" fmla="*/ 585059 w 1182753"/>
                  <a:gd name="connsiteY24" fmla="*/ 314418 h 321563"/>
                  <a:gd name="connsiteX25" fmla="*/ 651734 w 1182753"/>
                  <a:gd name="connsiteY25" fmla="*/ 259645 h 321563"/>
                  <a:gd name="connsiteX26" fmla="*/ 720789 w 1182753"/>
                  <a:gd name="connsiteY26" fmla="*/ 314416 h 321563"/>
                  <a:gd name="connsiteX27" fmla="*/ 792228 w 1182753"/>
                  <a:gd name="connsiteY27" fmla="*/ 252502 h 321563"/>
                  <a:gd name="connsiteX28" fmla="*/ 863665 w 1182753"/>
                  <a:gd name="connsiteY28" fmla="*/ 312035 h 321563"/>
                  <a:gd name="connsiteX29" fmla="*/ 923197 w 1182753"/>
                  <a:gd name="connsiteY29" fmla="*/ 262027 h 321563"/>
                  <a:gd name="connsiteX30" fmla="*/ 997016 w 1182753"/>
                  <a:gd name="connsiteY30" fmla="*/ 304892 h 321563"/>
                  <a:gd name="connsiteX31" fmla="*/ 1032734 w 1182753"/>
                  <a:gd name="connsiteY31" fmla="*/ 264412 h 321563"/>
                  <a:gd name="connsiteX32" fmla="*/ 1118459 w 1182753"/>
                  <a:gd name="connsiteY32" fmla="*/ 290601 h 321563"/>
                  <a:gd name="connsiteX33" fmla="*/ 1125602 w 1182753"/>
                  <a:gd name="connsiteY33" fmla="*/ 228693 h 321563"/>
                  <a:gd name="connsiteX34" fmla="*/ 1182753 w 1182753"/>
                  <a:gd name="connsiteY34" fmla="*/ 185826 h 321563"/>
                  <a:gd name="connsiteX0" fmla="*/ 1177990 w 1182753"/>
                  <a:gd name="connsiteY0" fmla="*/ 119151 h 321563"/>
                  <a:gd name="connsiteX1" fmla="*/ 1170846 w 1182753"/>
                  <a:gd name="connsiteY1" fmla="*/ 57243 h 321563"/>
                  <a:gd name="connsiteX2" fmla="*/ 1111315 w 1182753"/>
                  <a:gd name="connsiteY2" fmla="*/ 62005 h 321563"/>
                  <a:gd name="connsiteX3" fmla="*/ 1063690 w 1182753"/>
                  <a:gd name="connsiteY3" fmla="*/ 9614 h 321563"/>
                  <a:gd name="connsiteX4" fmla="*/ 954154 w 1182753"/>
                  <a:gd name="connsiteY4" fmla="*/ 52476 h 321563"/>
                  <a:gd name="connsiteX5" fmla="*/ 861284 w 1182753"/>
                  <a:gd name="connsiteY5" fmla="*/ 4852 h 321563"/>
                  <a:gd name="connsiteX6" fmla="*/ 758890 w 1182753"/>
                  <a:gd name="connsiteY6" fmla="*/ 66764 h 321563"/>
                  <a:gd name="connsiteX7" fmla="*/ 677928 w 1182753"/>
                  <a:gd name="connsiteY7" fmla="*/ 9614 h 321563"/>
                  <a:gd name="connsiteX8" fmla="*/ 577915 w 1182753"/>
                  <a:gd name="connsiteY8" fmla="*/ 62001 h 321563"/>
                  <a:gd name="connsiteX9" fmla="*/ 473141 w 1182753"/>
                  <a:gd name="connsiteY9" fmla="*/ 89 h 321563"/>
                  <a:gd name="connsiteX10" fmla="*/ 408846 w 1182753"/>
                  <a:gd name="connsiteY10" fmla="*/ 44539 h 321563"/>
                  <a:gd name="connsiteX11" fmla="*/ 353286 w 1182753"/>
                  <a:gd name="connsiteY11" fmla="*/ 3264 h 321563"/>
                  <a:gd name="connsiteX12" fmla="*/ 273115 w 1182753"/>
                  <a:gd name="connsiteY12" fmla="*/ 68356 h 321563"/>
                  <a:gd name="connsiteX13" fmla="*/ 213583 w 1182753"/>
                  <a:gd name="connsiteY13" fmla="*/ 58826 h 321563"/>
                  <a:gd name="connsiteX14" fmla="*/ 158817 w 1182753"/>
                  <a:gd name="connsiteY14" fmla="*/ 14376 h 321563"/>
                  <a:gd name="connsiteX15" fmla="*/ 92934 w 1182753"/>
                  <a:gd name="connsiteY15" fmla="*/ 73907 h 321563"/>
                  <a:gd name="connsiteX16" fmla="*/ 66 w 1182753"/>
                  <a:gd name="connsiteY16" fmla="*/ 104863 h 321563"/>
                  <a:gd name="connsiteX17" fmla="*/ 104840 w 1182753"/>
                  <a:gd name="connsiteY17" fmla="*/ 195356 h 321563"/>
                  <a:gd name="connsiteX18" fmla="*/ 155639 w 1182753"/>
                  <a:gd name="connsiteY18" fmla="*/ 249331 h 321563"/>
                  <a:gd name="connsiteX19" fmla="*/ 220729 w 1182753"/>
                  <a:gd name="connsiteY19" fmla="*/ 254883 h 321563"/>
                  <a:gd name="connsiteX20" fmla="*/ 294546 w 1182753"/>
                  <a:gd name="connsiteY20" fmla="*/ 321556 h 321563"/>
                  <a:gd name="connsiteX21" fmla="*/ 373128 w 1182753"/>
                  <a:gd name="connsiteY21" fmla="*/ 259645 h 321563"/>
                  <a:gd name="connsiteX22" fmla="*/ 442184 w 1182753"/>
                  <a:gd name="connsiteY22" fmla="*/ 316798 h 321563"/>
                  <a:gd name="connsiteX23" fmla="*/ 508859 w 1182753"/>
                  <a:gd name="connsiteY23" fmla="*/ 266793 h 321563"/>
                  <a:gd name="connsiteX24" fmla="*/ 585059 w 1182753"/>
                  <a:gd name="connsiteY24" fmla="*/ 314418 h 321563"/>
                  <a:gd name="connsiteX25" fmla="*/ 651734 w 1182753"/>
                  <a:gd name="connsiteY25" fmla="*/ 259645 h 321563"/>
                  <a:gd name="connsiteX26" fmla="*/ 720789 w 1182753"/>
                  <a:gd name="connsiteY26" fmla="*/ 314416 h 321563"/>
                  <a:gd name="connsiteX27" fmla="*/ 792228 w 1182753"/>
                  <a:gd name="connsiteY27" fmla="*/ 252502 h 321563"/>
                  <a:gd name="connsiteX28" fmla="*/ 863665 w 1182753"/>
                  <a:gd name="connsiteY28" fmla="*/ 312035 h 321563"/>
                  <a:gd name="connsiteX29" fmla="*/ 923197 w 1182753"/>
                  <a:gd name="connsiteY29" fmla="*/ 262027 h 321563"/>
                  <a:gd name="connsiteX30" fmla="*/ 997016 w 1182753"/>
                  <a:gd name="connsiteY30" fmla="*/ 304892 h 321563"/>
                  <a:gd name="connsiteX31" fmla="*/ 1032734 w 1182753"/>
                  <a:gd name="connsiteY31" fmla="*/ 264412 h 321563"/>
                  <a:gd name="connsiteX32" fmla="*/ 1118459 w 1182753"/>
                  <a:gd name="connsiteY32" fmla="*/ 290601 h 321563"/>
                  <a:gd name="connsiteX33" fmla="*/ 1125602 w 1182753"/>
                  <a:gd name="connsiteY33" fmla="*/ 228693 h 321563"/>
                  <a:gd name="connsiteX34" fmla="*/ 1182753 w 1182753"/>
                  <a:gd name="connsiteY34" fmla="*/ 185826 h 321563"/>
                  <a:gd name="connsiteX0" fmla="*/ 1177990 w 1182753"/>
                  <a:gd name="connsiteY0" fmla="*/ 119151 h 321563"/>
                  <a:gd name="connsiteX1" fmla="*/ 1170846 w 1182753"/>
                  <a:gd name="connsiteY1" fmla="*/ 57243 h 321563"/>
                  <a:gd name="connsiteX2" fmla="*/ 1111315 w 1182753"/>
                  <a:gd name="connsiteY2" fmla="*/ 62005 h 321563"/>
                  <a:gd name="connsiteX3" fmla="*/ 1063690 w 1182753"/>
                  <a:gd name="connsiteY3" fmla="*/ 9614 h 321563"/>
                  <a:gd name="connsiteX4" fmla="*/ 954154 w 1182753"/>
                  <a:gd name="connsiteY4" fmla="*/ 52476 h 321563"/>
                  <a:gd name="connsiteX5" fmla="*/ 861284 w 1182753"/>
                  <a:gd name="connsiteY5" fmla="*/ 4852 h 321563"/>
                  <a:gd name="connsiteX6" fmla="*/ 758890 w 1182753"/>
                  <a:gd name="connsiteY6" fmla="*/ 66764 h 321563"/>
                  <a:gd name="connsiteX7" fmla="*/ 677928 w 1182753"/>
                  <a:gd name="connsiteY7" fmla="*/ 9614 h 321563"/>
                  <a:gd name="connsiteX8" fmla="*/ 577915 w 1182753"/>
                  <a:gd name="connsiteY8" fmla="*/ 62001 h 321563"/>
                  <a:gd name="connsiteX9" fmla="*/ 473141 w 1182753"/>
                  <a:gd name="connsiteY9" fmla="*/ 89 h 321563"/>
                  <a:gd name="connsiteX10" fmla="*/ 408846 w 1182753"/>
                  <a:gd name="connsiteY10" fmla="*/ 44539 h 321563"/>
                  <a:gd name="connsiteX11" fmla="*/ 353286 w 1182753"/>
                  <a:gd name="connsiteY11" fmla="*/ 3264 h 321563"/>
                  <a:gd name="connsiteX12" fmla="*/ 273115 w 1182753"/>
                  <a:gd name="connsiteY12" fmla="*/ 68356 h 321563"/>
                  <a:gd name="connsiteX13" fmla="*/ 158817 w 1182753"/>
                  <a:gd name="connsiteY13" fmla="*/ 14376 h 321563"/>
                  <a:gd name="connsiteX14" fmla="*/ 92934 w 1182753"/>
                  <a:gd name="connsiteY14" fmla="*/ 73907 h 321563"/>
                  <a:gd name="connsiteX15" fmla="*/ 66 w 1182753"/>
                  <a:gd name="connsiteY15" fmla="*/ 104863 h 321563"/>
                  <a:gd name="connsiteX16" fmla="*/ 104840 w 1182753"/>
                  <a:gd name="connsiteY16" fmla="*/ 195356 h 321563"/>
                  <a:gd name="connsiteX17" fmla="*/ 155639 w 1182753"/>
                  <a:gd name="connsiteY17" fmla="*/ 249331 h 321563"/>
                  <a:gd name="connsiteX18" fmla="*/ 220729 w 1182753"/>
                  <a:gd name="connsiteY18" fmla="*/ 254883 h 321563"/>
                  <a:gd name="connsiteX19" fmla="*/ 294546 w 1182753"/>
                  <a:gd name="connsiteY19" fmla="*/ 321556 h 321563"/>
                  <a:gd name="connsiteX20" fmla="*/ 373128 w 1182753"/>
                  <a:gd name="connsiteY20" fmla="*/ 259645 h 321563"/>
                  <a:gd name="connsiteX21" fmla="*/ 442184 w 1182753"/>
                  <a:gd name="connsiteY21" fmla="*/ 316798 h 321563"/>
                  <a:gd name="connsiteX22" fmla="*/ 508859 w 1182753"/>
                  <a:gd name="connsiteY22" fmla="*/ 266793 h 321563"/>
                  <a:gd name="connsiteX23" fmla="*/ 585059 w 1182753"/>
                  <a:gd name="connsiteY23" fmla="*/ 314418 h 321563"/>
                  <a:gd name="connsiteX24" fmla="*/ 651734 w 1182753"/>
                  <a:gd name="connsiteY24" fmla="*/ 259645 h 321563"/>
                  <a:gd name="connsiteX25" fmla="*/ 720789 w 1182753"/>
                  <a:gd name="connsiteY25" fmla="*/ 314416 h 321563"/>
                  <a:gd name="connsiteX26" fmla="*/ 792228 w 1182753"/>
                  <a:gd name="connsiteY26" fmla="*/ 252502 h 321563"/>
                  <a:gd name="connsiteX27" fmla="*/ 863665 w 1182753"/>
                  <a:gd name="connsiteY27" fmla="*/ 312035 h 321563"/>
                  <a:gd name="connsiteX28" fmla="*/ 923197 w 1182753"/>
                  <a:gd name="connsiteY28" fmla="*/ 262027 h 321563"/>
                  <a:gd name="connsiteX29" fmla="*/ 997016 w 1182753"/>
                  <a:gd name="connsiteY29" fmla="*/ 304892 h 321563"/>
                  <a:gd name="connsiteX30" fmla="*/ 1032734 w 1182753"/>
                  <a:gd name="connsiteY30" fmla="*/ 264412 h 321563"/>
                  <a:gd name="connsiteX31" fmla="*/ 1118459 w 1182753"/>
                  <a:gd name="connsiteY31" fmla="*/ 290601 h 321563"/>
                  <a:gd name="connsiteX32" fmla="*/ 1125602 w 1182753"/>
                  <a:gd name="connsiteY32" fmla="*/ 228693 h 321563"/>
                  <a:gd name="connsiteX33" fmla="*/ 1182753 w 1182753"/>
                  <a:gd name="connsiteY33" fmla="*/ 185826 h 321563"/>
                  <a:gd name="connsiteX0" fmla="*/ 1177990 w 1182753"/>
                  <a:gd name="connsiteY0" fmla="*/ 119151 h 321563"/>
                  <a:gd name="connsiteX1" fmla="*/ 1170846 w 1182753"/>
                  <a:gd name="connsiteY1" fmla="*/ 57243 h 321563"/>
                  <a:gd name="connsiteX2" fmla="*/ 1111315 w 1182753"/>
                  <a:gd name="connsiteY2" fmla="*/ 62005 h 321563"/>
                  <a:gd name="connsiteX3" fmla="*/ 1063690 w 1182753"/>
                  <a:gd name="connsiteY3" fmla="*/ 9614 h 321563"/>
                  <a:gd name="connsiteX4" fmla="*/ 954154 w 1182753"/>
                  <a:gd name="connsiteY4" fmla="*/ 52476 h 321563"/>
                  <a:gd name="connsiteX5" fmla="*/ 861284 w 1182753"/>
                  <a:gd name="connsiteY5" fmla="*/ 4852 h 321563"/>
                  <a:gd name="connsiteX6" fmla="*/ 758890 w 1182753"/>
                  <a:gd name="connsiteY6" fmla="*/ 66764 h 321563"/>
                  <a:gd name="connsiteX7" fmla="*/ 677928 w 1182753"/>
                  <a:gd name="connsiteY7" fmla="*/ 9614 h 321563"/>
                  <a:gd name="connsiteX8" fmla="*/ 577915 w 1182753"/>
                  <a:gd name="connsiteY8" fmla="*/ 62001 h 321563"/>
                  <a:gd name="connsiteX9" fmla="*/ 473141 w 1182753"/>
                  <a:gd name="connsiteY9" fmla="*/ 89 h 321563"/>
                  <a:gd name="connsiteX10" fmla="*/ 408846 w 1182753"/>
                  <a:gd name="connsiteY10" fmla="*/ 44539 h 321563"/>
                  <a:gd name="connsiteX11" fmla="*/ 353286 w 1182753"/>
                  <a:gd name="connsiteY11" fmla="*/ 3264 h 321563"/>
                  <a:gd name="connsiteX12" fmla="*/ 238190 w 1182753"/>
                  <a:gd name="connsiteY12" fmla="*/ 62006 h 321563"/>
                  <a:gd name="connsiteX13" fmla="*/ 158817 w 1182753"/>
                  <a:gd name="connsiteY13" fmla="*/ 14376 h 321563"/>
                  <a:gd name="connsiteX14" fmla="*/ 92934 w 1182753"/>
                  <a:gd name="connsiteY14" fmla="*/ 73907 h 321563"/>
                  <a:gd name="connsiteX15" fmla="*/ 66 w 1182753"/>
                  <a:gd name="connsiteY15" fmla="*/ 104863 h 321563"/>
                  <a:gd name="connsiteX16" fmla="*/ 104840 w 1182753"/>
                  <a:gd name="connsiteY16" fmla="*/ 195356 h 321563"/>
                  <a:gd name="connsiteX17" fmla="*/ 155639 w 1182753"/>
                  <a:gd name="connsiteY17" fmla="*/ 249331 h 321563"/>
                  <a:gd name="connsiteX18" fmla="*/ 220729 w 1182753"/>
                  <a:gd name="connsiteY18" fmla="*/ 254883 h 321563"/>
                  <a:gd name="connsiteX19" fmla="*/ 294546 w 1182753"/>
                  <a:gd name="connsiteY19" fmla="*/ 321556 h 321563"/>
                  <a:gd name="connsiteX20" fmla="*/ 373128 w 1182753"/>
                  <a:gd name="connsiteY20" fmla="*/ 259645 h 321563"/>
                  <a:gd name="connsiteX21" fmla="*/ 442184 w 1182753"/>
                  <a:gd name="connsiteY21" fmla="*/ 316798 h 321563"/>
                  <a:gd name="connsiteX22" fmla="*/ 508859 w 1182753"/>
                  <a:gd name="connsiteY22" fmla="*/ 266793 h 321563"/>
                  <a:gd name="connsiteX23" fmla="*/ 585059 w 1182753"/>
                  <a:gd name="connsiteY23" fmla="*/ 314418 h 321563"/>
                  <a:gd name="connsiteX24" fmla="*/ 651734 w 1182753"/>
                  <a:gd name="connsiteY24" fmla="*/ 259645 h 321563"/>
                  <a:gd name="connsiteX25" fmla="*/ 720789 w 1182753"/>
                  <a:gd name="connsiteY25" fmla="*/ 314416 h 321563"/>
                  <a:gd name="connsiteX26" fmla="*/ 792228 w 1182753"/>
                  <a:gd name="connsiteY26" fmla="*/ 252502 h 321563"/>
                  <a:gd name="connsiteX27" fmla="*/ 863665 w 1182753"/>
                  <a:gd name="connsiteY27" fmla="*/ 312035 h 321563"/>
                  <a:gd name="connsiteX28" fmla="*/ 923197 w 1182753"/>
                  <a:gd name="connsiteY28" fmla="*/ 262027 h 321563"/>
                  <a:gd name="connsiteX29" fmla="*/ 997016 w 1182753"/>
                  <a:gd name="connsiteY29" fmla="*/ 304892 h 321563"/>
                  <a:gd name="connsiteX30" fmla="*/ 1032734 w 1182753"/>
                  <a:gd name="connsiteY30" fmla="*/ 264412 h 321563"/>
                  <a:gd name="connsiteX31" fmla="*/ 1118459 w 1182753"/>
                  <a:gd name="connsiteY31" fmla="*/ 290601 h 321563"/>
                  <a:gd name="connsiteX32" fmla="*/ 1125602 w 1182753"/>
                  <a:gd name="connsiteY32" fmla="*/ 228693 h 321563"/>
                  <a:gd name="connsiteX33" fmla="*/ 1182753 w 1182753"/>
                  <a:gd name="connsiteY33" fmla="*/ 185826 h 321563"/>
                  <a:gd name="connsiteX0" fmla="*/ 1177990 w 1182753"/>
                  <a:gd name="connsiteY0" fmla="*/ 119150 h 321562"/>
                  <a:gd name="connsiteX1" fmla="*/ 1170846 w 1182753"/>
                  <a:gd name="connsiteY1" fmla="*/ 57242 h 321562"/>
                  <a:gd name="connsiteX2" fmla="*/ 1111315 w 1182753"/>
                  <a:gd name="connsiteY2" fmla="*/ 62004 h 321562"/>
                  <a:gd name="connsiteX3" fmla="*/ 1063690 w 1182753"/>
                  <a:gd name="connsiteY3" fmla="*/ 9613 h 321562"/>
                  <a:gd name="connsiteX4" fmla="*/ 954154 w 1182753"/>
                  <a:gd name="connsiteY4" fmla="*/ 52475 h 321562"/>
                  <a:gd name="connsiteX5" fmla="*/ 861284 w 1182753"/>
                  <a:gd name="connsiteY5" fmla="*/ 4851 h 321562"/>
                  <a:gd name="connsiteX6" fmla="*/ 758890 w 1182753"/>
                  <a:gd name="connsiteY6" fmla="*/ 66763 h 321562"/>
                  <a:gd name="connsiteX7" fmla="*/ 677928 w 1182753"/>
                  <a:gd name="connsiteY7" fmla="*/ 9613 h 321562"/>
                  <a:gd name="connsiteX8" fmla="*/ 577915 w 1182753"/>
                  <a:gd name="connsiteY8" fmla="*/ 62000 h 321562"/>
                  <a:gd name="connsiteX9" fmla="*/ 473141 w 1182753"/>
                  <a:gd name="connsiteY9" fmla="*/ 88 h 321562"/>
                  <a:gd name="connsiteX10" fmla="*/ 408846 w 1182753"/>
                  <a:gd name="connsiteY10" fmla="*/ 44538 h 321562"/>
                  <a:gd name="connsiteX11" fmla="*/ 296136 w 1182753"/>
                  <a:gd name="connsiteY11" fmla="*/ 88 h 321562"/>
                  <a:gd name="connsiteX12" fmla="*/ 238190 w 1182753"/>
                  <a:gd name="connsiteY12" fmla="*/ 62005 h 321562"/>
                  <a:gd name="connsiteX13" fmla="*/ 158817 w 1182753"/>
                  <a:gd name="connsiteY13" fmla="*/ 14375 h 321562"/>
                  <a:gd name="connsiteX14" fmla="*/ 92934 w 1182753"/>
                  <a:gd name="connsiteY14" fmla="*/ 73906 h 321562"/>
                  <a:gd name="connsiteX15" fmla="*/ 66 w 1182753"/>
                  <a:gd name="connsiteY15" fmla="*/ 104862 h 321562"/>
                  <a:gd name="connsiteX16" fmla="*/ 104840 w 1182753"/>
                  <a:gd name="connsiteY16" fmla="*/ 195355 h 321562"/>
                  <a:gd name="connsiteX17" fmla="*/ 155639 w 1182753"/>
                  <a:gd name="connsiteY17" fmla="*/ 249330 h 321562"/>
                  <a:gd name="connsiteX18" fmla="*/ 220729 w 1182753"/>
                  <a:gd name="connsiteY18" fmla="*/ 254882 h 321562"/>
                  <a:gd name="connsiteX19" fmla="*/ 294546 w 1182753"/>
                  <a:gd name="connsiteY19" fmla="*/ 321555 h 321562"/>
                  <a:gd name="connsiteX20" fmla="*/ 373128 w 1182753"/>
                  <a:gd name="connsiteY20" fmla="*/ 259644 h 321562"/>
                  <a:gd name="connsiteX21" fmla="*/ 442184 w 1182753"/>
                  <a:gd name="connsiteY21" fmla="*/ 316797 h 321562"/>
                  <a:gd name="connsiteX22" fmla="*/ 508859 w 1182753"/>
                  <a:gd name="connsiteY22" fmla="*/ 266792 h 321562"/>
                  <a:gd name="connsiteX23" fmla="*/ 585059 w 1182753"/>
                  <a:gd name="connsiteY23" fmla="*/ 314417 h 321562"/>
                  <a:gd name="connsiteX24" fmla="*/ 651734 w 1182753"/>
                  <a:gd name="connsiteY24" fmla="*/ 259644 h 321562"/>
                  <a:gd name="connsiteX25" fmla="*/ 720789 w 1182753"/>
                  <a:gd name="connsiteY25" fmla="*/ 314415 h 321562"/>
                  <a:gd name="connsiteX26" fmla="*/ 792228 w 1182753"/>
                  <a:gd name="connsiteY26" fmla="*/ 252501 h 321562"/>
                  <a:gd name="connsiteX27" fmla="*/ 863665 w 1182753"/>
                  <a:gd name="connsiteY27" fmla="*/ 312034 h 321562"/>
                  <a:gd name="connsiteX28" fmla="*/ 923197 w 1182753"/>
                  <a:gd name="connsiteY28" fmla="*/ 262026 h 321562"/>
                  <a:gd name="connsiteX29" fmla="*/ 997016 w 1182753"/>
                  <a:gd name="connsiteY29" fmla="*/ 304891 h 321562"/>
                  <a:gd name="connsiteX30" fmla="*/ 1032734 w 1182753"/>
                  <a:gd name="connsiteY30" fmla="*/ 264411 h 321562"/>
                  <a:gd name="connsiteX31" fmla="*/ 1118459 w 1182753"/>
                  <a:gd name="connsiteY31" fmla="*/ 290600 h 321562"/>
                  <a:gd name="connsiteX32" fmla="*/ 1125602 w 1182753"/>
                  <a:gd name="connsiteY32" fmla="*/ 228692 h 321562"/>
                  <a:gd name="connsiteX33" fmla="*/ 1182753 w 1182753"/>
                  <a:gd name="connsiteY33" fmla="*/ 185825 h 321562"/>
                  <a:gd name="connsiteX0" fmla="*/ 1177990 w 1182753"/>
                  <a:gd name="connsiteY0" fmla="*/ 119150 h 321562"/>
                  <a:gd name="connsiteX1" fmla="*/ 1170846 w 1182753"/>
                  <a:gd name="connsiteY1" fmla="*/ 57242 h 321562"/>
                  <a:gd name="connsiteX2" fmla="*/ 1111315 w 1182753"/>
                  <a:gd name="connsiteY2" fmla="*/ 62004 h 321562"/>
                  <a:gd name="connsiteX3" fmla="*/ 1063690 w 1182753"/>
                  <a:gd name="connsiteY3" fmla="*/ 9613 h 321562"/>
                  <a:gd name="connsiteX4" fmla="*/ 954154 w 1182753"/>
                  <a:gd name="connsiteY4" fmla="*/ 52475 h 321562"/>
                  <a:gd name="connsiteX5" fmla="*/ 861284 w 1182753"/>
                  <a:gd name="connsiteY5" fmla="*/ 4851 h 321562"/>
                  <a:gd name="connsiteX6" fmla="*/ 758890 w 1182753"/>
                  <a:gd name="connsiteY6" fmla="*/ 66763 h 321562"/>
                  <a:gd name="connsiteX7" fmla="*/ 677928 w 1182753"/>
                  <a:gd name="connsiteY7" fmla="*/ 9613 h 321562"/>
                  <a:gd name="connsiteX8" fmla="*/ 577915 w 1182753"/>
                  <a:gd name="connsiteY8" fmla="*/ 62000 h 321562"/>
                  <a:gd name="connsiteX9" fmla="*/ 473141 w 1182753"/>
                  <a:gd name="connsiteY9" fmla="*/ 88 h 321562"/>
                  <a:gd name="connsiteX10" fmla="*/ 408846 w 1182753"/>
                  <a:gd name="connsiteY10" fmla="*/ 44538 h 321562"/>
                  <a:gd name="connsiteX11" fmla="*/ 296136 w 1182753"/>
                  <a:gd name="connsiteY11" fmla="*/ 88 h 321562"/>
                  <a:gd name="connsiteX12" fmla="*/ 238190 w 1182753"/>
                  <a:gd name="connsiteY12" fmla="*/ 62005 h 321562"/>
                  <a:gd name="connsiteX13" fmla="*/ 158817 w 1182753"/>
                  <a:gd name="connsiteY13" fmla="*/ 14375 h 321562"/>
                  <a:gd name="connsiteX14" fmla="*/ 92934 w 1182753"/>
                  <a:gd name="connsiteY14" fmla="*/ 73906 h 321562"/>
                  <a:gd name="connsiteX15" fmla="*/ 66 w 1182753"/>
                  <a:gd name="connsiteY15" fmla="*/ 104862 h 321562"/>
                  <a:gd name="connsiteX16" fmla="*/ 104840 w 1182753"/>
                  <a:gd name="connsiteY16" fmla="*/ 195355 h 321562"/>
                  <a:gd name="connsiteX17" fmla="*/ 155639 w 1182753"/>
                  <a:gd name="connsiteY17" fmla="*/ 249330 h 321562"/>
                  <a:gd name="connsiteX18" fmla="*/ 220729 w 1182753"/>
                  <a:gd name="connsiteY18" fmla="*/ 254882 h 321562"/>
                  <a:gd name="connsiteX19" fmla="*/ 294546 w 1182753"/>
                  <a:gd name="connsiteY19" fmla="*/ 321555 h 321562"/>
                  <a:gd name="connsiteX20" fmla="*/ 373128 w 1182753"/>
                  <a:gd name="connsiteY20" fmla="*/ 259644 h 321562"/>
                  <a:gd name="connsiteX21" fmla="*/ 442184 w 1182753"/>
                  <a:gd name="connsiteY21" fmla="*/ 316797 h 321562"/>
                  <a:gd name="connsiteX22" fmla="*/ 508859 w 1182753"/>
                  <a:gd name="connsiteY22" fmla="*/ 266792 h 321562"/>
                  <a:gd name="connsiteX23" fmla="*/ 585059 w 1182753"/>
                  <a:gd name="connsiteY23" fmla="*/ 314417 h 321562"/>
                  <a:gd name="connsiteX24" fmla="*/ 651734 w 1182753"/>
                  <a:gd name="connsiteY24" fmla="*/ 259644 h 321562"/>
                  <a:gd name="connsiteX25" fmla="*/ 720789 w 1182753"/>
                  <a:gd name="connsiteY25" fmla="*/ 314415 h 321562"/>
                  <a:gd name="connsiteX26" fmla="*/ 792228 w 1182753"/>
                  <a:gd name="connsiteY26" fmla="*/ 252501 h 321562"/>
                  <a:gd name="connsiteX27" fmla="*/ 863665 w 1182753"/>
                  <a:gd name="connsiteY27" fmla="*/ 312034 h 321562"/>
                  <a:gd name="connsiteX28" fmla="*/ 923197 w 1182753"/>
                  <a:gd name="connsiteY28" fmla="*/ 262026 h 321562"/>
                  <a:gd name="connsiteX29" fmla="*/ 997016 w 1182753"/>
                  <a:gd name="connsiteY29" fmla="*/ 304891 h 321562"/>
                  <a:gd name="connsiteX30" fmla="*/ 1032734 w 1182753"/>
                  <a:gd name="connsiteY30" fmla="*/ 264411 h 321562"/>
                  <a:gd name="connsiteX31" fmla="*/ 1118459 w 1182753"/>
                  <a:gd name="connsiteY31" fmla="*/ 290600 h 321562"/>
                  <a:gd name="connsiteX32" fmla="*/ 1125602 w 1182753"/>
                  <a:gd name="connsiteY32" fmla="*/ 228692 h 321562"/>
                  <a:gd name="connsiteX33" fmla="*/ 1182753 w 1182753"/>
                  <a:gd name="connsiteY33" fmla="*/ 185825 h 321562"/>
                  <a:gd name="connsiteX0" fmla="*/ 1177990 w 1182753"/>
                  <a:gd name="connsiteY0" fmla="*/ 119155 h 321567"/>
                  <a:gd name="connsiteX1" fmla="*/ 1170846 w 1182753"/>
                  <a:gd name="connsiteY1" fmla="*/ 57247 h 321567"/>
                  <a:gd name="connsiteX2" fmla="*/ 1111315 w 1182753"/>
                  <a:gd name="connsiteY2" fmla="*/ 62009 h 321567"/>
                  <a:gd name="connsiteX3" fmla="*/ 1063690 w 1182753"/>
                  <a:gd name="connsiteY3" fmla="*/ 9618 h 321567"/>
                  <a:gd name="connsiteX4" fmla="*/ 954154 w 1182753"/>
                  <a:gd name="connsiteY4" fmla="*/ 52480 h 321567"/>
                  <a:gd name="connsiteX5" fmla="*/ 861284 w 1182753"/>
                  <a:gd name="connsiteY5" fmla="*/ 4856 h 321567"/>
                  <a:gd name="connsiteX6" fmla="*/ 758890 w 1182753"/>
                  <a:gd name="connsiteY6" fmla="*/ 66768 h 321567"/>
                  <a:gd name="connsiteX7" fmla="*/ 677928 w 1182753"/>
                  <a:gd name="connsiteY7" fmla="*/ 9618 h 321567"/>
                  <a:gd name="connsiteX8" fmla="*/ 577915 w 1182753"/>
                  <a:gd name="connsiteY8" fmla="*/ 62005 h 321567"/>
                  <a:gd name="connsiteX9" fmla="*/ 473141 w 1182753"/>
                  <a:gd name="connsiteY9" fmla="*/ 93 h 321567"/>
                  <a:gd name="connsiteX10" fmla="*/ 361221 w 1182753"/>
                  <a:gd name="connsiteY10" fmla="*/ 41368 h 321567"/>
                  <a:gd name="connsiteX11" fmla="*/ 296136 w 1182753"/>
                  <a:gd name="connsiteY11" fmla="*/ 93 h 321567"/>
                  <a:gd name="connsiteX12" fmla="*/ 238190 w 1182753"/>
                  <a:gd name="connsiteY12" fmla="*/ 62010 h 321567"/>
                  <a:gd name="connsiteX13" fmla="*/ 158817 w 1182753"/>
                  <a:gd name="connsiteY13" fmla="*/ 14380 h 321567"/>
                  <a:gd name="connsiteX14" fmla="*/ 92934 w 1182753"/>
                  <a:gd name="connsiteY14" fmla="*/ 73911 h 321567"/>
                  <a:gd name="connsiteX15" fmla="*/ 66 w 1182753"/>
                  <a:gd name="connsiteY15" fmla="*/ 104867 h 321567"/>
                  <a:gd name="connsiteX16" fmla="*/ 104840 w 1182753"/>
                  <a:gd name="connsiteY16" fmla="*/ 195360 h 321567"/>
                  <a:gd name="connsiteX17" fmla="*/ 155639 w 1182753"/>
                  <a:gd name="connsiteY17" fmla="*/ 249335 h 321567"/>
                  <a:gd name="connsiteX18" fmla="*/ 220729 w 1182753"/>
                  <a:gd name="connsiteY18" fmla="*/ 254887 h 321567"/>
                  <a:gd name="connsiteX19" fmla="*/ 294546 w 1182753"/>
                  <a:gd name="connsiteY19" fmla="*/ 321560 h 321567"/>
                  <a:gd name="connsiteX20" fmla="*/ 373128 w 1182753"/>
                  <a:gd name="connsiteY20" fmla="*/ 259649 h 321567"/>
                  <a:gd name="connsiteX21" fmla="*/ 442184 w 1182753"/>
                  <a:gd name="connsiteY21" fmla="*/ 316802 h 321567"/>
                  <a:gd name="connsiteX22" fmla="*/ 508859 w 1182753"/>
                  <a:gd name="connsiteY22" fmla="*/ 266797 h 321567"/>
                  <a:gd name="connsiteX23" fmla="*/ 585059 w 1182753"/>
                  <a:gd name="connsiteY23" fmla="*/ 314422 h 321567"/>
                  <a:gd name="connsiteX24" fmla="*/ 651734 w 1182753"/>
                  <a:gd name="connsiteY24" fmla="*/ 259649 h 321567"/>
                  <a:gd name="connsiteX25" fmla="*/ 720789 w 1182753"/>
                  <a:gd name="connsiteY25" fmla="*/ 314420 h 321567"/>
                  <a:gd name="connsiteX26" fmla="*/ 792228 w 1182753"/>
                  <a:gd name="connsiteY26" fmla="*/ 252506 h 321567"/>
                  <a:gd name="connsiteX27" fmla="*/ 863665 w 1182753"/>
                  <a:gd name="connsiteY27" fmla="*/ 312039 h 321567"/>
                  <a:gd name="connsiteX28" fmla="*/ 923197 w 1182753"/>
                  <a:gd name="connsiteY28" fmla="*/ 262031 h 321567"/>
                  <a:gd name="connsiteX29" fmla="*/ 997016 w 1182753"/>
                  <a:gd name="connsiteY29" fmla="*/ 304896 h 321567"/>
                  <a:gd name="connsiteX30" fmla="*/ 1032734 w 1182753"/>
                  <a:gd name="connsiteY30" fmla="*/ 264416 h 321567"/>
                  <a:gd name="connsiteX31" fmla="*/ 1118459 w 1182753"/>
                  <a:gd name="connsiteY31" fmla="*/ 290605 h 321567"/>
                  <a:gd name="connsiteX32" fmla="*/ 1125602 w 1182753"/>
                  <a:gd name="connsiteY32" fmla="*/ 228697 h 321567"/>
                  <a:gd name="connsiteX33" fmla="*/ 1182753 w 1182753"/>
                  <a:gd name="connsiteY33" fmla="*/ 185830 h 321567"/>
                  <a:gd name="connsiteX0" fmla="*/ 1177990 w 1182753"/>
                  <a:gd name="connsiteY0" fmla="*/ 128666 h 331078"/>
                  <a:gd name="connsiteX1" fmla="*/ 1170846 w 1182753"/>
                  <a:gd name="connsiteY1" fmla="*/ 66758 h 331078"/>
                  <a:gd name="connsiteX2" fmla="*/ 1111315 w 1182753"/>
                  <a:gd name="connsiteY2" fmla="*/ 71520 h 331078"/>
                  <a:gd name="connsiteX3" fmla="*/ 1063690 w 1182753"/>
                  <a:gd name="connsiteY3" fmla="*/ 19129 h 331078"/>
                  <a:gd name="connsiteX4" fmla="*/ 954154 w 1182753"/>
                  <a:gd name="connsiteY4" fmla="*/ 61991 h 331078"/>
                  <a:gd name="connsiteX5" fmla="*/ 861284 w 1182753"/>
                  <a:gd name="connsiteY5" fmla="*/ 14367 h 331078"/>
                  <a:gd name="connsiteX6" fmla="*/ 758890 w 1182753"/>
                  <a:gd name="connsiteY6" fmla="*/ 76279 h 331078"/>
                  <a:gd name="connsiteX7" fmla="*/ 677928 w 1182753"/>
                  <a:gd name="connsiteY7" fmla="*/ 19129 h 331078"/>
                  <a:gd name="connsiteX8" fmla="*/ 577915 w 1182753"/>
                  <a:gd name="connsiteY8" fmla="*/ 71516 h 331078"/>
                  <a:gd name="connsiteX9" fmla="*/ 447741 w 1182753"/>
                  <a:gd name="connsiteY9" fmla="*/ 79 h 331078"/>
                  <a:gd name="connsiteX10" fmla="*/ 361221 w 1182753"/>
                  <a:gd name="connsiteY10" fmla="*/ 50879 h 331078"/>
                  <a:gd name="connsiteX11" fmla="*/ 296136 w 1182753"/>
                  <a:gd name="connsiteY11" fmla="*/ 9604 h 331078"/>
                  <a:gd name="connsiteX12" fmla="*/ 238190 w 1182753"/>
                  <a:gd name="connsiteY12" fmla="*/ 71521 h 331078"/>
                  <a:gd name="connsiteX13" fmla="*/ 158817 w 1182753"/>
                  <a:gd name="connsiteY13" fmla="*/ 23891 h 331078"/>
                  <a:gd name="connsiteX14" fmla="*/ 92934 w 1182753"/>
                  <a:gd name="connsiteY14" fmla="*/ 83422 h 331078"/>
                  <a:gd name="connsiteX15" fmla="*/ 66 w 1182753"/>
                  <a:gd name="connsiteY15" fmla="*/ 114378 h 331078"/>
                  <a:gd name="connsiteX16" fmla="*/ 104840 w 1182753"/>
                  <a:gd name="connsiteY16" fmla="*/ 204871 h 331078"/>
                  <a:gd name="connsiteX17" fmla="*/ 155639 w 1182753"/>
                  <a:gd name="connsiteY17" fmla="*/ 258846 h 331078"/>
                  <a:gd name="connsiteX18" fmla="*/ 220729 w 1182753"/>
                  <a:gd name="connsiteY18" fmla="*/ 264398 h 331078"/>
                  <a:gd name="connsiteX19" fmla="*/ 294546 w 1182753"/>
                  <a:gd name="connsiteY19" fmla="*/ 331071 h 331078"/>
                  <a:gd name="connsiteX20" fmla="*/ 373128 w 1182753"/>
                  <a:gd name="connsiteY20" fmla="*/ 269160 h 331078"/>
                  <a:gd name="connsiteX21" fmla="*/ 442184 w 1182753"/>
                  <a:gd name="connsiteY21" fmla="*/ 326313 h 331078"/>
                  <a:gd name="connsiteX22" fmla="*/ 508859 w 1182753"/>
                  <a:gd name="connsiteY22" fmla="*/ 276308 h 331078"/>
                  <a:gd name="connsiteX23" fmla="*/ 585059 w 1182753"/>
                  <a:gd name="connsiteY23" fmla="*/ 323933 h 331078"/>
                  <a:gd name="connsiteX24" fmla="*/ 651734 w 1182753"/>
                  <a:gd name="connsiteY24" fmla="*/ 269160 h 331078"/>
                  <a:gd name="connsiteX25" fmla="*/ 720789 w 1182753"/>
                  <a:gd name="connsiteY25" fmla="*/ 323931 h 331078"/>
                  <a:gd name="connsiteX26" fmla="*/ 792228 w 1182753"/>
                  <a:gd name="connsiteY26" fmla="*/ 262017 h 331078"/>
                  <a:gd name="connsiteX27" fmla="*/ 863665 w 1182753"/>
                  <a:gd name="connsiteY27" fmla="*/ 321550 h 331078"/>
                  <a:gd name="connsiteX28" fmla="*/ 923197 w 1182753"/>
                  <a:gd name="connsiteY28" fmla="*/ 271542 h 331078"/>
                  <a:gd name="connsiteX29" fmla="*/ 997016 w 1182753"/>
                  <a:gd name="connsiteY29" fmla="*/ 314407 h 331078"/>
                  <a:gd name="connsiteX30" fmla="*/ 1032734 w 1182753"/>
                  <a:gd name="connsiteY30" fmla="*/ 273927 h 331078"/>
                  <a:gd name="connsiteX31" fmla="*/ 1118459 w 1182753"/>
                  <a:gd name="connsiteY31" fmla="*/ 300116 h 331078"/>
                  <a:gd name="connsiteX32" fmla="*/ 1125602 w 1182753"/>
                  <a:gd name="connsiteY32" fmla="*/ 238208 h 331078"/>
                  <a:gd name="connsiteX33" fmla="*/ 1182753 w 1182753"/>
                  <a:gd name="connsiteY33" fmla="*/ 195341 h 331078"/>
                  <a:gd name="connsiteX0" fmla="*/ 1177990 w 1182753"/>
                  <a:gd name="connsiteY0" fmla="*/ 128666 h 331078"/>
                  <a:gd name="connsiteX1" fmla="*/ 1170846 w 1182753"/>
                  <a:gd name="connsiteY1" fmla="*/ 66758 h 331078"/>
                  <a:gd name="connsiteX2" fmla="*/ 1111315 w 1182753"/>
                  <a:gd name="connsiteY2" fmla="*/ 71520 h 331078"/>
                  <a:gd name="connsiteX3" fmla="*/ 1063690 w 1182753"/>
                  <a:gd name="connsiteY3" fmla="*/ 19129 h 331078"/>
                  <a:gd name="connsiteX4" fmla="*/ 954154 w 1182753"/>
                  <a:gd name="connsiteY4" fmla="*/ 61991 h 331078"/>
                  <a:gd name="connsiteX5" fmla="*/ 861284 w 1182753"/>
                  <a:gd name="connsiteY5" fmla="*/ 14367 h 331078"/>
                  <a:gd name="connsiteX6" fmla="*/ 758890 w 1182753"/>
                  <a:gd name="connsiteY6" fmla="*/ 76279 h 331078"/>
                  <a:gd name="connsiteX7" fmla="*/ 677928 w 1182753"/>
                  <a:gd name="connsiteY7" fmla="*/ 19129 h 331078"/>
                  <a:gd name="connsiteX8" fmla="*/ 577915 w 1182753"/>
                  <a:gd name="connsiteY8" fmla="*/ 71516 h 331078"/>
                  <a:gd name="connsiteX9" fmla="*/ 447741 w 1182753"/>
                  <a:gd name="connsiteY9" fmla="*/ 79 h 331078"/>
                  <a:gd name="connsiteX10" fmla="*/ 361221 w 1182753"/>
                  <a:gd name="connsiteY10" fmla="*/ 50879 h 331078"/>
                  <a:gd name="connsiteX11" fmla="*/ 296136 w 1182753"/>
                  <a:gd name="connsiteY11" fmla="*/ 9604 h 331078"/>
                  <a:gd name="connsiteX12" fmla="*/ 238190 w 1182753"/>
                  <a:gd name="connsiteY12" fmla="*/ 96921 h 331078"/>
                  <a:gd name="connsiteX13" fmla="*/ 158817 w 1182753"/>
                  <a:gd name="connsiteY13" fmla="*/ 23891 h 331078"/>
                  <a:gd name="connsiteX14" fmla="*/ 92934 w 1182753"/>
                  <a:gd name="connsiteY14" fmla="*/ 83422 h 331078"/>
                  <a:gd name="connsiteX15" fmla="*/ 66 w 1182753"/>
                  <a:gd name="connsiteY15" fmla="*/ 114378 h 331078"/>
                  <a:gd name="connsiteX16" fmla="*/ 104840 w 1182753"/>
                  <a:gd name="connsiteY16" fmla="*/ 204871 h 331078"/>
                  <a:gd name="connsiteX17" fmla="*/ 155639 w 1182753"/>
                  <a:gd name="connsiteY17" fmla="*/ 258846 h 331078"/>
                  <a:gd name="connsiteX18" fmla="*/ 220729 w 1182753"/>
                  <a:gd name="connsiteY18" fmla="*/ 264398 h 331078"/>
                  <a:gd name="connsiteX19" fmla="*/ 294546 w 1182753"/>
                  <a:gd name="connsiteY19" fmla="*/ 331071 h 331078"/>
                  <a:gd name="connsiteX20" fmla="*/ 373128 w 1182753"/>
                  <a:gd name="connsiteY20" fmla="*/ 269160 h 331078"/>
                  <a:gd name="connsiteX21" fmla="*/ 442184 w 1182753"/>
                  <a:gd name="connsiteY21" fmla="*/ 326313 h 331078"/>
                  <a:gd name="connsiteX22" fmla="*/ 508859 w 1182753"/>
                  <a:gd name="connsiteY22" fmla="*/ 276308 h 331078"/>
                  <a:gd name="connsiteX23" fmla="*/ 585059 w 1182753"/>
                  <a:gd name="connsiteY23" fmla="*/ 323933 h 331078"/>
                  <a:gd name="connsiteX24" fmla="*/ 651734 w 1182753"/>
                  <a:gd name="connsiteY24" fmla="*/ 269160 h 331078"/>
                  <a:gd name="connsiteX25" fmla="*/ 720789 w 1182753"/>
                  <a:gd name="connsiteY25" fmla="*/ 323931 h 331078"/>
                  <a:gd name="connsiteX26" fmla="*/ 792228 w 1182753"/>
                  <a:gd name="connsiteY26" fmla="*/ 262017 h 331078"/>
                  <a:gd name="connsiteX27" fmla="*/ 863665 w 1182753"/>
                  <a:gd name="connsiteY27" fmla="*/ 321550 h 331078"/>
                  <a:gd name="connsiteX28" fmla="*/ 923197 w 1182753"/>
                  <a:gd name="connsiteY28" fmla="*/ 271542 h 331078"/>
                  <a:gd name="connsiteX29" fmla="*/ 997016 w 1182753"/>
                  <a:gd name="connsiteY29" fmla="*/ 314407 h 331078"/>
                  <a:gd name="connsiteX30" fmla="*/ 1032734 w 1182753"/>
                  <a:gd name="connsiteY30" fmla="*/ 273927 h 331078"/>
                  <a:gd name="connsiteX31" fmla="*/ 1118459 w 1182753"/>
                  <a:gd name="connsiteY31" fmla="*/ 300116 h 331078"/>
                  <a:gd name="connsiteX32" fmla="*/ 1125602 w 1182753"/>
                  <a:gd name="connsiteY32" fmla="*/ 238208 h 331078"/>
                  <a:gd name="connsiteX33" fmla="*/ 1182753 w 1182753"/>
                  <a:gd name="connsiteY33" fmla="*/ 195341 h 331078"/>
                  <a:gd name="connsiteX0" fmla="*/ 1177995 w 1182758"/>
                  <a:gd name="connsiteY0" fmla="*/ 128666 h 331078"/>
                  <a:gd name="connsiteX1" fmla="*/ 1170851 w 1182758"/>
                  <a:gd name="connsiteY1" fmla="*/ 66758 h 331078"/>
                  <a:gd name="connsiteX2" fmla="*/ 1111320 w 1182758"/>
                  <a:gd name="connsiteY2" fmla="*/ 71520 h 331078"/>
                  <a:gd name="connsiteX3" fmla="*/ 1063695 w 1182758"/>
                  <a:gd name="connsiteY3" fmla="*/ 19129 h 331078"/>
                  <a:gd name="connsiteX4" fmla="*/ 954159 w 1182758"/>
                  <a:gd name="connsiteY4" fmla="*/ 61991 h 331078"/>
                  <a:gd name="connsiteX5" fmla="*/ 861289 w 1182758"/>
                  <a:gd name="connsiteY5" fmla="*/ 14367 h 331078"/>
                  <a:gd name="connsiteX6" fmla="*/ 758895 w 1182758"/>
                  <a:gd name="connsiteY6" fmla="*/ 76279 h 331078"/>
                  <a:gd name="connsiteX7" fmla="*/ 677933 w 1182758"/>
                  <a:gd name="connsiteY7" fmla="*/ 19129 h 331078"/>
                  <a:gd name="connsiteX8" fmla="*/ 577920 w 1182758"/>
                  <a:gd name="connsiteY8" fmla="*/ 71516 h 331078"/>
                  <a:gd name="connsiteX9" fmla="*/ 447746 w 1182758"/>
                  <a:gd name="connsiteY9" fmla="*/ 79 h 331078"/>
                  <a:gd name="connsiteX10" fmla="*/ 361226 w 1182758"/>
                  <a:gd name="connsiteY10" fmla="*/ 50879 h 331078"/>
                  <a:gd name="connsiteX11" fmla="*/ 296141 w 1182758"/>
                  <a:gd name="connsiteY11" fmla="*/ 9604 h 331078"/>
                  <a:gd name="connsiteX12" fmla="*/ 238195 w 1182758"/>
                  <a:gd name="connsiteY12" fmla="*/ 96921 h 331078"/>
                  <a:gd name="connsiteX13" fmla="*/ 187397 w 1182758"/>
                  <a:gd name="connsiteY13" fmla="*/ 46116 h 331078"/>
                  <a:gd name="connsiteX14" fmla="*/ 92939 w 1182758"/>
                  <a:gd name="connsiteY14" fmla="*/ 83422 h 331078"/>
                  <a:gd name="connsiteX15" fmla="*/ 71 w 1182758"/>
                  <a:gd name="connsiteY15" fmla="*/ 114378 h 331078"/>
                  <a:gd name="connsiteX16" fmla="*/ 104845 w 1182758"/>
                  <a:gd name="connsiteY16" fmla="*/ 204871 h 331078"/>
                  <a:gd name="connsiteX17" fmla="*/ 155644 w 1182758"/>
                  <a:gd name="connsiteY17" fmla="*/ 258846 h 331078"/>
                  <a:gd name="connsiteX18" fmla="*/ 220734 w 1182758"/>
                  <a:gd name="connsiteY18" fmla="*/ 264398 h 331078"/>
                  <a:gd name="connsiteX19" fmla="*/ 294551 w 1182758"/>
                  <a:gd name="connsiteY19" fmla="*/ 331071 h 331078"/>
                  <a:gd name="connsiteX20" fmla="*/ 373133 w 1182758"/>
                  <a:gd name="connsiteY20" fmla="*/ 269160 h 331078"/>
                  <a:gd name="connsiteX21" fmla="*/ 442189 w 1182758"/>
                  <a:gd name="connsiteY21" fmla="*/ 326313 h 331078"/>
                  <a:gd name="connsiteX22" fmla="*/ 508864 w 1182758"/>
                  <a:gd name="connsiteY22" fmla="*/ 276308 h 331078"/>
                  <a:gd name="connsiteX23" fmla="*/ 585064 w 1182758"/>
                  <a:gd name="connsiteY23" fmla="*/ 323933 h 331078"/>
                  <a:gd name="connsiteX24" fmla="*/ 651739 w 1182758"/>
                  <a:gd name="connsiteY24" fmla="*/ 269160 h 331078"/>
                  <a:gd name="connsiteX25" fmla="*/ 720794 w 1182758"/>
                  <a:gd name="connsiteY25" fmla="*/ 323931 h 331078"/>
                  <a:gd name="connsiteX26" fmla="*/ 792233 w 1182758"/>
                  <a:gd name="connsiteY26" fmla="*/ 262017 h 331078"/>
                  <a:gd name="connsiteX27" fmla="*/ 863670 w 1182758"/>
                  <a:gd name="connsiteY27" fmla="*/ 321550 h 331078"/>
                  <a:gd name="connsiteX28" fmla="*/ 923202 w 1182758"/>
                  <a:gd name="connsiteY28" fmla="*/ 271542 h 331078"/>
                  <a:gd name="connsiteX29" fmla="*/ 997021 w 1182758"/>
                  <a:gd name="connsiteY29" fmla="*/ 314407 h 331078"/>
                  <a:gd name="connsiteX30" fmla="*/ 1032739 w 1182758"/>
                  <a:gd name="connsiteY30" fmla="*/ 273927 h 331078"/>
                  <a:gd name="connsiteX31" fmla="*/ 1118464 w 1182758"/>
                  <a:gd name="connsiteY31" fmla="*/ 300116 h 331078"/>
                  <a:gd name="connsiteX32" fmla="*/ 1125607 w 1182758"/>
                  <a:gd name="connsiteY32" fmla="*/ 238208 h 331078"/>
                  <a:gd name="connsiteX33" fmla="*/ 1182758 w 1182758"/>
                  <a:gd name="connsiteY33" fmla="*/ 195341 h 331078"/>
                  <a:gd name="connsiteX0" fmla="*/ 1177995 w 1182758"/>
                  <a:gd name="connsiteY0" fmla="*/ 128666 h 331078"/>
                  <a:gd name="connsiteX1" fmla="*/ 1170851 w 1182758"/>
                  <a:gd name="connsiteY1" fmla="*/ 66758 h 331078"/>
                  <a:gd name="connsiteX2" fmla="*/ 1111320 w 1182758"/>
                  <a:gd name="connsiteY2" fmla="*/ 71520 h 331078"/>
                  <a:gd name="connsiteX3" fmla="*/ 1063695 w 1182758"/>
                  <a:gd name="connsiteY3" fmla="*/ 19129 h 331078"/>
                  <a:gd name="connsiteX4" fmla="*/ 954159 w 1182758"/>
                  <a:gd name="connsiteY4" fmla="*/ 61991 h 331078"/>
                  <a:gd name="connsiteX5" fmla="*/ 861289 w 1182758"/>
                  <a:gd name="connsiteY5" fmla="*/ 14367 h 331078"/>
                  <a:gd name="connsiteX6" fmla="*/ 758895 w 1182758"/>
                  <a:gd name="connsiteY6" fmla="*/ 76279 h 331078"/>
                  <a:gd name="connsiteX7" fmla="*/ 677933 w 1182758"/>
                  <a:gd name="connsiteY7" fmla="*/ 19129 h 331078"/>
                  <a:gd name="connsiteX8" fmla="*/ 577920 w 1182758"/>
                  <a:gd name="connsiteY8" fmla="*/ 71516 h 331078"/>
                  <a:gd name="connsiteX9" fmla="*/ 447746 w 1182758"/>
                  <a:gd name="connsiteY9" fmla="*/ 79 h 331078"/>
                  <a:gd name="connsiteX10" fmla="*/ 361226 w 1182758"/>
                  <a:gd name="connsiteY10" fmla="*/ 50879 h 331078"/>
                  <a:gd name="connsiteX11" fmla="*/ 296141 w 1182758"/>
                  <a:gd name="connsiteY11" fmla="*/ 9604 h 331078"/>
                  <a:gd name="connsiteX12" fmla="*/ 238195 w 1182758"/>
                  <a:gd name="connsiteY12" fmla="*/ 96921 h 331078"/>
                  <a:gd name="connsiteX13" fmla="*/ 187397 w 1182758"/>
                  <a:gd name="connsiteY13" fmla="*/ 46116 h 331078"/>
                  <a:gd name="connsiteX14" fmla="*/ 92939 w 1182758"/>
                  <a:gd name="connsiteY14" fmla="*/ 83422 h 331078"/>
                  <a:gd name="connsiteX15" fmla="*/ 71 w 1182758"/>
                  <a:gd name="connsiteY15" fmla="*/ 114378 h 331078"/>
                  <a:gd name="connsiteX16" fmla="*/ 104845 w 1182758"/>
                  <a:gd name="connsiteY16" fmla="*/ 204871 h 331078"/>
                  <a:gd name="connsiteX17" fmla="*/ 155644 w 1182758"/>
                  <a:gd name="connsiteY17" fmla="*/ 258846 h 331078"/>
                  <a:gd name="connsiteX18" fmla="*/ 220734 w 1182758"/>
                  <a:gd name="connsiteY18" fmla="*/ 264398 h 331078"/>
                  <a:gd name="connsiteX19" fmla="*/ 294551 w 1182758"/>
                  <a:gd name="connsiteY19" fmla="*/ 331071 h 331078"/>
                  <a:gd name="connsiteX20" fmla="*/ 373133 w 1182758"/>
                  <a:gd name="connsiteY20" fmla="*/ 269160 h 331078"/>
                  <a:gd name="connsiteX21" fmla="*/ 442189 w 1182758"/>
                  <a:gd name="connsiteY21" fmla="*/ 326313 h 331078"/>
                  <a:gd name="connsiteX22" fmla="*/ 508864 w 1182758"/>
                  <a:gd name="connsiteY22" fmla="*/ 276308 h 331078"/>
                  <a:gd name="connsiteX23" fmla="*/ 585064 w 1182758"/>
                  <a:gd name="connsiteY23" fmla="*/ 323933 h 331078"/>
                  <a:gd name="connsiteX24" fmla="*/ 651739 w 1182758"/>
                  <a:gd name="connsiteY24" fmla="*/ 269160 h 331078"/>
                  <a:gd name="connsiteX25" fmla="*/ 720794 w 1182758"/>
                  <a:gd name="connsiteY25" fmla="*/ 323931 h 331078"/>
                  <a:gd name="connsiteX26" fmla="*/ 792233 w 1182758"/>
                  <a:gd name="connsiteY26" fmla="*/ 262017 h 331078"/>
                  <a:gd name="connsiteX27" fmla="*/ 863670 w 1182758"/>
                  <a:gd name="connsiteY27" fmla="*/ 321550 h 331078"/>
                  <a:gd name="connsiteX28" fmla="*/ 923202 w 1182758"/>
                  <a:gd name="connsiteY28" fmla="*/ 271542 h 331078"/>
                  <a:gd name="connsiteX29" fmla="*/ 997021 w 1182758"/>
                  <a:gd name="connsiteY29" fmla="*/ 314407 h 331078"/>
                  <a:gd name="connsiteX30" fmla="*/ 1032739 w 1182758"/>
                  <a:gd name="connsiteY30" fmla="*/ 273927 h 331078"/>
                  <a:gd name="connsiteX31" fmla="*/ 1118464 w 1182758"/>
                  <a:gd name="connsiteY31" fmla="*/ 300116 h 331078"/>
                  <a:gd name="connsiteX32" fmla="*/ 1125607 w 1182758"/>
                  <a:gd name="connsiteY32" fmla="*/ 238208 h 331078"/>
                  <a:gd name="connsiteX33" fmla="*/ 1182758 w 1182758"/>
                  <a:gd name="connsiteY33" fmla="*/ 195341 h 331078"/>
                  <a:gd name="connsiteX0" fmla="*/ 1177995 w 1182758"/>
                  <a:gd name="connsiteY0" fmla="*/ 128675 h 331087"/>
                  <a:gd name="connsiteX1" fmla="*/ 1170851 w 1182758"/>
                  <a:gd name="connsiteY1" fmla="*/ 66767 h 331087"/>
                  <a:gd name="connsiteX2" fmla="*/ 1111320 w 1182758"/>
                  <a:gd name="connsiteY2" fmla="*/ 71529 h 331087"/>
                  <a:gd name="connsiteX3" fmla="*/ 1063695 w 1182758"/>
                  <a:gd name="connsiteY3" fmla="*/ 19138 h 331087"/>
                  <a:gd name="connsiteX4" fmla="*/ 954159 w 1182758"/>
                  <a:gd name="connsiteY4" fmla="*/ 62000 h 331087"/>
                  <a:gd name="connsiteX5" fmla="*/ 861289 w 1182758"/>
                  <a:gd name="connsiteY5" fmla="*/ 14376 h 331087"/>
                  <a:gd name="connsiteX6" fmla="*/ 758895 w 1182758"/>
                  <a:gd name="connsiteY6" fmla="*/ 76288 h 331087"/>
                  <a:gd name="connsiteX7" fmla="*/ 677933 w 1182758"/>
                  <a:gd name="connsiteY7" fmla="*/ 19138 h 331087"/>
                  <a:gd name="connsiteX8" fmla="*/ 577920 w 1182758"/>
                  <a:gd name="connsiteY8" fmla="*/ 71525 h 331087"/>
                  <a:gd name="connsiteX9" fmla="*/ 447746 w 1182758"/>
                  <a:gd name="connsiteY9" fmla="*/ 88 h 331087"/>
                  <a:gd name="connsiteX10" fmla="*/ 361226 w 1182758"/>
                  <a:gd name="connsiteY10" fmla="*/ 50888 h 331087"/>
                  <a:gd name="connsiteX11" fmla="*/ 318366 w 1182758"/>
                  <a:gd name="connsiteY11" fmla="*/ 41363 h 331087"/>
                  <a:gd name="connsiteX12" fmla="*/ 238195 w 1182758"/>
                  <a:gd name="connsiteY12" fmla="*/ 96930 h 331087"/>
                  <a:gd name="connsiteX13" fmla="*/ 187397 w 1182758"/>
                  <a:gd name="connsiteY13" fmla="*/ 46125 h 331087"/>
                  <a:gd name="connsiteX14" fmla="*/ 92939 w 1182758"/>
                  <a:gd name="connsiteY14" fmla="*/ 83431 h 331087"/>
                  <a:gd name="connsiteX15" fmla="*/ 71 w 1182758"/>
                  <a:gd name="connsiteY15" fmla="*/ 114387 h 331087"/>
                  <a:gd name="connsiteX16" fmla="*/ 104845 w 1182758"/>
                  <a:gd name="connsiteY16" fmla="*/ 204880 h 331087"/>
                  <a:gd name="connsiteX17" fmla="*/ 155644 w 1182758"/>
                  <a:gd name="connsiteY17" fmla="*/ 258855 h 331087"/>
                  <a:gd name="connsiteX18" fmla="*/ 220734 w 1182758"/>
                  <a:gd name="connsiteY18" fmla="*/ 264407 h 331087"/>
                  <a:gd name="connsiteX19" fmla="*/ 294551 w 1182758"/>
                  <a:gd name="connsiteY19" fmla="*/ 331080 h 331087"/>
                  <a:gd name="connsiteX20" fmla="*/ 373133 w 1182758"/>
                  <a:gd name="connsiteY20" fmla="*/ 269169 h 331087"/>
                  <a:gd name="connsiteX21" fmla="*/ 442189 w 1182758"/>
                  <a:gd name="connsiteY21" fmla="*/ 326322 h 331087"/>
                  <a:gd name="connsiteX22" fmla="*/ 508864 w 1182758"/>
                  <a:gd name="connsiteY22" fmla="*/ 276317 h 331087"/>
                  <a:gd name="connsiteX23" fmla="*/ 585064 w 1182758"/>
                  <a:gd name="connsiteY23" fmla="*/ 323942 h 331087"/>
                  <a:gd name="connsiteX24" fmla="*/ 651739 w 1182758"/>
                  <a:gd name="connsiteY24" fmla="*/ 269169 h 331087"/>
                  <a:gd name="connsiteX25" fmla="*/ 720794 w 1182758"/>
                  <a:gd name="connsiteY25" fmla="*/ 323940 h 331087"/>
                  <a:gd name="connsiteX26" fmla="*/ 792233 w 1182758"/>
                  <a:gd name="connsiteY26" fmla="*/ 262026 h 331087"/>
                  <a:gd name="connsiteX27" fmla="*/ 863670 w 1182758"/>
                  <a:gd name="connsiteY27" fmla="*/ 321559 h 331087"/>
                  <a:gd name="connsiteX28" fmla="*/ 923202 w 1182758"/>
                  <a:gd name="connsiteY28" fmla="*/ 271551 h 331087"/>
                  <a:gd name="connsiteX29" fmla="*/ 997021 w 1182758"/>
                  <a:gd name="connsiteY29" fmla="*/ 314416 h 331087"/>
                  <a:gd name="connsiteX30" fmla="*/ 1032739 w 1182758"/>
                  <a:gd name="connsiteY30" fmla="*/ 273936 h 331087"/>
                  <a:gd name="connsiteX31" fmla="*/ 1118464 w 1182758"/>
                  <a:gd name="connsiteY31" fmla="*/ 300125 h 331087"/>
                  <a:gd name="connsiteX32" fmla="*/ 1125607 w 1182758"/>
                  <a:gd name="connsiteY32" fmla="*/ 238217 h 331087"/>
                  <a:gd name="connsiteX33" fmla="*/ 1182758 w 1182758"/>
                  <a:gd name="connsiteY33" fmla="*/ 195350 h 331087"/>
                  <a:gd name="connsiteX0" fmla="*/ 1177995 w 1182758"/>
                  <a:gd name="connsiteY0" fmla="*/ 128646 h 331058"/>
                  <a:gd name="connsiteX1" fmla="*/ 1170851 w 1182758"/>
                  <a:gd name="connsiteY1" fmla="*/ 66738 h 331058"/>
                  <a:gd name="connsiteX2" fmla="*/ 1111320 w 1182758"/>
                  <a:gd name="connsiteY2" fmla="*/ 71500 h 331058"/>
                  <a:gd name="connsiteX3" fmla="*/ 1063695 w 1182758"/>
                  <a:gd name="connsiteY3" fmla="*/ 19109 h 331058"/>
                  <a:gd name="connsiteX4" fmla="*/ 954159 w 1182758"/>
                  <a:gd name="connsiteY4" fmla="*/ 61971 h 331058"/>
                  <a:gd name="connsiteX5" fmla="*/ 861289 w 1182758"/>
                  <a:gd name="connsiteY5" fmla="*/ 14347 h 331058"/>
                  <a:gd name="connsiteX6" fmla="*/ 758895 w 1182758"/>
                  <a:gd name="connsiteY6" fmla="*/ 76259 h 331058"/>
                  <a:gd name="connsiteX7" fmla="*/ 677933 w 1182758"/>
                  <a:gd name="connsiteY7" fmla="*/ 19109 h 331058"/>
                  <a:gd name="connsiteX8" fmla="*/ 577920 w 1182758"/>
                  <a:gd name="connsiteY8" fmla="*/ 71496 h 331058"/>
                  <a:gd name="connsiteX9" fmla="*/ 447746 w 1182758"/>
                  <a:gd name="connsiteY9" fmla="*/ 59 h 331058"/>
                  <a:gd name="connsiteX10" fmla="*/ 380276 w 1182758"/>
                  <a:gd name="connsiteY10" fmla="*/ 92134 h 331058"/>
                  <a:gd name="connsiteX11" fmla="*/ 318366 w 1182758"/>
                  <a:gd name="connsiteY11" fmla="*/ 41334 h 331058"/>
                  <a:gd name="connsiteX12" fmla="*/ 238195 w 1182758"/>
                  <a:gd name="connsiteY12" fmla="*/ 96901 h 331058"/>
                  <a:gd name="connsiteX13" fmla="*/ 187397 w 1182758"/>
                  <a:gd name="connsiteY13" fmla="*/ 46096 h 331058"/>
                  <a:gd name="connsiteX14" fmla="*/ 92939 w 1182758"/>
                  <a:gd name="connsiteY14" fmla="*/ 83402 h 331058"/>
                  <a:gd name="connsiteX15" fmla="*/ 71 w 1182758"/>
                  <a:gd name="connsiteY15" fmla="*/ 114358 h 331058"/>
                  <a:gd name="connsiteX16" fmla="*/ 104845 w 1182758"/>
                  <a:gd name="connsiteY16" fmla="*/ 204851 h 331058"/>
                  <a:gd name="connsiteX17" fmla="*/ 155644 w 1182758"/>
                  <a:gd name="connsiteY17" fmla="*/ 258826 h 331058"/>
                  <a:gd name="connsiteX18" fmla="*/ 220734 w 1182758"/>
                  <a:gd name="connsiteY18" fmla="*/ 264378 h 331058"/>
                  <a:gd name="connsiteX19" fmla="*/ 294551 w 1182758"/>
                  <a:gd name="connsiteY19" fmla="*/ 331051 h 331058"/>
                  <a:gd name="connsiteX20" fmla="*/ 373133 w 1182758"/>
                  <a:gd name="connsiteY20" fmla="*/ 269140 h 331058"/>
                  <a:gd name="connsiteX21" fmla="*/ 442189 w 1182758"/>
                  <a:gd name="connsiteY21" fmla="*/ 326293 h 331058"/>
                  <a:gd name="connsiteX22" fmla="*/ 508864 w 1182758"/>
                  <a:gd name="connsiteY22" fmla="*/ 276288 h 331058"/>
                  <a:gd name="connsiteX23" fmla="*/ 585064 w 1182758"/>
                  <a:gd name="connsiteY23" fmla="*/ 323913 h 331058"/>
                  <a:gd name="connsiteX24" fmla="*/ 651739 w 1182758"/>
                  <a:gd name="connsiteY24" fmla="*/ 269140 h 331058"/>
                  <a:gd name="connsiteX25" fmla="*/ 720794 w 1182758"/>
                  <a:gd name="connsiteY25" fmla="*/ 323911 h 331058"/>
                  <a:gd name="connsiteX26" fmla="*/ 792233 w 1182758"/>
                  <a:gd name="connsiteY26" fmla="*/ 261997 h 331058"/>
                  <a:gd name="connsiteX27" fmla="*/ 863670 w 1182758"/>
                  <a:gd name="connsiteY27" fmla="*/ 321530 h 331058"/>
                  <a:gd name="connsiteX28" fmla="*/ 923202 w 1182758"/>
                  <a:gd name="connsiteY28" fmla="*/ 271522 h 331058"/>
                  <a:gd name="connsiteX29" fmla="*/ 997021 w 1182758"/>
                  <a:gd name="connsiteY29" fmla="*/ 314387 h 331058"/>
                  <a:gd name="connsiteX30" fmla="*/ 1032739 w 1182758"/>
                  <a:gd name="connsiteY30" fmla="*/ 273907 h 331058"/>
                  <a:gd name="connsiteX31" fmla="*/ 1118464 w 1182758"/>
                  <a:gd name="connsiteY31" fmla="*/ 300096 h 331058"/>
                  <a:gd name="connsiteX32" fmla="*/ 1125607 w 1182758"/>
                  <a:gd name="connsiteY32" fmla="*/ 238188 h 331058"/>
                  <a:gd name="connsiteX33" fmla="*/ 1182758 w 1182758"/>
                  <a:gd name="connsiteY33" fmla="*/ 195321 h 331058"/>
                  <a:gd name="connsiteX0" fmla="*/ 1177995 w 1182758"/>
                  <a:gd name="connsiteY0" fmla="*/ 114383 h 316795"/>
                  <a:gd name="connsiteX1" fmla="*/ 1170851 w 1182758"/>
                  <a:gd name="connsiteY1" fmla="*/ 52475 h 316795"/>
                  <a:gd name="connsiteX2" fmla="*/ 1111320 w 1182758"/>
                  <a:gd name="connsiteY2" fmla="*/ 57237 h 316795"/>
                  <a:gd name="connsiteX3" fmla="*/ 1063695 w 1182758"/>
                  <a:gd name="connsiteY3" fmla="*/ 4846 h 316795"/>
                  <a:gd name="connsiteX4" fmla="*/ 954159 w 1182758"/>
                  <a:gd name="connsiteY4" fmla="*/ 47708 h 316795"/>
                  <a:gd name="connsiteX5" fmla="*/ 861289 w 1182758"/>
                  <a:gd name="connsiteY5" fmla="*/ 84 h 316795"/>
                  <a:gd name="connsiteX6" fmla="*/ 758895 w 1182758"/>
                  <a:gd name="connsiteY6" fmla="*/ 61996 h 316795"/>
                  <a:gd name="connsiteX7" fmla="*/ 677933 w 1182758"/>
                  <a:gd name="connsiteY7" fmla="*/ 4846 h 316795"/>
                  <a:gd name="connsiteX8" fmla="*/ 577920 w 1182758"/>
                  <a:gd name="connsiteY8" fmla="*/ 57233 h 316795"/>
                  <a:gd name="connsiteX9" fmla="*/ 485846 w 1182758"/>
                  <a:gd name="connsiteY9" fmla="*/ 27071 h 316795"/>
                  <a:gd name="connsiteX10" fmla="*/ 380276 w 1182758"/>
                  <a:gd name="connsiteY10" fmla="*/ 77871 h 316795"/>
                  <a:gd name="connsiteX11" fmla="*/ 318366 w 1182758"/>
                  <a:gd name="connsiteY11" fmla="*/ 27071 h 316795"/>
                  <a:gd name="connsiteX12" fmla="*/ 238195 w 1182758"/>
                  <a:gd name="connsiteY12" fmla="*/ 82638 h 316795"/>
                  <a:gd name="connsiteX13" fmla="*/ 187397 w 1182758"/>
                  <a:gd name="connsiteY13" fmla="*/ 31833 h 316795"/>
                  <a:gd name="connsiteX14" fmla="*/ 92939 w 1182758"/>
                  <a:gd name="connsiteY14" fmla="*/ 69139 h 316795"/>
                  <a:gd name="connsiteX15" fmla="*/ 71 w 1182758"/>
                  <a:gd name="connsiteY15" fmla="*/ 100095 h 316795"/>
                  <a:gd name="connsiteX16" fmla="*/ 104845 w 1182758"/>
                  <a:gd name="connsiteY16" fmla="*/ 190588 h 316795"/>
                  <a:gd name="connsiteX17" fmla="*/ 155644 w 1182758"/>
                  <a:gd name="connsiteY17" fmla="*/ 244563 h 316795"/>
                  <a:gd name="connsiteX18" fmla="*/ 220734 w 1182758"/>
                  <a:gd name="connsiteY18" fmla="*/ 250115 h 316795"/>
                  <a:gd name="connsiteX19" fmla="*/ 294551 w 1182758"/>
                  <a:gd name="connsiteY19" fmla="*/ 316788 h 316795"/>
                  <a:gd name="connsiteX20" fmla="*/ 373133 w 1182758"/>
                  <a:gd name="connsiteY20" fmla="*/ 254877 h 316795"/>
                  <a:gd name="connsiteX21" fmla="*/ 442189 w 1182758"/>
                  <a:gd name="connsiteY21" fmla="*/ 312030 h 316795"/>
                  <a:gd name="connsiteX22" fmla="*/ 508864 w 1182758"/>
                  <a:gd name="connsiteY22" fmla="*/ 262025 h 316795"/>
                  <a:gd name="connsiteX23" fmla="*/ 585064 w 1182758"/>
                  <a:gd name="connsiteY23" fmla="*/ 309650 h 316795"/>
                  <a:gd name="connsiteX24" fmla="*/ 651739 w 1182758"/>
                  <a:gd name="connsiteY24" fmla="*/ 254877 h 316795"/>
                  <a:gd name="connsiteX25" fmla="*/ 720794 w 1182758"/>
                  <a:gd name="connsiteY25" fmla="*/ 309648 h 316795"/>
                  <a:gd name="connsiteX26" fmla="*/ 792233 w 1182758"/>
                  <a:gd name="connsiteY26" fmla="*/ 247734 h 316795"/>
                  <a:gd name="connsiteX27" fmla="*/ 863670 w 1182758"/>
                  <a:gd name="connsiteY27" fmla="*/ 307267 h 316795"/>
                  <a:gd name="connsiteX28" fmla="*/ 923202 w 1182758"/>
                  <a:gd name="connsiteY28" fmla="*/ 257259 h 316795"/>
                  <a:gd name="connsiteX29" fmla="*/ 997021 w 1182758"/>
                  <a:gd name="connsiteY29" fmla="*/ 300124 h 316795"/>
                  <a:gd name="connsiteX30" fmla="*/ 1032739 w 1182758"/>
                  <a:gd name="connsiteY30" fmla="*/ 259644 h 316795"/>
                  <a:gd name="connsiteX31" fmla="*/ 1118464 w 1182758"/>
                  <a:gd name="connsiteY31" fmla="*/ 285833 h 316795"/>
                  <a:gd name="connsiteX32" fmla="*/ 1125607 w 1182758"/>
                  <a:gd name="connsiteY32" fmla="*/ 223925 h 316795"/>
                  <a:gd name="connsiteX33" fmla="*/ 1182758 w 1182758"/>
                  <a:gd name="connsiteY33" fmla="*/ 181058 h 316795"/>
                  <a:gd name="connsiteX0" fmla="*/ 1177995 w 1182758"/>
                  <a:gd name="connsiteY0" fmla="*/ 114383 h 316795"/>
                  <a:gd name="connsiteX1" fmla="*/ 1170851 w 1182758"/>
                  <a:gd name="connsiteY1" fmla="*/ 52475 h 316795"/>
                  <a:gd name="connsiteX2" fmla="*/ 1111320 w 1182758"/>
                  <a:gd name="connsiteY2" fmla="*/ 57237 h 316795"/>
                  <a:gd name="connsiteX3" fmla="*/ 1063695 w 1182758"/>
                  <a:gd name="connsiteY3" fmla="*/ 4846 h 316795"/>
                  <a:gd name="connsiteX4" fmla="*/ 954159 w 1182758"/>
                  <a:gd name="connsiteY4" fmla="*/ 47708 h 316795"/>
                  <a:gd name="connsiteX5" fmla="*/ 861289 w 1182758"/>
                  <a:gd name="connsiteY5" fmla="*/ 84 h 316795"/>
                  <a:gd name="connsiteX6" fmla="*/ 758895 w 1182758"/>
                  <a:gd name="connsiteY6" fmla="*/ 61996 h 316795"/>
                  <a:gd name="connsiteX7" fmla="*/ 677933 w 1182758"/>
                  <a:gd name="connsiteY7" fmla="*/ 4846 h 316795"/>
                  <a:gd name="connsiteX8" fmla="*/ 533470 w 1182758"/>
                  <a:gd name="connsiteY8" fmla="*/ 63583 h 316795"/>
                  <a:gd name="connsiteX9" fmla="*/ 485846 w 1182758"/>
                  <a:gd name="connsiteY9" fmla="*/ 27071 h 316795"/>
                  <a:gd name="connsiteX10" fmla="*/ 380276 w 1182758"/>
                  <a:gd name="connsiteY10" fmla="*/ 77871 h 316795"/>
                  <a:gd name="connsiteX11" fmla="*/ 318366 w 1182758"/>
                  <a:gd name="connsiteY11" fmla="*/ 27071 h 316795"/>
                  <a:gd name="connsiteX12" fmla="*/ 238195 w 1182758"/>
                  <a:gd name="connsiteY12" fmla="*/ 82638 h 316795"/>
                  <a:gd name="connsiteX13" fmla="*/ 187397 w 1182758"/>
                  <a:gd name="connsiteY13" fmla="*/ 31833 h 316795"/>
                  <a:gd name="connsiteX14" fmla="*/ 92939 w 1182758"/>
                  <a:gd name="connsiteY14" fmla="*/ 69139 h 316795"/>
                  <a:gd name="connsiteX15" fmla="*/ 71 w 1182758"/>
                  <a:gd name="connsiteY15" fmla="*/ 100095 h 316795"/>
                  <a:gd name="connsiteX16" fmla="*/ 104845 w 1182758"/>
                  <a:gd name="connsiteY16" fmla="*/ 190588 h 316795"/>
                  <a:gd name="connsiteX17" fmla="*/ 155644 w 1182758"/>
                  <a:gd name="connsiteY17" fmla="*/ 244563 h 316795"/>
                  <a:gd name="connsiteX18" fmla="*/ 220734 w 1182758"/>
                  <a:gd name="connsiteY18" fmla="*/ 250115 h 316795"/>
                  <a:gd name="connsiteX19" fmla="*/ 294551 w 1182758"/>
                  <a:gd name="connsiteY19" fmla="*/ 316788 h 316795"/>
                  <a:gd name="connsiteX20" fmla="*/ 373133 w 1182758"/>
                  <a:gd name="connsiteY20" fmla="*/ 254877 h 316795"/>
                  <a:gd name="connsiteX21" fmla="*/ 442189 w 1182758"/>
                  <a:gd name="connsiteY21" fmla="*/ 312030 h 316795"/>
                  <a:gd name="connsiteX22" fmla="*/ 508864 w 1182758"/>
                  <a:gd name="connsiteY22" fmla="*/ 262025 h 316795"/>
                  <a:gd name="connsiteX23" fmla="*/ 585064 w 1182758"/>
                  <a:gd name="connsiteY23" fmla="*/ 309650 h 316795"/>
                  <a:gd name="connsiteX24" fmla="*/ 651739 w 1182758"/>
                  <a:gd name="connsiteY24" fmla="*/ 254877 h 316795"/>
                  <a:gd name="connsiteX25" fmla="*/ 720794 w 1182758"/>
                  <a:gd name="connsiteY25" fmla="*/ 309648 h 316795"/>
                  <a:gd name="connsiteX26" fmla="*/ 792233 w 1182758"/>
                  <a:gd name="connsiteY26" fmla="*/ 247734 h 316795"/>
                  <a:gd name="connsiteX27" fmla="*/ 863670 w 1182758"/>
                  <a:gd name="connsiteY27" fmla="*/ 307267 h 316795"/>
                  <a:gd name="connsiteX28" fmla="*/ 923202 w 1182758"/>
                  <a:gd name="connsiteY28" fmla="*/ 257259 h 316795"/>
                  <a:gd name="connsiteX29" fmla="*/ 997021 w 1182758"/>
                  <a:gd name="connsiteY29" fmla="*/ 300124 h 316795"/>
                  <a:gd name="connsiteX30" fmla="*/ 1032739 w 1182758"/>
                  <a:gd name="connsiteY30" fmla="*/ 259644 h 316795"/>
                  <a:gd name="connsiteX31" fmla="*/ 1118464 w 1182758"/>
                  <a:gd name="connsiteY31" fmla="*/ 285833 h 316795"/>
                  <a:gd name="connsiteX32" fmla="*/ 1125607 w 1182758"/>
                  <a:gd name="connsiteY32" fmla="*/ 223925 h 316795"/>
                  <a:gd name="connsiteX33" fmla="*/ 1182758 w 1182758"/>
                  <a:gd name="connsiteY33" fmla="*/ 181058 h 316795"/>
                  <a:gd name="connsiteX0" fmla="*/ 1177995 w 1182758"/>
                  <a:gd name="connsiteY0" fmla="*/ 114383 h 316795"/>
                  <a:gd name="connsiteX1" fmla="*/ 1170851 w 1182758"/>
                  <a:gd name="connsiteY1" fmla="*/ 52475 h 316795"/>
                  <a:gd name="connsiteX2" fmla="*/ 1111320 w 1182758"/>
                  <a:gd name="connsiteY2" fmla="*/ 57237 h 316795"/>
                  <a:gd name="connsiteX3" fmla="*/ 1063695 w 1182758"/>
                  <a:gd name="connsiteY3" fmla="*/ 4846 h 316795"/>
                  <a:gd name="connsiteX4" fmla="*/ 954159 w 1182758"/>
                  <a:gd name="connsiteY4" fmla="*/ 47708 h 316795"/>
                  <a:gd name="connsiteX5" fmla="*/ 861289 w 1182758"/>
                  <a:gd name="connsiteY5" fmla="*/ 84 h 316795"/>
                  <a:gd name="connsiteX6" fmla="*/ 758895 w 1182758"/>
                  <a:gd name="connsiteY6" fmla="*/ 61996 h 316795"/>
                  <a:gd name="connsiteX7" fmla="*/ 677933 w 1182758"/>
                  <a:gd name="connsiteY7" fmla="*/ 4846 h 316795"/>
                  <a:gd name="connsiteX8" fmla="*/ 533470 w 1182758"/>
                  <a:gd name="connsiteY8" fmla="*/ 63583 h 316795"/>
                  <a:gd name="connsiteX9" fmla="*/ 463621 w 1182758"/>
                  <a:gd name="connsiteY9" fmla="*/ 23896 h 316795"/>
                  <a:gd name="connsiteX10" fmla="*/ 380276 w 1182758"/>
                  <a:gd name="connsiteY10" fmla="*/ 77871 h 316795"/>
                  <a:gd name="connsiteX11" fmla="*/ 318366 w 1182758"/>
                  <a:gd name="connsiteY11" fmla="*/ 27071 h 316795"/>
                  <a:gd name="connsiteX12" fmla="*/ 238195 w 1182758"/>
                  <a:gd name="connsiteY12" fmla="*/ 82638 h 316795"/>
                  <a:gd name="connsiteX13" fmla="*/ 187397 w 1182758"/>
                  <a:gd name="connsiteY13" fmla="*/ 31833 h 316795"/>
                  <a:gd name="connsiteX14" fmla="*/ 92939 w 1182758"/>
                  <a:gd name="connsiteY14" fmla="*/ 69139 h 316795"/>
                  <a:gd name="connsiteX15" fmla="*/ 71 w 1182758"/>
                  <a:gd name="connsiteY15" fmla="*/ 100095 h 316795"/>
                  <a:gd name="connsiteX16" fmla="*/ 104845 w 1182758"/>
                  <a:gd name="connsiteY16" fmla="*/ 190588 h 316795"/>
                  <a:gd name="connsiteX17" fmla="*/ 155644 w 1182758"/>
                  <a:gd name="connsiteY17" fmla="*/ 244563 h 316795"/>
                  <a:gd name="connsiteX18" fmla="*/ 220734 w 1182758"/>
                  <a:gd name="connsiteY18" fmla="*/ 250115 h 316795"/>
                  <a:gd name="connsiteX19" fmla="*/ 294551 w 1182758"/>
                  <a:gd name="connsiteY19" fmla="*/ 316788 h 316795"/>
                  <a:gd name="connsiteX20" fmla="*/ 373133 w 1182758"/>
                  <a:gd name="connsiteY20" fmla="*/ 254877 h 316795"/>
                  <a:gd name="connsiteX21" fmla="*/ 442189 w 1182758"/>
                  <a:gd name="connsiteY21" fmla="*/ 312030 h 316795"/>
                  <a:gd name="connsiteX22" fmla="*/ 508864 w 1182758"/>
                  <a:gd name="connsiteY22" fmla="*/ 262025 h 316795"/>
                  <a:gd name="connsiteX23" fmla="*/ 585064 w 1182758"/>
                  <a:gd name="connsiteY23" fmla="*/ 309650 h 316795"/>
                  <a:gd name="connsiteX24" fmla="*/ 651739 w 1182758"/>
                  <a:gd name="connsiteY24" fmla="*/ 254877 h 316795"/>
                  <a:gd name="connsiteX25" fmla="*/ 720794 w 1182758"/>
                  <a:gd name="connsiteY25" fmla="*/ 309648 h 316795"/>
                  <a:gd name="connsiteX26" fmla="*/ 792233 w 1182758"/>
                  <a:gd name="connsiteY26" fmla="*/ 247734 h 316795"/>
                  <a:gd name="connsiteX27" fmla="*/ 863670 w 1182758"/>
                  <a:gd name="connsiteY27" fmla="*/ 307267 h 316795"/>
                  <a:gd name="connsiteX28" fmla="*/ 923202 w 1182758"/>
                  <a:gd name="connsiteY28" fmla="*/ 257259 h 316795"/>
                  <a:gd name="connsiteX29" fmla="*/ 997021 w 1182758"/>
                  <a:gd name="connsiteY29" fmla="*/ 300124 h 316795"/>
                  <a:gd name="connsiteX30" fmla="*/ 1032739 w 1182758"/>
                  <a:gd name="connsiteY30" fmla="*/ 259644 h 316795"/>
                  <a:gd name="connsiteX31" fmla="*/ 1118464 w 1182758"/>
                  <a:gd name="connsiteY31" fmla="*/ 285833 h 316795"/>
                  <a:gd name="connsiteX32" fmla="*/ 1125607 w 1182758"/>
                  <a:gd name="connsiteY32" fmla="*/ 223925 h 316795"/>
                  <a:gd name="connsiteX33" fmla="*/ 1182758 w 1182758"/>
                  <a:gd name="connsiteY33" fmla="*/ 181058 h 316795"/>
                  <a:gd name="connsiteX0" fmla="*/ 1177995 w 1182758"/>
                  <a:gd name="connsiteY0" fmla="*/ 114383 h 316795"/>
                  <a:gd name="connsiteX1" fmla="*/ 1170851 w 1182758"/>
                  <a:gd name="connsiteY1" fmla="*/ 52475 h 316795"/>
                  <a:gd name="connsiteX2" fmla="*/ 1111320 w 1182758"/>
                  <a:gd name="connsiteY2" fmla="*/ 57237 h 316795"/>
                  <a:gd name="connsiteX3" fmla="*/ 1063695 w 1182758"/>
                  <a:gd name="connsiteY3" fmla="*/ 4846 h 316795"/>
                  <a:gd name="connsiteX4" fmla="*/ 954159 w 1182758"/>
                  <a:gd name="connsiteY4" fmla="*/ 47708 h 316795"/>
                  <a:gd name="connsiteX5" fmla="*/ 861289 w 1182758"/>
                  <a:gd name="connsiteY5" fmla="*/ 84 h 316795"/>
                  <a:gd name="connsiteX6" fmla="*/ 758895 w 1182758"/>
                  <a:gd name="connsiteY6" fmla="*/ 61996 h 316795"/>
                  <a:gd name="connsiteX7" fmla="*/ 611258 w 1182758"/>
                  <a:gd name="connsiteY7" fmla="*/ 14371 h 316795"/>
                  <a:gd name="connsiteX8" fmla="*/ 533470 w 1182758"/>
                  <a:gd name="connsiteY8" fmla="*/ 63583 h 316795"/>
                  <a:gd name="connsiteX9" fmla="*/ 463621 w 1182758"/>
                  <a:gd name="connsiteY9" fmla="*/ 23896 h 316795"/>
                  <a:gd name="connsiteX10" fmla="*/ 380276 w 1182758"/>
                  <a:gd name="connsiteY10" fmla="*/ 77871 h 316795"/>
                  <a:gd name="connsiteX11" fmla="*/ 318366 w 1182758"/>
                  <a:gd name="connsiteY11" fmla="*/ 27071 h 316795"/>
                  <a:gd name="connsiteX12" fmla="*/ 238195 w 1182758"/>
                  <a:gd name="connsiteY12" fmla="*/ 82638 h 316795"/>
                  <a:gd name="connsiteX13" fmla="*/ 187397 w 1182758"/>
                  <a:gd name="connsiteY13" fmla="*/ 31833 h 316795"/>
                  <a:gd name="connsiteX14" fmla="*/ 92939 w 1182758"/>
                  <a:gd name="connsiteY14" fmla="*/ 69139 h 316795"/>
                  <a:gd name="connsiteX15" fmla="*/ 71 w 1182758"/>
                  <a:gd name="connsiteY15" fmla="*/ 100095 h 316795"/>
                  <a:gd name="connsiteX16" fmla="*/ 104845 w 1182758"/>
                  <a:gd name="connsiteY16" fmla="*/ 190588 h 316795"/>
                  <a:gd name="connsiteX17" fmla="*/ 155644 w 1182758"/>
                  <a:gd name="connsiteY17" fmla="*/ 244563 h 316795"/>
                  <a:gd name="connsiteX18" fmla="*/ 220734 w 1182758"/>
                  <a:gd name="connsiteY18" fmla="*/ 250115 h 316795"/>
                  <a:gd name="connsiteX19" fmla="*/ 294551 w 1182758"/>
                  <a:gd name="connsiteY19" fmla="*/ 316788 h 316795"/>
                  <a:gd name="connsiteX20" fmla="*/ 373133 w 1182758"/>
                  <a:gd name="connsiteY20" fmla="*/ 254877 h 316795"/>
                  <a:gd name="connsiteX21" fmla="*/ 442189 w 1182758"/>
                  <a:gd name="connsiteY21" fmla="*/ 312030 h 316795"/>
                  <a:gd name="connsiteX22" fmla="*/ 508864 w 1182758"/>
                  <a:gd name="connsiteY22" fmla="*/ 262025 h 316795"/>
                  <a:gd name="connsiteX23" fmla="*/ 585064 w 1182758"/>
                  <a:gd name="connsiteY23" fmla="*/ 309650 h 316795"/>
                  <a:gd name="connsiteX24" fmla="*/ 651739 w 1182758"/>
                  <a:gd name="connsiteY24" fmla="*/ 254877 h 316795"/>
                  <a:gd name="connsiteX25" fmla="*/ 720794 w 1182758"/>
                  <a:gd name="connsiteY25" fmla="*/ 309648 h 316795"/>
                  <a:gd name="connsiteX26" fmla="*/ 792233 w 1182758"/>
                  <a:gd name="connsiteY26" fmla="*/ 247734 h 316795"/>
                  <a:gd name="connsiteX27" fmla="*/ 863670 w 1182758"/>
                  <a:gd name="connsiteY27" fmla="*/ 307267 h 316795"/>
                  <a:gd name="connsiteX28" fmla="*/ 923202 w 1182758"/>
                  <a:gd name="connsiteY28" fmla="*/ 257259 h 316795"/>
                  <a:gd name="connsiteX29" fmla="*/ 997021 w 1182758"/>
                  <a:gd name="connsiteY29" fmla="*/ 300124 h 316795"/>
                  <a:gd name="connsiteX30" fmla="*/ 1032739 w 1182758"/>
                  <a:gd name="connsiteY30" fmla="*/ 259644 h 316795"/>
                  <a:gd name="connsiteX31" fmla="*/ 1118464 w 1182758"/>
                  <a:gd name="connsiteY31" fmla="*/ 285833 h 316795"/>
                  <a:gd name="connsiteX32" fmla="*/ 1125607 w 1182758"/>
                  <a:gd name="connsiteY32" fmla="*/ 223925 h 316795"/>
                  <a:gd name="connsiteX33" fmla="*/ 1182758 w 1182758"/>
                  <a:gd name="connsiteY33" fmla="*/ 181058 h 316795"/>
                  <a:gd name="connsiteX0" fmla="*/ 1177995 w 1182758"/>
                  <a:gd name="connsiteY0" fmla="*/ 114309 h 316721"/>
                  <a:gd name="connsiteX1" fmla="*/ 1170851 w 1182758"/>
                  <a:gd name="connsiteY1" fmla="*/ 52401 h 316721"/>
                  <a:gd name="connsiteX2" fmla="*/ 1111320 w 1182758"/>
                  <a:gd name="connsiteY2" fmla="*/ 57163 h 316721"/>
                  <a:gd name="connsiteX3" fmla="*/ 1063695 w 1182758"/>
                  <a:gd name="connsiteY3" fmla="*/ 4772 h 316721"/>
                  <a:gd name="connsiteX4" fmla="*/ 954159 w 1182758"/>
                  <a:gd name="connsiteY4" fmla="*/ 47634 h 316721"/>
                  <a:gd name="connsiteX5" fmla="*/ 861289 w 1182758"/>
                  <a:gd name="connsiteY5" fmla="*/ 10 h 316721"/>
                  <a:gd name="connsiteX6" fmla="*/ 685870 w 1182758"/>
                  <a:gd name="connsiteY6" fmla="*/ 52397 h 316721"/>
                  <a:gd name="connsiteX7" fmla="*/ 611258 w 1182758"/>
                  <a:gd name="connsiteY7" fmla="*/ 14297 h 316721"/>
                  <a:gd name="connsiteX8" fmla="*/ 533470 w 1182758"/>
                  <a:gd name="connsiteY8" fmla="*/ 63509 h 316721"/>
                  <a:gd name="connsiteX9" fmla="*/ 463621 w 1182758"/>
                  <a:gd name="connsiteY9" fmla="*/ 23822 h 316721"/>
                  <a:gd name="connsiteX10" fmla="*/ 380276 w 1182758"/>
                  <a:gd name="connsiteY10" fmla="*/ 77797 h 316721"/>
                  <a:gd name="connsiteX11" fmla="*/ 318366 w 1182758"/>
                  <a:gd name="connsiteY11" fmla="*/ 26997 h 316721"/>
                  <a:gd name="connsiteX12" fmla="*/ 238195 w 1182758"/>
                  <a:gd name="connsiteY12" fmla="*/ 82564 h 316721"/>
                  <a:gd name="connsiteX13" fmla="*/ 187397 w 1182758"/>
                  <a:gd name="connsiteY13" fmla="*/ 31759 h 316721"/>
                  <a:gd name="connsiteX14" fmla="*/ 92939 w 1182758"/>
                  <a:gd name="connsiteY14" fmla="*/ 69065 h 316721"/>
                  <a:gd name="connsiteX15" fmla="*/ 71 w 1182758"/>
                  <a:gd name="connsiteY15" fmla="*/ 100021 h 316721"/>
                  <a:gd name="connsiteX16" fmla="*/ 104845 w 1182758"/>
                  <a:gd name="connsiteY16" fmla="*/ 190514 h 316721"/>
                  <a:gd name="connsiteX17" fmla="*/ 155644 w 1182758"/>
                  <a:gd name="connsiteY17" fmla="*/ 244489 h 316721"/>
                  <a:gd name="connsiteX18" fmla="*/ 220734 w 1182758"/>
                  <a:gd name="connsiteY18" fmla="*/ 250041 h 316721"/>
                  <a:gd name="connsiteX19" fmla="*/ 294551 w 1182758"/>
                  <a:gd name="connsiteY19" fmla="*/ 316714 h 316721"/>
                  <a:gd name="connsiteX20" fmla="*/ 373133 w 1182758"/>
                  <a:gd name="connsiteY20" fmla="*/ 254803 h 316721"/>
                  <a:gd name="connsiteX21" fmla="*/ 442189 w 1182758"/>
                  <a:gd name="connsiteY21" fmla="*/ 311956 h 316721"/>
                  <a:gd name="connsiteX22" fmla="*/ 508864 w 1182758"/>
                  <a:gd name="connsiteY22" fmla="*/ 261951 h 316721"/>
                  <a:gd name="connsiteX23" fmla="*/ 585064 w 1182758"/>
                  <a:gd name="connsiteY23" fmla="*/ 309576 h 316721"/>
                  <a:gd name="connsiteX24" fmla="*/ 651739 w 1182758"/>
                  <a:gd name="connsiteY24" fmla="*/ 254803 h 316721"/>
                  <a:gd name="connsiteX25" fmla="*/ 720794 w 1182758"/>
                  <a:gd name="connsiteY25" fmla="*/ 309574 h 316721"/>
                  <a:gd name="connsiteX26" fmla="*/ 792233 w 1182758"/>
                  <a:gd name="connsiteY26" fmla="*/ 247660 h 316721"/>
                  <a:gd name="connsiteX27" fmla="*/ 863670 w 1182758"/>
                  <a:gd name="connsiteY27" fmla="*/ 307193 h 316721"/>
                  <a:gd name="connsiteX28" fmla="*/ 923202 w 1182758"/>
                  <a:gd name="connsiteY28" fmla="*/ 257185 h 316721"/>
                  <a:gd name="connsiteX29" fmla="*/ 997021 w 1182758"/>
                  <a:gd name="connsiteY29" fmla="*/ 300050 h 316721"/>
                  <a:gd name="connsiteX30" fmla="*/ 1032739 w 1182758"/>
                  <a:gd name="connsiteY30" fmla="*/ 259570 h 316721"/>
                  <a:gd name="connsiteX31" fmla="*/ 1118464 w 1182758"/>
                  <a:gd name="connsiteY31" fmla="*/ 285759 h 316721"/>
                  <a:gd name="connsiteX32" fmla="*/ 1125607 w 1182758"/>
                  <a:gd name="connsiteY32" fmla="*/ 223851 h 316721"/>
                  <a:gd name="connsiteX33" fmla="*/ 1182758 w 1182758"/>
                  <a:gd name="connsiteY33" fmla="*/ 180984 h 316721"/>
                  <a:gd name="connsiteX0" fmla="*/ 1177995 w 1182758"/>
                  <a:gd name="connsiteY0" fmla="*/ 111135 h 313547"/>
                  <a:gd name="connsiteX1" fmla="*/ 1170851 w 1182758"/>
                  <a:gd name="connsiteY1" fmla="*/ 49227 h 313547"/>
                  <a:gd name="connsiteX2" fmla="*/ 1111320 w 1182758"/>
                  <a:gd name="connsiteY2" fmla="*/ 53989 h 313547"/>
                  <a:gd name="connsiteX3" fmla="*/ 1063695 w 1182758"/>
                  <a:gd name="connsiteY3" fmla="*/ 1598 h 313547"/>
                  <a:gd name="connsiteX4" fmla="*/ 954159 w 1182758"/>
                  <a:gd name="connsiteY4" fmla="*/ 44460 h 313547"/>
                  <a:gd name="connsiteX5" fmla="*/ 785089 w 1182758"/>
                  <a:gd name="connsiteY5" fmla="*/ 11 h 313547"/>
                  <a:gd name="connsiteX6" fmla="*/ 685870 w 1182758"/>
                  <a:gd name="connsiteY6" fmla="*/ 49223 h 313547"/>
                  <a:gd name="connsiteX7" fmla="*/ 611258 w 1182758"/>
                  <a:gd name="connsiteY7" fmla="*/ 11123 h 313547"/>
                  <a:gd name="connsiteX8" fmla="*/ 533470 w 1182758"/>
                  <a:gd name="connsiteY8" fmla="*/ 60335 h 313547"/>
                  <a:gd name="connsiteX9" fmla="*/ 463621 w 1182758"/>
                  <a:gd name="connsiteY9" fmla="*/ 20648 h 313547"/>
                  <a:gd name="connsiteX10" fmla="*/ 380276 w 1182758"/>
                  <a:gd name="connsiteY10" fmla="*/ 74623 h 313547"/>
                  <a:gd name="connsiteX11" fmla="*/ 318366 w 1182758"/>
                  <a:gd name="connsiteY11" fmla="*/ 23823 h 313547"/>
                  <a:gd name="connsiteX12" fmla="*/ 238195 w 1182758"/>
                  <a:gd name="connsiteY12" fmla="*/ 79390 h 313547"/>
                  <a:gd name="connsiteX13" fmla="*/ 187397 w 1182758"/>
                  <a:gd name="connsiteY13" fmla="*/ 28585 h 313547"/>
                  <a:gd name="connsiteX14" fmla="*/ 92939 w 1182758"/>
                  <a:gd name="connsiteY14" fmla="*/ 65891 h 313547"/>
                  <a:gd name="connsiteX15" fmla="*/ 71 w 1182758"/>
                  <a:gd name="connsiteY15" fmla="*/ 96847 h 313547"/>
                  <a:gd name="connsiteX16" fmla="*/ 104845 w 1182758"/>
                  <a:gd name="connsiteY16" fmla="*/ 187340 h 313547"/>
                  <a:gd name="connsiteX17" fmla="*/ 155644 w 1182758"/>
                  <a:gd name="connsiteY17" fmla="*/ 241315 h 313547"/>
                  <a:gd name="connsiteX18" fmla="*/ 220734 w 1182758"/>
                  <a:gd name="connsiteY18" fmla="*/ 246867 h 313547"/>
                  <a:gd name="connsiteX19" fmla="*/ 294551 w 1182758"/>
                  <a:gd name="connsiteY19" fmla="*/ 313540 h 313547"/>
                  <a:gd name="connsiteX20" fmla="*/ 373133 w 1182758"/>
                  <a:gd name="connsiteY20" fmla="*/ 251629 h 313547"/>
                  <a:gd name="connsiteX21" fmla="*/ 442189 w 1182758"/>
                  <a:gd name="connsiteY21" fmla="*/ 308782 h 313547"/>
                  <a:gd name="connsiteX22" fmla="*/ 508864 w 1182758"/>
                  <a:gd name="connsiteY22" fmla="*/ 258777 h 313547"/>
                  <a:gd name="connsiteX23" fmla="*/ 585064 w 1182758"/>
                  <a:gd name="connsiteY23" fmla="*/ 306402 h 313547"/>
                  <a:gd name="connsiteX24" fmla="*/ 651739 w 1182758"/>
                  <a:gd name="connsiteY24" fmla="*/ 251629 h 313547"/>
                  <a:gd name="connsiteX25" fmla="*/ 720794 w 1182758"/>
                  <a:gd name="connsiteY25" fmla="*/ 306400 h 313547"/>
                  <a:gd name="connsiteX26" fmla="*/ 792233 w 1182758"/>
                  <a:gd name="connsiteY26" fmla="*/ 244486 h 313547"/>
                  <a:gd name="connsiteX27" fmla="*/ 863670 w 1182758"/>
                  <a:gd name="connsiteY27" fmla="*/ 304019 h 313547"/>
                  <a:gd name="connsiteX28" fmla="*/ 923202 w 1182758"/>
                  <a:gd name="connsiteY28" fmla="*/ 254011 h 313547"/>
                  <a:gd name="connsiteX29" fmla="*/ 997021 w 1182758"/>
                  <a:gd name="connsiteY29" fmla="*/ 296876 h 313547"/>
                  <a:gd name="connsiteX30" fmla="*/ 1032739 w 1182758"/>
                  <a:gd name="connsiteY30" fmla="*/ 256396 h 313547"/>
                  <a:gd name="connsiteX31" fmla="*/ 1118464 w 1182758"/>
                  <a:gd name="connsiteY31" fmla="*/ 282585 h 313547"/>
                  <a:gd name="connsiteX32" fmla="*/ 1125607 w 1182758"/>
                  <a:gd name="connsiteY32" fmla="*/ 220677 h 313547"/>
                  <a:gd name="connsiteX33" fmla="*/ 1182758 w 1182758"/>
                  <a:gd name="connsiteY33" fmla="*/ 177810 h 313547"/>
                  <a:gd name="connsiteX0" fmla="*/ 1177995 w 1182758"/>
                  <a:gd name="connsiteY0" fmla="*/ 111135 h 313547"/>
                  <a:gd name="connsiteX1" fmla="*/ 1170851 w 1182758"/>
                  <a:gd name="connsiteY1" fmla="*/ 49227 h 313547"/>
                  <a:gd name="connsiteX2" fmla="*/ 1111320 w 1182758"/>
                  <a:gd name="connsiteY2" fmla="*/ 53989 h 313547"/>
                  <a:gd name="connsiteX3" fmla="*/ 1063695 w 1182758"/>
                  <a:gd name="connsiteY3" fmla="*/ 1598 h 313547"/>
                  <a:gd name="connsiteX4" fmla="*/ 862084 w 1182758"/>
                  <a:gd name="connsiteY4" fmla="*/ 44460 h 313547"/>
                  <a:gd name="connsiteX5" fmla="*/ 785089 w 1182758"/>
                  <a:gd name="connsiteY5" fmla="*/ 11 h 313547"/>
                  <a:gd name="connsiteX6" fmla="*/ 685870 w 1182758"/>
                  <a:gd name="connsiteY6" fmla="*/ 49223 h 313547"/>
                  <a:gd name="connsiteX7" fmla="*/ 611258 w 1182758"/>
                  <a:gd name="connsiteY7" fmla="*/ 11123 h 313547"/>
                  <a:gd name="connsiteX8" fmla="*/ 533470 w 1182758"/>
                  <a:gd name="connsiteY8" fmla="*/ 60335 h 313547"/>
                  <a:gd name="connsiteX9" fmla="*/ 463621 w 1182758"/>
                  <a:gd name="connsiteY9" fmla="*/ 20648 h 313547"/>
                  <a:gd name="connsiteX10" fmla="*/ 380276 w 1182758"/>
                  <a:gd name="connsiteY10" fmla="*/ 74623 h 313547"/>
                  <a:gd name="connsiteX11" fmla="*/ 318366 w 1182758"/>
                  <a:gd name="connsiteY11" fmla="*/ 23823 h 313547"/>
                  <a:gd name="connsiteX12" fmla="*/ 238195 w 1182758"/>
                  <a:gd name="connsiteY12" fmla="*/ 79390 h 313547"/>
                  <a:gd name="connsiteX13" fmla="*/ 187397 w 1182758"/>
                  <a:gd name="connsiteY13" fmla="*/ 28585 h 313547"/>
                  <a:gd name="connsiteX14" fmla="*/ 92939 w 1182758"/>
                  <a:gd name="connsiteY14" fmla="*/ 65891 h 313547"/>
                  <a:gd name="connsiteX15" fmla="*/ 71 w 1182758"/>
                  <a:gd name="connsiteY15" fmla="*/ 96847 h 313547"/>
                  <a:gd name="connsiteX16" fmla="*/ 104845 w 1182758"/>
                  <a:gd name="connsiteY16" fmla="*/ 187340 h 313547"/>
                  <a:gd name="connsiteX17" fmla="*/ 155644 w 1182758"/>
                  <a:gd name="connsiteY17" fmla="*/ 241315 h 313547"/>
                  <a:gd name="connsiteX18" fmla="*/ 220734 w 1182758"/>
                  <a:gd name="connsiteY18" fmla="*/ 246867 h 313547"/>
                  <a:gd name="connsiteX19" fmla="*/ 294551 w 1182758"/>
                  <a:gd name="connsiteY19" fmla="*/ 313540 h 313547"/>
                  <a:gd name="connsiteX20" fmla="*/ 373133 w 1182758"/>
                  <a:gd name="connsiteY20" fmla="*/ 251629 h 313547"/>
                  <a:gd name="connsiteX21" fmla="*/ 442189 w 1182758"/>
                  <a:gd name="connsiteY21" fmla="*/ 308782 h 313547"/>
                  <a:gd name="connsiteX22" fmla="*/ 508864 w 1182758"/>
                  <a:gd name="connsiteY22" fmla="*/ 258777 h 313547"/>
                  <a:gd name="connsiteX23" fmla="*/ 585064 w 1182758"/>
                  <a:gd name="connsiteY23" fmla="*/ 306402 h 313547"/>
                  <a:gd name="connsiteX24" fmla="*/ 651739 w 1182758"/>
                  <a:gd name="connsiteY24" fmla="*/ 251629 h 313547"/>
                  <a:gd name="connsiteX25" fmla="*/ 720794 w 1182758"/>
                  <a:gd name="connsiteY25" fmla="*/ 306400 h 313547"/>
                  <a:gd name="connsiteX26" fmla="*/ 792233 w 1182758"/>
                  <a:gd name="connsiteY26" fmla="*/ 244486 h 313547"/>
                  <a:gd name="connsiteX27" fmla="*/ 863670 w 1182758"/>
                  <a:gd name="connsiteY27" fmla="*/ 304019 h 313547"/>
                  <a:gd name="connsiteX28" fmla="*/ 923202 w 1182758"/>
                  <a:gd name="connsiteY28" fmla="*/ 254011 h 313547"/>
                  <a:gd name="connsiteX29" fmla="*/ 997021 w 1182758"/>
                  <a:gd name="connsiteY29" fmla="*/ 296876 h 313547"/>
                  <a:gd name="connsiteX30" fmla="*/ 1032739 w 1182758"/>
                  <a:gd name="connsiteY30" fmla="*/ 256396 h 313547"/>
                  <a:gd name="connsiteX31" fmla="*/ 1118464 w 1182758"/>
                  <a:gd name="connsiteY31" fmla="*/ 282585 h 313547"/>
                  <a:gd name="connsiteX32" fmla="*/ 1125607 w 1182758"/>
                  <a:gd name="connsiteY32" fmla="*/ 220677 h 313547"/>
                  <a:gd name="connsiteX33" fmla="*/ 1182758 w 1182758"/>
                  <a:gd name="connsiteY33" fmla="*/ 177810 h 313547"/>
                  <a:gd name="connsiteX0" fmla="*/ 1177995 w 1182758"/>
                  <a:gd name="connsiteY0" fmla="*/ 117483 h 319895"/>
                  <a:gd name="connsiteX1" fmla="*/ 1170851 w 1182758"/>
                  <a:gd name="connsiteY1" fmla="*/ 55575 h 319895"/>
                  <a:gd name="connsiteX2" fmla="*/ 1111320 w 1182758"/>
                  <a:gd name="connsiteY2" fmla="*/ 60337 h 319895"/>
                  <a:gd name="connsiteX3" fmla="*/ 1063695 w 1182758"/>
                  <a:gd name="connsiteY3" fmla="*/ 7946 h 319895"/>
                  <a:gd name="connsiteX4" fmla="*/ 862084 w 1182758"/>
                  <a:gd name="connsiteY4" fmla="*/ 50808 h 319895"/>
                  <a:gd name="connsiteX5" fmla="*/ 762864 w 1182758"/>
                  <a:gd name="connsiteY5" fmla="*/ 9 h 319895"/>
                  <a:gd name="connsiteX6" fmla="*/ 685870 w 1182758"/>
                  <a:gd name="connsiteY6" fmla="*/ 55571 h 319895"/>
                  <a:gd name="connsiteX7" fmla="*/ 611258 w 1182758"/>
                  <a:gd name="connsiteY7" fmla="*/ 17471 h 319895"/>
                  <a:gd name="connsiteX8" fmla="*/ 533470 w 1182758"/>
                  <a:gd name="connsiteY8" fmla="*/ 66683 h 319895"/>
                  <a:gd name="connsiteX9" fmla="*/ 463621 w 1182758"/>
                  <a:gd name="connsiteY9" fmla="*/ 26996 h 319895"/>
                  <a:gd name="connsiteX10" fmla="*/ 380276 w 1182758"/>
                  <a:gd name="connsiteY10" fmla="*/ 80971 h 319895"/>
                  <a:gd name="connsiteX11" fmla="*/ 318366 w 1182758"/>
                  <a:gd name="connsiteY11" fmla="*/ 30171 h 319895"/>
                  <a:gd name="connsiteX12" fmla="*/ 238195 w 1182758"/>
                  <a:gd name="connsiteY12" fmla="*/ 85738 h 319895"/>
                  <a:gd name="connsiteX13" fmla="*/ 187397 w 1182758"/>
                  <a:gd name="connsiteY13" fmla="*/ 34933 h 319895"/>
                  <a:gd name="connsiteX14" fmla="*/ 92939 w 1182758"/>
                  <a:gd name="connsiteY14" fmla="*/ 72239 h 319895"/>
                  <a:gd name="connsiteX15" fmla="*/ 71 w 1182758"/>
                  <a:gd name="connsiteY15" fmla="*/ 103195 h 319895"/>
                  <a:gd name="connsiteX16" fmla="*/ 104845 w 1182758"/>
                  <a:gd name="connsiteY16" fmla="*/ 193688 h 319895"/>
                  <a:gd name="connsiteX17" fmla="*/ 155644 w 1182758"/>
                  <a:gd name="connsiteY17" fmla="*/ 247663 h 319895"/>
                  <a:gd name="connsiteX18" fmla="*/ 220734 w 1182758"/>
                  <a:gd name="connsiteY18" fmla="*/ 253215 h 319895"/>
                  <a:gd name="connsiteX19" fmla="*/ 294551 w 1182758"/>
                  <a:gd name="connsiteY19" fmla="*/ 319888 h 319895"/>
                  <a:gd name="connsiteX20" fmla="*/ 373133 w 1182758"/>
                  <a:gd name="connsiteY20" fmla="*/ 257977 h 319895"/>
                  <a:gd name="connsiteX21" fmla="*/ 442189 w 1182758"/>
                  <a:gd name="connsiteY21" fmla="*/ 315130 h 319895"/>
                  <a:gd name="connsiteX22" fmla="*/ 508864 w 1182758"/>
                  <a:gd name="connsiteY22" fmla="*/ 265125 h 319895"/>
                  <a:gd name="connsiteX23" fmla="*/ 585064 w 1182758"/>
                  <a:gd name="connsiteY23" fmla="*/ 312750 h 319895"/>
                  <a:gd name="connsiteX24" fmla="*/ 651739 w 1182758"/>
                  <a:gd name="connsiteY24" fmla="*/ 257977 h 319895"/>
                  <a:gd name="connsiteX25" fmla="*/ 720794 w 1182758"/>
                  <a:gd name="connsiteY25" fmla="*/ 312748 h 319895"/>
                  <a:gd name="connsiteX26" fmla="*/ 792233 w 1182758"/>
                  <a:gd name="connsiteY26" fmla="*/ 250834 h 319895"/>
                  <a:gd name="connsiteX27" fmla="*/ 863670 w 1182758"/>
                  <a:gd name="connsiteY27" fmla="*/ 310367 h 319895"/>
                  <a:gd name="connsiteX28" fmla="*/ 923202 w 1182758"/>
                  <a:gd name="connsiteY28" fmla="*/ 260359 h 319895"/>
                  <a:gd name="connsiteX29" fmla="*/ 997021 w 1182758"/>
                  <a:gd name="connsiteY29" fmla="*/ 303224 h 319895"/>
                  <a:gd name="connsiteX30" fmla="*/ 1032739 w 1182758"/>
                  <a:gd name="connsiteY30" fmla="*/ 262744 h 319895"/>
                  <a:gd name="connsiteX31" fmla="*/ 1118464 w 1182758"/>
                  <a:gd name="connsiteY31" fmla="*/ 288933 h 319895"/>
                  <a:gd name="connsiteX32" fmla="*/ 1125607 w 1182758"/>
                  <a:gd name="connsiteY32" fmla="*/ 227025 h 319895"/>
                  <a:gd name="connsiteX33" fmla="*/ 1182758 w 1182758"/>
                  <a:gd name="connsiteY33" fmla="*/ 184158 h 319895"/>
                  <a:gd name="connsiteX0" fmla="*/ 1177995 w 1182758"/>
                  <a:gd name="connsiteY0" fmla="*/ 117483 h 319895"/>
                  <a:gd name="connsiteX1" fmla="*/ 1170851 w 1182758"/>
                  <a:gd name="connsiteY1" fmla="*/ 55575 h 319895"/>
                  <a:gd name="connsiteX2" fmla="*/ 1111320 w 1182758"/>
                  <a:gd name="connsiteY2" fmla="*/ 60337 h 319895"/>
                  <a:gd name="connsiteX3" fmla="*/ 933520 w 1182758"/>
                  <a:gd name="connsiteY3" fmla="*/ 4771 h 319895"/>
                  <a:gd name="connsiteX4" fmla="*/ 862084 w 1182758"/>
                  <a:gd name="connsiteY4" fmla="*/ 50808 h 319895"/>
                  <a:gd name="connsiteX5" fmla="*/ 762864 w 1182758"/>
                  <a:gd name="connsiteY5" fmla="*/ 9 h 319895"/>
                  <a:gd name="connsiteX6" fmla="*/ 685870 w 1182758"/>
                  <a:gd name="connsiteY6" fmla="*/ 55571 h 319895"/>
                  <a:gd name="connsiteX7" fmla="*/ 611258 w 1182758"/>
                  <a:gd name="connsiteY7" fmla="*/ 17471 h 319895"/>
                  <a:gd name="connsiteX8" fmla="*/ 533470 w 1182758"/>
                  <a:gd name="connsiteY8" fmla="*/ 66683 h 319895"/>
                  <a:gd name="connsiteX9" fmla="*/ 463621 w 1182758"/>
                  <a:gd name="connsiteY9" fmla="*/ 26996 h 319895"/>
                  <a:gd name="connsiteX10" fmla="*/ 380276 w 1182758"/>
                  <a:gd name="connsiteY10" fmla="*/ 80971 h 319895"/>
                  <a:gd name="connsiteX11" fmla="*/ 318366 w 1182758"/>
                  <a:gd name="connsiteY11" fmla="*/ 30171 h 319895"/>
                  <a:gd name="connsiteX12" fmla="*/ 238195 w 1182758"/>
                  <a:gd name="connsiteY12" fmla="*/ 85738 h 319895"/>
                  <a:gd name="connsiteX13" fmla="*/ 187397 w 1182758"/>
                  <a:gd name="connsiteY13" fmla="*/ 34933 h 319895"/>
                  <a:gd name="connsiteX14" fmla="*/ 92939 w 1182758"/>
                  <a:gd name="connsiteY14" fmla="*/ 72239 h 319895"/>
                  <a:gd name="connsiteX15" fmla="*/ 71 w 1182758"/>
                  <a:gd name="connsiteY15" fmla="*/ 103195 h 319895"/>
                  <a:gd name="connsiteX16" fmla="*/ 104845 w 1182758"/>
                  <a:gd name="connsiteY16" fmla="*/ 193688 h 319895"/>
                  <a:gd name="connsiteX17" fmla="*/ 155644 w 1182758"/>
                  <a:gd name="connsiteY17" fmla="*/ 247663 h 319895"/>
                  <a:gd name="connsiteX18" fmla="*/ 220734 w 1182758"/>
                  <a:gd name="connsiteY18" fmla="*/ 253215 h 319895"/>
                  <a:gd name="connsiteX19" fmla="*/ 294551 w 1182758"/>
                  <a:gd name="connsiteY19" fmla="*/ 319888 h 319895"/>
                  <a:gd name="connsiteX20" fmla="*/ 373133 w 1182758"/>
                  <a:gd name="connsiteY20" fmla="*/ 257977 h 319895"/>
                  <a:gd name="connsiteX21" fmla="*/ 442189 w 1182758"/>
                  <a:gd name="connsiteY21" fmla="*/ 315130 h 319895"/>
                  <a:gd name="connsiteX22" fmla="*/ 508864 w 1182758"/>
                  <a:gd name="connsiteY22" fmla="*/ 265125 h 319895"/>
                  <a:gd name="connsiteX23" fmla="*/ 585064 w 1182758"/>
                  <a:gd name="connsiteY23" fmla="*/ 312750 h 319895"/>
                  <a:gd name="connsiteX24" fmla="*/ 651739 w 1182758"/>
                  <a:gd name="connsiteY24" fmla="*/ 257977 h 319895"/>
                  <a:gd name="connsiteX25" fmla="*/ 720794 w 1182758"/>
                  <a:gd name="connsiteY25" fmla="*/ 312748 h 319895"/>
                  <a:gd name="connsiteX26" fmla="*/ 792233 w 1182758"/>
                  <a:gd name="connsiteY26" fmla="*/ 250834 h 319895"/>
                  <a:gd name="connsiteX27" fmla="*/ 863670 w 1182758"/>
                  <a:gd name="connsiteY27" fmla="*/ 310367 h 319895"/>
                  <a:gd name="connsiteX28" fmla="*/ 923202 w 1182758"/>
                  <a:gd name="connsiteY28" fmla="*/ 260359 h 319895"/>
                  <a:gd name="connsiteX29" fmla="*/ 997021 w 1182758"/>
                  <a:gd name="connsiteY29" fmla="*/ 303224 h 319895"/>
                  <a:gd name="connsiteX30" fmla="*/ 1032739 w 1182758"/>
                  <a:gd name="connsiteY30" fmla="*/ 262744 h 319895"/>
                  <a:gd name="connsiteX31" fmla="*/ 1118464 w 1182758"/>
                  <a:gd name="connsiteY31" fmla="*/ 288933 h 319895"/>
                  <a:gd name="connsiteX32" fmla="*/ 1125607 w 1182758"/>
                  <a:gd name="connsiteY32" fmla="*/ 227025 h 319895"/>
                  <a:gd name="connsiteX33" fmla="*/ 1182758 w 1182758"/>
                  <a:gd name="connsiteY33" fmla="*/ 184158 h 319895"/>
                  <a:gd name="connsiteX0" fmla="*/ 1177995 w 1182758"/>
                  <a:gd name="connsiteY0" fmla="*/ 117483 h 319895"/>
                  <a:gd name="connsiteX1" fmla="*/ 1170851 w 1182758"/>
                  <a:gd name="connsiteY1" fmla="*/ 55575 h 319895"/>
                  <a:gd name="connsiteX2" fmla="*/ 997020 w 1182758"/>
                  <a:gd name="connsiteY2" fmla="*/ 44462 h 319895"/>
                  <a:gd name="connsiteX3" fmla="*/ 933520 w 1182758"/>
                  <a:gd name="connsiteY3" fmla="*/ 4771 h 319895"/>
                  <a:gd name="connsiteX4" fmla="*/ 862084 w 1182758"/>
                  <a:gd name="connsiteY4" fmla="*/ 50808 h 319895"/>
                  <a:gd name="connsiteX5" fmla="*/ 762864 w 1182758"/>
                  <a:gd name="connsiteY5" fmla="*/ 9 h 319895"/>
                  <a:gd name="connsiteX6" fmla="*/ 685870 w 1182758"/>
                  <a:gd name="connsiteY6" fmla="*/ 55571 h 319895"/>
                  <a:gd name="connsiteX7" fmla="*/ 611258 w 1182758"/>
                  <a:gd name="connsiteY7" fmla="*/ 17471 h 319895"/>
                  <a:gd name="connsiteX8" fmla="*/ 533470 w 1182758"/>
                  <a:gd name="connsiteY8" fmla="*/ 66683 h 319895"/>
                  <a:gd name="connsiteX9" fmla="*/ 463621 w 1182758"/>
                  <a:gd name="connsiteY9" fmla="*/ 26996 h 319895"/>
                  <a:gd name="connsiteX10" fmla="*/ 380276 w 1182758"/>
                  <a:gd name="connsiteY10" fmla="*/ 80971 h 319895"/>
                  <a:gd name="connsiteX11" fmla="*/ 318366 w 1182758"/>
                  <a:gd name="connsiteY11" fmla="*/ 30171 h 319895"/>
                  <a:gd name="connsiteX12" fmla="*/ 238195 w 1182758"/>
                  <a:gd name="connsiteY12" fmla="*/ 85738 h 319895"/>
                  <a:gd name="connsiteX13" fmla="*/ 187397 w 1182758"/>
                  <a:gd name="connsiteY13" fmla="*/ 34933 h 319895"/>
                  <a:gd name="connsiteX14" fmla="*/ 92939 w 1182758"/>
                  <a:gd name="connsiteY14" fmla="*/ 72239 h 319895"/>
                  <a:gd name="connsiteX15" fmla="*/ 71 w 1182758"/>
                  <a:gd name="connsiteY15" fmla="*/ 103195 h 319895"/>
                  <a:gd name="connsiteX16" fmla="*/ 104845 w 1182758"/>
                  <a:gd name="connsiteY16" fmla="*/ 193688 h 319895"/>
                  <a:gd name="connsiteX17" fmla="*/ 155644 w 1182758"/>
                  <a:gd name="connsiteY17" fmla="*/ 247663 h 319895"/>
                  <a:gd name="connsiteX18" fmla="*/ 220734 w 1182758"/>
                  <a:gd name="connsiteY18" fmla="*/ 253215 h 319895"/>
                  <a:gd name="connsiteX19" fmla="*/ 294551 w 1182758"/>
                  <a:gd name="connsiteY19" fmla="*/ 319888 h 319895"/>
                  <a:gd name="connsiteX20" fmla="*/ 373133 w 1182758"/>
                  <a:gd name="connsiteY20" fmla="*/ 257977 h 319895"/>
                  <a:gd name="connsiteX21" fmla="*/ 442189 w 1182758"/>
                  <a:gd name="connsiteY21" fmla="*/ 315130 h 319895"/>
                  <a:gd name="connsiteX22" fmla="*/ 508864 w 1182758"/>
                  <a:gd name="connsiteY22" fmla="*/ 265125 h 319895"/>
                  <a:gd name="connsiteX23" fmla="*/ 585064 w 1182758"/>
                  <a:gd name="connsiteY23" fmla="*/ 312750 h 319895"/>
                  <a:gd name="connsiteX24" fmla="*/ 651739 w 1182758"/>
                  <a:gd name="connsiteY24" fmla="*/ 257977 h 319895"/>
                  <a:gd name="connsiteX25" fmla="*/ 720794 w 1182758"/>
                  <a:gd name="connsiteY25" fmla="*/ 312748 h 319895"/>
                  <a:gd name="connsiteX26" fmla="*/ 792233 w 1182758"/>
                  <a:gd name="connsiteY26" fmla="*/ 250834 h 319895"/>
                  <a:gd name="connsiteX27" fmla="*/ 863670 w 1182758"/>
                  <a:gd name="connsiteY27" fmla="*/ 310367 h 319895"/>
                  <a:gd name="connsiteX28" fmla="*/ 923202 w 1182758"/>
                  <a:gd name="connsiteY28" fmla="*/ 260359 h 319895"/>
                  <a:gd name="connsiteX29" fmla="*/ 997021 w 1182758"/>
                  <a:gd name="connsiteY29" fmla="*/ 303224 h 319895"/>
                  <a:gd name="connsiteX30" fmla="*/ 1032739 w 1182758"/>
                  <a:gd name="connsiteY30" fmla="*/ 262744 h 319895"/>
                  <a:gd name="connsiteX31" fmla="*/ 1118464 w 1182758"/>
                  <a:gd name="connsiteY31" fmla="*/ 288933 h 319895"/>
                  <a:gd name="connsiteX32" fmla="*/ 1125607 w 1182758"/>
                  <a:gd name="connsiteY32" fmla="*/ 227025 h 319895"/>
                  <a:gd name="connsiteX33" fmla="*/ 1182758 w 1182758"/>
                  <a:gd name="connsiteY33" fmla="*/ 184158 h 319895"/>
                  <a:gd name="connsiteX0" fmla="*/ 1177995 w 1182758"/>
                  <a:gd name="connsiteY0" fmla="*/ 117483 h 319895"/>
                  <a:gd name="connsiteX1" fmla="*/ 1170851 w 1182758"/>
                  <a:gd name="connsiteY1" fmla="*/ 55575 h 319895"/>
                  <a:gd name="connsiteX2" fmla="*/ 1073220 w 1182758"/>
                  <a:gd name="connsiteY2" fmla="*/ 6363 h 319895"/>
                  <a:gd name="connsiteX3" fmla="*/ 997020 w 1182758"/>
                  <a:gd name="connsiteY3" fmla="*/ 44462 h 319895"/>
                  <a:gd name="connsiteX4" fmla="*/ 933520 w 1182758"/>
                  <a:gd name="connsiteY4" fmla="*/ 4771 h 319895"/>
                  <a:gd name="connsiteX5" fmla="*/ 862084 w 1182758"/>
                  <a:gd name="connsiteY5" fmla="*/ 50808 h 319895"/>
                  <a:gd name="connsiteX6" fmla="*/ 762864 w 1182758"/>
                  <a:gd name="connsiteY6" fmla="*/ 9 h 319895"/>
                  <a:gd name="connsiteX7" fmla="*/ 685870 w 1182758"/>
                  <a:gd name="connsiteY7" fmla="*/ 55571 h 319895"/>
                  <a:gd name="connsiteX8" fmla="*/ 611258 w 1182758"/>
                  <a:gd name="connsiteY8" fmla="*/ 17471 h 319895"/>
                  <a:gd name="connsiteX9" fmla="*/ 533470 w 1182758"/>
                  <a:gd name="connsiteY9" fmla="*/ 66683 h 319895"/>
                  <a:gd name="connsiteX10" fmla="*/ 463621 w 1182758"/>
                  <a:gd name="connsiteY10" fmla="*/ 26996 h 319895"/>
                  <a:gd name="connsiteX11" fmla="*/ 380276 w 1182758"/>
                  <a:gd name="connsiteY11" fmla="*/ 80971 h 319895"/>
                  <a:gd name="connsiteX12" fmla="*/ 318366 w 1182758"/>
                  <a:gd name="connsiteY12" fmla="*/ 30171 h 319895"/>
                  <a:gd name="connsiteX13" fmla="*/ 238195 w 1182758"/>
                  <a:gd name="connsiteY13" fmla="*/ 85738 h 319895"/>
                  <a:gd name="connsiteX14" fmla="*/ 187397 w 1182758"/>
                  <a:gd name="connsiteY14" fmla="*/ 34933 h 319895"/>
                  <a:gd name="connsiteX15" fmla="*/ 92939 w 1182758"/>
                  <a:gd name="connsiteY15" fmla="*/ 72239 h 319895"/>
                  <a:gd name="connsiteX16" fmla="*/ 71 w 1182758"/>
                  <a:gd name="connsiteY16" fmla="*/ 103195 h 319895"/>
                  <a:gd name="connsiteX17" fmla="*/ 104845 w 1182758"/>
                  <a:gd name="connsiteY17" fmla="*/ 193688 h 319895"/>
                  <a:gd name="connsiteX18" fmla="*/ 155644 w 1182758"/>
                  <a:gd name="connsiteY18" fmla="*/ 247663 h 319895"/>
                  <a:gd name="connsiteX19" fmla="*/ 220734 w 1182758"/>
                  <a:gd name="connsiteY19" fmla="*/ 253215 h 319895"/>
                  <a:gd name="connsiteX20" fmla="*/ 294551 w 1182758"/>
                  <a:gd name="connsiteY20" fmla="*/ 319888 h 319895"/>
                  <a:gd name="connsiteX21" fmla="*/ 373133 w 1182758"/>
                  <a:gd name="connsiteY21" fmla="*/ 257977 h 319895"/>
                  <a:gd name="connsiteX22" fmla="*/ 442189 w 1182758"/>
                  <a:gd name="connsiteY22" fmla="*/ 315130 h 319895"/>
                  <a:gd name="connsiteX23" fmla="*/ 508864 w 1182758"/>
                  <a:gd name="connsiteY23" fmla="*/ 265125 h 319895"/>
                  <a:gd name="connsiteX24" fmla="*/ 585064 w 1182758"/>
                  <a:gd name="connsiteY24" fmla="*/ 312750 h 319895"/>
                  <a:gd name="connsiteX25" fmla="*/ 651739 w 1182758"/>
                  <a:gd name="connsiteY25" fmla="*/ 257977 h 319895"/>
                  <a:gd name="connsiteX26" fmla="*/ 720794 w 1182758"/>
                  <a:gd name="connsiteY26" fmla="*/ 312748 h 319895"/>
                  <a:gd name="connsiteX27" fmla="*/ 792233 w 1182758"/>
                  <a:gd name="connsiteY27" fmla="*/ 250834 h 319895"/>
                  <a:gd name="connsiteX28" fmla="*/ 863670 w 1182758"/>
                  <a:gd name="connsiteY28" fmla="*/ 310367 h 319895"/>
                  <a:gd name="connsiteX29" fmla="*/ 923202 w 1182758"/>
                  <a:gd name="connsiteY29" fmla="*/ 260359 h 319895"/>
                  <a:gd name="connsiteX30" fmla="*/ 997021 w 1182758"/>
                  <a:gd name="connsiteY30" fmla="*/ 303224 h 319895"/>
                  <a:gd name="connsiteX31" fmla="*/ 1032739 w 1182758"/>
                  <a:gd name="connsiteY31" fmla="*/ 262744 h 319895"/>
                  <a:gd name="connsiteX32" fmla="*/ 1118464 w 1182758"/>
                  <a:gd name="connsiteY32" fmla="*/ 288933 h 319895"/>
                  <a:gd name="connsiteX33" fmla="*/ 1125607 w 1182758"/>
                  <a:gd name="connsiteY33" fmla="*/ 227025 h 319895"/>
                  <a:gd name="connsiteX34" fmla="*/ 1182758 w 1182758"/>
                  <a:gd name="connsiteY34" fmla="*/ 184158 h 319895"/>
                  <a:gd name="connsiteX0" fmla="*/ 1177995 w 1182758"/>
                  <a:gd name="connsiteY0" fmla="*/ 117483 h 319895"/>
                  <a:gd name="connsiteX1" fmla="*/ 1132751 w 1182758"/>
                  <a:gd name="connsiteY1" fmla="*/ 65100 h 319895"/>
                  <a:gd name="connsiteX2" fmla="*/ 1073220 w 1182758"/>
                  <a:gd name="connsiteY2" fmla="*/ 6363 h 319895"/>
                  <a:gd name="connsiteX3" fmla="*/ 997020 w 1182758"/>
                  <a:gd name="connsiteY3" fmla="*/ 44462 h 319895"/>
                  <a:gd name="connsiteX4" fmla="*/ 933520 w 1182758"/>
                  <a:gd name="connsiteY4" fmla="*/ 4771 h 319895"/>
                  <a:gd name="connsiteX5" fmla="*/ 862084 w 1182758"/>
                  <a:gd name="connsiteY5" fmla="*/ 50808 h 319895"/>
                  <a:gd name="connsiteX6" fmla="*/ 762864 w 1182758"/>
                  <a:gd name="connsiteY6" fmla="*/ 9 h 319895"/>
                  <a:gd name="connsiteX7" fmla="*/ 685870 w 1182758"/>
                  <a:gd name="connsiteY7" fmla="*/ 55571 h 319895"/>
                  <a:gd name="connsiteX8" fmla="*/ 611258 w 1182758"/>
                  <a:gd name="connsiteY8" fmla="*/ 17471 h 319895"/>
                  <a:gd name="connsiteX9" fmla="*/ 533470 w 1182758"/>
                  <a:gd name="connsiteY9" fmla="*/ 66683 h 319895"/>
                  <a:gd name="connsiteX10" fmla="*/ 463621 w 1182758"/>
                  <a:gd name="connsiteY10" fmla="*/ 26996 h 319895"/>
                  <a:gd name="connsiteX11" fmla="*/ 380276 w 1182758"/>
                  <a:gd name="connsiteY11" fmla="*/ 80971 h 319895"/>
                  <a:gd name="connsiteX12" fmla="*/ 318366 w 1182758"/>
                  <a:gd name="connsiteY12" fmla="*/ 30171 h 319895"/>
                  <a:gd name="connsiteX13" fmla="*/ 238195 w 1182758"/>
                  <a:gd name="connsiteY13" fmla="*/ 85738 h 319895"/>
                  <a:gd name="connsiteX14" fmla="*/ 187397 w 1182758"/>
                  <a:gd name="connsiteY14" fmla="*/ 34933 h 319895"/>
                  <a:gd name="connsiteX15" fmla="*/ 92939 w 1182758"/>
                  <a:gd name="connsiteY15" fmla="*/ 72239 h 319895"/>
                  <a:gd name="connsiteX16" fmla="*/ 71 w 1182758"/>
                  <a:gd name="connsiteY16" fmla="*/ 103195 h 319895"/>
                  <a:gd name="connsiteX17" fmla="*/ 104845 w 1182758"/>
                  <a:gd name="connsiteY17" fmla="*/ 193688 h 319895"/>
                  <a:gd name="connsiteX18" fmla="*/ 155644 w 1182758"/>
                  <a:gd name="connsiteY18" fmla="*/ 247663 h 319895"/>
                  <a:gd name="connsiteX19" fmla="*/ 220734 w 1182758"/>
                  <a:gd name="connsiteY19" fmla="*/ 253215 h 319895"/>
                  <a:gd name="connsiteX20" fmla="*/ 294551 w 1182758"/>
                  <a:gd name="connsiteY20" fmla="*/ 319888 h 319895"/>
                  <a:gd name="connsiteX21" fmla="*/ 373133 w 1182758"/>
                  <a:gd name="connsiteY21" fmla="*/ 257977 h 319895"/>
                  <a:gd name="connsiteX22" fmla="*/ 442189 w 1182758"/>
                  <a:gd name="connsiteY22" fmla="*/ 315130 h 319895"/>
                  <a:gd name="connsiteX23" fmla="*/ 508864 w 1182758"/>
                  <a:gd name="connsiteY23" fmla="*/ 265125 h 319895"/>
                  <a:gd name="connsiteX24" fmla="*/ 585064 w 1182758"/>
                  <a:gd name="connsiteY24" fmla="*/ 312750 h 319895"/>
                  <a:gd name="connsiteX25" fmla="*/ 651739 w 1182758"/>
                  <a:gd name="connsiteY25" fmla="*/ 257977 h 319895"/>
                  <a:gd name="connsiteX26" fmla="*/ 720794 w 1182758"/>
                  <a:gd name="connsiteY26" fmla="*/ 312748 h 319895"/>
                  <a:gd name="connsiteX27" fmla="*/ 792233 w 1182758"/>
                  <a:gd name="connsiteY27" fmla="*/ 250834 h 319895"/>
                  <a:gd name="connsiteX28" fmla="*/ 863670 w 1182758"/>
                  <a:gd name="connsiteY28" fmla="*/ 310367 h 319895"/>
                  <a:gd name="connsiteX29" fmla="*/ 923202 w 1182758"/>
                  <a:gd name="connsiteY29" fmla="*/ 260359 h 319895"/>
                  <a:gd name="connsiteX30" fmla="*/ 997021 w 1182758"/>
                  <a:gd name="connsiteY30" fmla="*/ 303224 h 319895"/>
                  <a:gd name="connsiteX31" fmla="*/ 1032739 w 1182758"/>
                  <a:gd name="connsiteY31" fmla="*/ 262744 h 319895"/>
                  <a:gd name="connsiteX32" fmla="*/ 1118464 w 1182758"/>
                  <a:gd name="connsiteY32" fmla="*/ 288933 h 319895"/>
                  <a:gd name="connsiteX33" fmla="*/ 1125607 w 1182758"/>
                  <a:gd name="connsiteY33" fmla="*/ 227025 h 319895"/>
                  <a:gd name="connsiteX34" fmla="*/ 1182758 w 1182758"/>
                  <a:gd name="connsiteY34" fmla="*/ 184158 h 319895"/>
                  <a:gd name="connsiteX0" fmla="*/ 1177995 w 1192438"/>
                  <a:gd name="connsiteY0" fmla="*/ 117483 h 319895"/>
                  <a:gd name="connsiteX1" fmla="*/ 1189901 w 1192438"/>
                  <a:gd name="connsiteY1" fmla="*/ 61925 h 319895"/>
                  <a:gd name="connsiteX2" fmla="*/ 1073220 w 1192438"/>
                  <a:gd name="connsiteY2" fmla="*/ 6363 h 319895"/>
                  <a:gd name="connsiteX3" fmla="*/ 997020 w 1192438"/>
                  <a:gd name="connsiteY3" fmla="*/ 44462 h 319895"/>
                  <a:gd name="connsiteX4" fmla="*/ 933520 w 1192438"/>
                  <a:gd name="connsiteY4" fmla="*/ 4771 h 319895"/>
                  <a:gd name="connsiteX5" fmla="*/ 862084 w 1192438"/>
                  <a:gd name="connsiteY5" fmla="*/ 50808 h 319895"/>
                  <a:gd name="connsiteX6" fmla="*/ 762864 w 1192438"/>
                  <a:gd name="connsiteY6" fmla="*/ 9 h 319895"/>
                  <a:gd name="connsiteX7" fmla="*/ 685870 w 1192438"/>
                  <a:gd name="connsiteY7" fmla="*/ 55571 h 319895"/>
                  <a:gd name="connsiteX8" fmla="*/ 611258 w 1192438"/>
                  <a:gd name="connsiteY8" fmla="*/ 17471 h 319895"/>
                  <a:gd name="connsiteX9" fmla="*/ 533470 w 1192438"/>
                  <a:gd name="connsiteY9" fmla="*/ 66683 h 319895"/>
                  <a:gd name="connsiteX10" fmla="*/ 463621 w 1192438"/>
                  <a:gd name="connsiteY10" fmla="*/ 26996 h 319895"/>
                  <a:gd name="connsiteX11" fmla="*/ 380276 w 1192438"/>
                  <a:gd name="connsiteY11" fmla="*/ 80971 h 319895"/>
                  <a:gd name="connsiteX12" fmla="*/ 318366 w 1192438"/>
                  <a:gd name="connsiteY12" fmla="*/ 30171 h 319895"/>
                  <a:gd name="connsiteX13" fmla="*/ 238195 w 1192438"/>
                  <a:gd name="connsiteY13" fmla="*/ 85738 h 319895"/>
                  <a:gd name="connsiteX14" fmla="*/ 187397 w 1192438"/>
                  <a:gd name="connsiteY14" fmla="*/ 34933 h 319895"/>
                  <a:gd name="connsiteX15" fmla="*/ 92939 w 1192438"/>
                  <a:gd name="connsiteY15" fmla="*/ 72239 h 319895"/>
                  <a:gd name="connsiteX16" fmla="*/ 71 w 1192438"/>
                  <a:gd name="connsiteY16" fmla="*/ 103195 h 319895"/>
                  <a:gd name="connsiteX17" fmla="*/ 104845 w 1192438"/>
                  <a:gd name="connsiteY17" fmla="*/ 193688 h 319895"/>
                  <a:gd name="connsiteX18" fmla="*/ 155644 w 1192438"/>
                  <a:gd name="connsiteY18" fmla="*/ 247663 h 319895"/>
                  <a:gd name="connsiteX19" fmla="*/ 220734 w 1192438"/>
                  <a:gd name="connsiteY19" fmla="*/ 253215 h 319895"/>
                  <a:gd name="connsiteX20" fmla="*/ 294551 w 1192438"/>
                  <a:gd name="connsiteY20" fmla="*/ 319888 h 319895"/>
                  <a:gd name="connsiteX21" fmla="*/ 373133 w 1192438"/>
                  <a:gd name="connsiteY21" fmla="*/ 257977 h 319895"/>
                  <a:gd name="connsiteX22" fmla="*/ 442189 w 1192438"/>
                  <a:gd name="connsiteY22" fmla="*/ 315130 h 319895"/>
                  <a:gd name="connsiteX23" fmla="*/ 508864 w 1192438"/>
                  <a:gd name="connsiteY23" fmla="*/ 265125 h 319895"/>
                  <a:gd name="connsiteX24" fmla="*/ 585064 w 1192438"/>
                  <a:gd name="connsiteY24" fmla="*/ 312750 h 319895"/>
                  <a:gd name="connsiteX25" fmla="*/ 651739 w 1192438"/>
                  <a:gd name="connsiteY25" fmla="*/ 257977 h 319895"/>
                  <a:gd name="connsiteX26" fmla="*/ 720794 w 1192438"/>
                  <a:gd name="connsiteY26" fmla="*/ 312748 h 319895"/>
                  <a:gd name="connsiteX27" fmla="*/ 792233 w 1192438"/>
                  <a:gd name="connsiteY27" fmla="*/ 250834 h 319895"/>
                  <a:gd name="connsiteX28" fmla="*/ 863670 w 1192438"/>
                  <a:gd name="connsiteY28" fmla="*/ 310367 h 319895"/>
                  <a:gd name="connsiteX29" fmla="*/ 923202 w 1192438"/>
                  <a:gd name="connsiteY29" fmla="*/ 260359 h 319895"/>
                  <a:gd name="connsiteX30" fmla="*/ 997021 w 1192438"/>
                  <a:gd name="connsiteY30" fmla="*/ 303224 h 319895"/>
                  <a:gd name="connsiteX31" fmla="*/ 1032739 w 1192438"/>
                  <a:gd name="connsiteY31" fmla="*/ 262744 h 319895"/>
                  <a:gd name="connsiteX32" fmla="*/ 1118464 w 1192438"/>
                  <a:gd name="connsiteY32" fmla="*/ 288933 h 319895"/>
                  <a:gd name="connsiteX33" fmla="*/ 1125607 w 1192438"/>
                  <a:gd name="connsiteY33" fmla="*/ 227025 h 319895"/>
                  <a:gd name="connsiteX34" fmla="*/ 1182758 w 1192438"/>
                  <a:gd name="connsiteY34" fmla="*/ 184158 h 319895"/>
                  <a:gd name="connsiteX0" fmla="*/ 1177995 w 1192438"/>
                  <a:gd name="connsiteY0" fmla="*/ 117483 h 319895"/>
                  <a:gd name="connsiteX1" fmla="*/ 1189901 w 1192438"/>
                  <a:gd name="connsiteY1" fmla="*/ 61925 h 319895"/>
                  <a:gd name="connsiteX2" fmla="*/ 1092270 w 1192438"/>
                  <a:gd name="connsiteY2" fmla="*/ 50813 h 319895"/>
                  <a:gd name="connsiteX3" fmla="*/ 1073220 w 1192438"/>
                  <a:gd name="connsiteY3" fmla="*/ 6363 h 319895"/>
                  <a:gd name="connsiteX4" fmla="*/ 997020 w 1192438"/>
                  <a:gd name="connsiteY4" fmla="*/ 44462 h 319895"/>
                  <a:gd name="connsiteX5" fmla="*/ 933520 w 1192438"/>
                  <a:gd name="connsiteY5" fmla="*/ 4771 h 319895"/>
                  <a:gd name="connsiteX6" fmla="*/ 862084 w 1192438"/>
                  <a:gd name="connsiteY6" fmla="*/ 50808 h 319895"/>
                  <a:gd name="connsiteX7" fmla="*/ 762864 w 1192438"/>
                  <a:gd name="connsiteY7" fmla="*/ 9 h 319895"/>
                  <a:gd name="connsiteX8" fmla="*/ 685870 w 1192438"/>
                  <a:gd name="connsiteY8" fmla="*/ 55571 h 319895"/>
                  <a:gd name="connsiteX9" fmla="*/ 611258 w 1192438"/>
                  <a:gd name="connsiteY9" fmla="*/ 17471 h 319895"/>
                  <a:gd name="connsiteX10" fmla="*/ 533470 w 1192438"/>
                  <a:gd name="connsiteY10" fmla="*/ 66683 h 319895"/>
                  <a:gd name="connsiteX11" fmla="*/ 463621 w 1192438"/>
                  <a:gd name="connsiteY11" fmla="*/ 26996 h 319895"/>
                  <a:gd name="connsiteX12" fmla="*/ 380276 w 1192438"/>
                  <a:gd name="connsiteY12" fmla="*/ 80971 h 319895"/>
                  <a:gd name="connsiteX13" fmla="*/ 318366 w 1192438"/>
                  <a:gd name="connsiteY13" fmla="*/ 30171 h 319895"/>
                  <a:gd name="connsiteX14" fmla="*/ 238195 w 1192438"/>
                  <a:gd name="connsiteY14" fmla="*/ 85738 h 319895"/>
                  <a:gd name="connsiteX15" fmla="*/ 187397 w 1192438"/>
                  <a:gd name="connsiteY15" fmla="*/ 34933 h 319895"/>
                  <a:gd name="connsiteX16" fmla="*/ 92939 w 1192438"/>
                  <a:gd name="connsiteY16" fmla="*/ 72239 h 319895"/>
                  <a:gd name="connsiteX17" fmla="*/ 71 w 1192438"/>
                  <a:gd name="connsiteY17" fmla="*/ 103195 h 319895"/>
                  <a:gd name="connsiteX18" fmla="*/ 104845 w 1192438"/>
                  <a:gd name="connsiteY18" fmla="*/ 193688 h 319895"/>
                  <a:gd name="connsiteX19" fmla="*/ 155644 w 1192438"/>
                  <a:gd name="connsiteY19" fmla="*/ 247663 h 319895"/>
                  <a:gd name="connsiteX20" fmla="*/ 220734 w 1192438"/>
                  <a:gd name="connsiteY20" fmla="*/ 253215 h 319895"/>
                  <a:gd name="connsiteX21" fmla="*/ 294551 w 1192438"/>
                  <a:gd name="connsiteY21" fmla="*/ 319888 h 319895"/>
                  <a:gd name="connsiteX22" fmla="*/ 373133 w 1192438"/>
                  <a:gd name="connsiteY22" fmla="*/ 257977 h 319895"/>
                  <a:gd name="connsiteX23" fmla="*/ 442189 w 1192438"/>
                  <a:gd name="connsiteY23" fmla="*/ 315130 h 319895"/>
                  <a:gd name="connsiteX24" fmla="*/ 508864 w 1192438"/>
                  <a:gd name="connsiteY24" fmla="*/ 265125 h 319895"/>
                  <a:gd name="connsiteX25" fmla="*/ 585064 w 1192438"/>
                  <a:gd name="connsiteY25" fmla="*/ 312750 h 319895"/>
                  <a:gd name="connsiteX26" fmla="*/ 651739 w 1192438"/>
                  <a:gd name="connsiteY26" fmla="*/ 257977 h 319895"/>
                  <a:gd name="connsiteX27" fmla="*/ 720794 w 1192438"/>
                  <a:gd name="connsiteY27" fmla="*/ 312748 h 319895"/>
                  <a:gd name="connsiteX28" fmla="*/ 792233 w 1192438"/>
                  <a:gd name="connsiteY28" fmla="*/ 250834 h 319895"/>
                  <a:gd name="connsiteX29" fmla="*/ 863670 w 1192438"/>
                  <a:gd name="connsiteY29" fmla="*/ 310367 h 319895"/>
                  <a:gd name="connsiteX30" fmla="*/ 923202 w 1192438"/>
                  <a:gd name="connsiteY30" fmla="*/ 260359 h 319895"/>
                  <a:gd name="connsiteX31" fmla="*/ 997021 w 1192438"/>
                  <a:gd name="connsiteY31" fmla="*/ 303224 h 319895"/>
                  <a:gd name="connsiteX32" fmla="*/ 1032739 w 1192438"/>
                  <a:gd name="connsiteY32" fmla="*/ 262744 h 319895"/>
                  <a:gd name="connsiteX33" fmla="*/ 1118464 w 1192438"/>
                  <a:gd name="connsiteY33" fmla="*/ 288933 h 319895"/>
                  <a:gd name="connsiteX34" fmla="*/ 1125607 w 1192438"/>
                  <a:gd name="connsiteY34" fmla="*/ 227025 h 319895"/>
                  <a:gd name="connsiteX35" fmla="*/ 1182758 w 1192438"/>
                  <a:gd name="connsiteY35" fmla="*/ 184158 h 319895"/>
                  <a:gd name="connsiteX0" fmla="*/ 1177995 w 1192438"/>
                  <a:gd name="connsiteY0" fmla="*/ 123885 h 326297"/>
                  <a:gd name="connsiteX1" fmla="*/ 1189901 w 1192438"/>
                  <a:gd name="connsiteY1" fmla="*/ 68327 h 326297"/>
                  <a:gd name="connsiteX2" fmla="*/ 1092270 w 1192438"/>
                  <a:gd name="connsiteY2" fmla="*/ 57215 h 326297"/>
                  <a:gd name="connsiteX3" fmla="*/ 1066870 w 1192438"/>
                  <a:gd name="connsiteY3" fmla="*/ 65 h 326297"/>
                  <a:gd name="connsiteX4" fmla="*/ 997020 w 1192438"/>
                  <a:gd name="connsiteY4" fmla="*/ 50864 h 326297"/>
                  <a:gd name="connsiteX5" fmla="*/ 933520 w 1192438"/>
                  <a:gd name="connsiteY5" fmla="*/ 11173 h 326297"/>
                  <a:gd name="connsiteX6" fmla="*/ 862084 w 1192438"/>
                  <a:gd name="connsiteY6" fmla="*/ 57210 h 326297"/>
                  <a:gd name="connsiteX7" fmla="*/ 762864 w 1192438"/>
                  <a:gd name="connsiteY7" fmla="*/ 6411 h 326297"/>
                  <a:gd name="connsiteX8" fmla="*/ 685870 w 1192438"/>
                  <a:gd name="connsiteY8" fmla="*/ 61973 h 326297"/>
                  <a:gd name="connsiteX9" fmla="*/ 611258 w 1192438"/>
                  <a:gd name="connsiteY9" fmla="*/ 23873 h 326297"/>
                  <a:gd name="connsiteX10" fmla="*/ 533470 w 1192438"/>
                  <a:gd name="connsiteY10" fmla="*/ 73085 h 326297"/>
                  <a:gd name="connsiteX11" fmla="*/ 463621 w 1192438"/>
                  <a:gd name="connsiteY11" fmla="*/ 33398 h 326297"/>
                  <a:gd name="connsiteX12" fmla="*/ 380276 w 1192438"/>
                  <a:gd name="connsiteY12" fmla="*/ 87373 h 326297"/>
                  <a:gd name="connsiteX13" fmla="*/ 318366 w 1192438"/>
                  <a:gd name="connsiteY13" fmla="*/ 36573 h 326297"/>
                  <a:gd name="connsiteX14" fmla="*/ 238195 w 1192438"/>
                  <a:gd name="connsiteY14" fmla="*/ 92140 h 326297"/>
                  <a:gd name="connsiteX15" fmla="*/ 187397 w 1192438"/>
                  <a:gd name="connsiteY15" fmla="*/ 41335 h 326297"/>
                  <a:gd name="connsiteX16" fmla="*/ 92939 w 1192438"/>
                  <a:gd name="connsiteY16" fmla="*/ 78641 h 326297"/>
                  <a:gd name="connsiteX17" fmla="*/ 71 w 1192438"/>
                  <a:gd name="connsiteY17" fmla="*/ 109597 h 326297"/>
                  <a:gd name="connsiteX18" fmla="*/ 104845 w 1192438"/>
                  <a:gd name="connsiteY18" fmla="*/ 200090 h 326297"/>
                  <a:gd name="connsiteX19" fmla="*/ 155644 w 1192438"/>
                  <a:gd name="connsiteY19" fmla="*/ 254065 h 326297"/>
                  <a:gd name="connsiteX20" fmla="*/ 220734 w 1192438"/>
                  <a:gd name="connsiteY20" fmla="*/ 259617 h 326297"/>
                  <a:gd name="connsiteX21" fmla="*/ 294551 w 1192438"/>
                  <a:gd name="connsiteY21" fmla="*/ 326290 h 326297"/>
                  <a:gd name="connsiteX22" fmla="*/ 373133 w 1192438"/>
                  <a:gd name="connsiteY22" fmla="*/ 264379 h 326297"/>
                  <a:gd name="connsiteX23" fmla="*/ 442189 w 1192438"/>
                  <a:gd name="connsiteY23" fmla="*/ 321532 h 326297"/>
                  <a:gd name="connsiteX24" fmla="*/ 508864 w 1192438"/>
                  <a:gd name="connsiteY24" fmla="*/ 271527 h 326297"/>
                  <a:gd name="connsiteX25" fmla="*/ 585064 w 1192438"/>
                  <a:gd name="connsiteY25" fmla="*/ 319152 h 326297"/>
                  <a:gd name="connsiteX26" fmla="*/ 651739 w 1192438"/>
                  <a:gd name="connsiteY26" fmla="*/ 264379 h 326297"/>
                  <a:gd name="connsiteX27" fmla="*/ 720794 w 1192438"/>
                  <a:gd name="connsiteY27" fmla="*/ 319150 h 326297"/>
                  <a:gd name="connsiteX28" fmla="*/ 792233 w 1192438"/>
                  <a:gd name="connsiteY28" fmla="*/ 257236 h 326297"/>
                  <a:gd name="connsiteX29" fmla="*/ 863670 w 1192438"/>
                  <a:gd name="connsiteY29" fmla="*/ 316769 h 326297"/>
                  <a:gd name="connsiteX30" fmla="*/ 923202 w 1192438"/>
                  <a:gd name="connsiteY30" fmla="*/ 266761 h 326297"/>
                  <a:gd name="connsiteX31" fmla="*/ 997021 w 1192438"/>
                  <a:gd name="connsiteY31" fmla="*/ 309626 h 326297"/>
                  <a:gd name="connsiteX32" fmla="*/ 1032739 w 1192438"/>
                  <a:gd name="connsiteY32" fmla="*/ 269146 h 326297"/>
                  <a:gd name="connsiteX33" fmla="*/ 1118464 w 1192438"/>
                  <a:gd name="connsiteY33" fmla="*/ 295335 h 326297"/>
                  <a:gd name="connsiteX34" fmla="*/ 1125607 w 1192438"/>
                  <a:gd name="connsiteY34" fmla="*/ 233427 h 326297"/>
                  <a:gd name="connsiteX35" fmla="*/ 1182758 w 1192438"/>
                  <a:gd name="connsiteY35" fmla="*/ 190560 h 326297"/>
                  <a:gd name="connsiteX0" fmla="*/ 1177995 w 1192438"/>
                  <a:gd name="connsiteY0" fmla="*/ 124406 h 326818"/>
                  <a:gd name="connsiteX1" fmla="*/ 1189901 w 1192438"/>
                  <a:gd name="connsiteY1" fmla="*/ 68848 h 326818"/>
                  <a:gd name="connsiteX2" fmla="*/ 1092270 w 1192438"/>
                  <a:gd name="connsiteY2" fmla="*/ 57736 h 326818"/>
                  <a:gd name="connsiteX3" fmla="*/ 1066870 w 1192438"/>
                  <a:gd name="connsiteY3" fmla="*/ 586 h 326818"/>
                  <a:gd name="connsiteX4" fmla="*/ 997020 w 1192438"/>
                  <a:gd name="connsiteY4" fmla="*/ 51385 h 326818"/>
                  <a:gd name="connsiteX5" fmla="*/ 933520 w 1192438"/>
                  <a:gd name="connsiteY5" fmla="*/ 11694 h 326818"/>
                  <a:gd name="connsiteX6" fmla="*/ 862084 w 1192438"/>
                  <a:gd name="connsiteY6" fmla="*/ 57731 h 326818"/>
                  <a:gd name="connsiteX7" fmla="*/ 762864 w 1192438"/>
                  <a:gd name="connsiteY7" fmla="*/ 6932 h 326818"/>
                  <a:gd name="connsiteX8" fmla="*/ 685870 w 1192438"/>
                  <a:gd name="connsiteY8" fmla="*/ 62494 h 326818"/>
                  <a:gd name="connsiteX9" fmla="*/ 611258 w 1192438"/>
                  <a:gd name="connsiteY9" fmla="*/ 24394 h 326818"/>
                  <a:gd name="connsiteX10" fmla="*/ 533470 w 1192438"/>
                  <a:gd name="connsiteY10" fmla="*/ 73606 h 326818"/>
                  <a:gd name="connsiteX11" fmla="*/ 463621 w 1192438"/>
                  <a:gd name="connsiteY11" fmla="*/ 33919 h 326818"/>
                  <a:gd name="connsiteX12" fmla="*/ 380276 w 1192438"/>
                  <a:gd name="connsiteY12" fmla="*/ 87894 h 326818"/>
                  <a:gd name="connsiteX13" fmla="*/ 318366 w 1192438"/>
                  <a:gd name="connsiteY13" fmla="*/ 37094 h 326818"/>
                  <a:gd name="connsiteX14" fmla="*/ 238195 w 1192438"/>
                  <a:gd name="connsiteY14" fmla="*/ 92661 h 326818"/>
                  <a:gd name="connsiteX15" fmla="*/ 187397 w 1192438"/>
                  <a:gd name="connsiteY15" fmla="*/ 41856 h 326818"/>
                  <a:gd name="connsiteX16" fmla="*/ 92939 w 1192438"/>
                  <a:gd name="connsiteY16" fmla="*/ 79162 h 326818"/>
                  <a:gd name="connsiteX17" fmla="*/ 71 w 1192438"/>
                  <a:gd name="connsiteY17" fmla="*/ 110118 h 326818"/>
                  <a:gd name="connsiteX18" fmla="*/ 104845 w 1192438"/>
                  <a:gd name="connsiteY18" fmla="*/ 200611 h 326818"/>
                  <a:gd name="connsiteX19" fmla="*/ 155644 w 1192438"/>
                  <a:gd name="connsiteY19" fmla="*/ 254586 h 326818"/>
                  <a:gd name="connsiteX20" fmla="*/ 220734 w 1192438"/>
                  <a:gd name="connsiteY20" fmla="*/ 260138 h 326818"/>
                  <a:gd name="connsiteX21" fmla="*/ 294551 w 1192438"/>
                  <a:gd name="connsiteY21" fmla="*/ 326811 h 326818"/>
                  <a:gd name="connsiteX22" fmla="*/ 373133 w 1192438"/>
                  <a:gd name="connsiteY22" fmla="*/ 264900 h 326818"/>
                  <a:gd name="connsiteX23" fmla="*/ 442189 w 1192438"/>
                  <a:gd name="connsiteY23" fmla="*/ 322053 h 326818"/>
                  <a:gd name="connsiteX24" fmla="*/ 508864 w 1192438"/>
                  <a:gd name="connsiteY24" fmla="*/ 272048 h 326818"/>
                  <a:gd name="connsiteX25" fmla="*/ 585064 w 1192438"/>
                  <a:gd name="connsiteY25" fmla="*/ 319673 h 326818"/>
                  <a:gd name="connsiteX26" fmla="*/ 651739 w 1192438"/>
                  <a:gd name="connsiteY26" fmla="*/ 264900 h 326818"/>
                  <a:gd name="connsiteX27" fmla="*/ 720794 w 1192438"/>
                  <a:gd name="connsiteY27" fmla="*/ 319671 h 326818"/>
                  <a:gd name="connsiteX28" fmla="*/ 792233 w 1192438"/>
                  <a:gd name="connsiteY28" fmla="*/ 257757 h 326818"/>
                  <a:gd name="connsiteX29" fmla="*/ 863670 w 1192438"/>
                  <a:gd name="connsiteY29" fmla="*/ 317290 h 326818"/>
                  <a:gd name="connsiteX30" fmla="*/ 923202 w 1192438"/>
                  <a:gd name="connsiteY30" fmla="*/ 267282 h 326818"/>
                  <a:gd name="connsiteX31" fmla="*/ 997021 w 1192438"/>
                  <a:gd name="connsiteY31" fmla="*/ 310147 h 326818"/>
                  <a:gd name="connsiteX32" fmla="*/ 1032739 w 1192438"/>
                  <a:gd name="connsiteY32" fmla="*/ 269667 h 326818"/>
                  <a:gd name="connsiteX33" fmla="*/ 1118464 w 1192438"/>
                  <a:gd name="connsiteY33" fmla="*/ 295856 h 326818"/>
                  <a:gd name="connsiteX34" fmla="*/ 1125607 w 1192438"/>
                  <a:gd name="connsiteY34" fmla="*/ 233948 h 326818"/>
                  <a:gd name="connsiteX35" fmla="*/ 1182758 w 1192438"/>
                  <a:gd name="connsiteY35" fmla="*/ 191081 h 326818"/>
                  <a:gd name="connsiteX0" fmla="*/ 1177995 w 1192438"/>
                  <a:gd name="connsiteY0" fmla="*/ 124406 h 326818"/>
                  <a:gd name="connsiteX1" fmla="*/ 1189901 w 1192438"/>
                  <a:gd name="connsiteY1" fmla="*/ 68848 h 326818"/>
                  <a:gd name="connsiteX2" fmla="*/ 1092270 w 1192438"/>
                  <a:gd name="connsiteY2" fmla="*/ 57736 h 326818"/>
                  <a:gd name="connsiteX3" fmla="*/ 1066870 w 1192438"/>
                  <a:gd name="connsiteY3" fmla="*/ 586 h 326818"/>
                  <a:gd name="connsiteX4" fmla="*/ 997020 w 1192438"/>
                  <a:gd name="connsiteY4" fmla="*/ 51385 h 326818"/>
                  <a:gd name="connsiteX5" fmla="*/ 933520 w 1192438"/>
                  <a:gd name="connsiteY5" fmla="*/ 11694 h 326818"/>
                  <a:gd name="connsiteX6" fmla="*/ 862084 w 1192438"/>
                  <a:gd name="connsiteY6" fmla="*/ 57731 h 326818"/>
                  <a:gd name="connsiteX7" fmla="*/ 762864 w 1192438"/>
                  <a:gd name="connsiteY7" fmla="*/ 6932 h 326818"/>
                  <a:gd name="connsiteX8" fmla="*/ 685870 w 1192438"/>
                  <a:gd name="connsiteY8" fmla="*/ 62494 h 326818"/>
                  <a:gd name="connsiteX9" fmla="*/ 611258 w 1192438"/>
                  <a:gd name="connsiteY9" fmla="*/ 24394 h 326818"/>
                  <a:gd name="connsiteX10" fmla="*/ 533470 w 1192438"/>
                  <a:gd name="connsiteY10" fmla="*/ 73606 h 326818"/>
                  <a:gd name="connsiteX11" fmla="*/ 463621 w 1192438"/>
                  <a:gd name="connsiteY11" fmla="*/ 33919 h 326818"/>
                  <a:gd name="connsiteX12" fmla="*/ 380276 w 1192438"/>
                  <a:gd name="connsiteY12" fmla="*/ 87894 h 326818"/>
                  <a:gd name="connsiteX13" fmla="*/ 318366 w 1192438"/>
                  <a:gd name="connsiteY13" fmla="*/ 37094 h 326818"/>
                  <a:gd name="connsiteX14" fmla="*/ 238195 w 1192438"/>
                  <a:gd name="connsiteY14" fmla="*/ 92661 h 326818"/>
                  <a:gd name="connsiteX15" fmla="*/ 187397 w 1192438"/>
                  <a:gd name="connsiteY15" fmla="*/ 41856 h 326818"/>
                  <a:gd name="connsiteX16" fmla="*/ 92939 w 1192438"/>
                  <a:gd name="connsiteY16" fmla="*/ 79162 h 326818"/>
                  <a:gd name="connsiteX17" fmla="*/ 71 w 1192438"/>
                  <a:gd name="connsiteY17" fmla="*/ 110118 h 326818"/>
                  <a:gd name="connsiteX18" fmla="*/ 104845 w 1192438"/>
                  <a:gd name="connsiteY18" fmla="*/ 200611 h 326818"/>
                  <a:gd name="connsiteX19" fmla="*/ 155644 w 1192438"/>
                  <a:gd name="connsiteY19" fmla="*/ 254586 h 326818"/>
                  <a:gd name="connsiteX20" fmla="*/ 220734 w 1192438"/>
                  <a:gd name="connsiteY20" fmla="*/ 260138 h 326818"/>
                  <a:gd name="connsiteX21" fmla="*/ 294551 w 1192438"/>
                  <a:gd name="connsiteY21" fmla="*/ 326811 h 326818"/>
                  <a:gd name="connsiteX22" fmla="*/ 373133 w 1192438"/>
                  <a:gd name="connsiteY22" fmla="*/ 264900 h 326818"/>
                  <a:gd name="connsiteX23" fmla="*/ 442189 w 1192438"/>
                  <a:gd name="connsiteY23" fmla="*/ 322053 h 326818"/>
                  <a:gd name="connsiteX24" fmla="*/ 508864 w 1192438"/>
                  <a:gd name="connsiteY24" fmla="*/ 272048 h 326818"/>
                  <a:gd name="connsiteX25" fmla="*/ 585064 w 1192438"/>
                  <a:gd name="connsiteY25" fmla="*/ 319673 h 326818"/>
                  <a:gd name="connsiteX26" fmla="*/ 651739 w 1192438"/>
                  <a:gd name="connsiteY26" fmla="*/ 264900 h 326818"/>
                  <a:gd name="connsiteX27" fmla="*/ 720794 w 1192438"/>
                  <a:gd name="connsiteY27" fmla="*/ 319671 h 326818"/>
                  <a:gd name="connsiteX28" fmla="*/ 792233 w 1192438"/>
                  <a:gd name="connsiteY28" fmla="*/ 257757 h 326818"/>
                  <a:gd name="connsiteX29" fmla="*/ 863670 w 1192438"/>
                  <a:gd name="connsiteY29" fmla="*/ 317290 h 326818"/>
                  <a:gd name="connsiteX30" fmla="*/ 923202 w 1192438"/>
                  <a:gd name="connsiteY30" fmla="*/ 267282 h 326818"/>
                  <a:gd name="connsiteX31" fmla="*/ 997021 w 1192438"/>
                  <a:gd name="connsiteY31" fmla="*/ 310147 h 326818"/>
                  <a:gd name="connsiteX32" fmla="*/ 1032739 w 1192438"/>
                  <a:gd name="connsiteY32" fmla="*/ 269667 h 326818"/>
                  <a:gd name="connsiteX33" fmla="*/ 1118464 w 1192438"/>
                  <a:gd name="connsiteY33" fmla="*/ 295856 h 326818"/>
                  <a:gd name="connsiteX34" fmla="*/ 1125607 w 1192438"/>
                  <a:gd name="connsiteY34" fmla="*/ 233948 h 326818"/>
                  <a:gd name="connsiteX35" fmla="*/ 1182758 w 1192438"/>
                  <a:gd name="connsiteY35" fmla="*/ 191081 h 326818"/>
                  <a:gd name="connsiteX0" fmla="*/ 1177992 w 1192435"/>
                  <a:gd name="connsiteY0" fmla="*/ 124406 h 326818"/>
                  <a:gd name="connsiteX1" fmla="*/ 1189898 w 1192435"/>
                  <a:gd name="connsiteY1" fmla="*/ 68848 h 326818"/>
                  <a:gd name="connsiteX2" fmla="*/ 1092267 w 1192435"/>
                  <a:gd name="connsiteY2" fmla="*/ 57736 h 326818"/>
                  <a:gd name="connsiteX3" fmla="*/ 1066867 w 1192435"/>
                  <a:gd name="connsiteY3" fmla="*/ 586 h 326818"/>
                  <a:gd name="connsiteX4" fmla="*/ 997017 w 1192435"/>
                  <a:gd name="connsiteY4" fmla="*/ 51385 h 326818"/>
                  <a:gd name="connsiteX5" fmla="*/ 933517 w 1192435"/>
                  <a:gd name="connsiteY5" fmla="*/ 11694 h 326818"/>
                  <a:gd name="connsiteX6" fmla="*/ 862081 w 1192435"/>
                  <a:gd name="connsiteY6" fmla="*/ 57731 h 326818"/>
                  <a:gd name="connsiteX7" fmla="*/ 762861 w 1192435"/>
                  <a:gd name="connsiteY7" fmla="*/ 6932 h 326818"/>
                  <a:gd name="connsiteX8" fmla="*/ 685867 w 1192435"/>
                  <a:gd name="connsiteY8" fmla="*/ 62494 h 326818"/>
                  <a:gd name="connsiteX9" fmla="*/ 611255 w 1192435"/>
                  <a:gd name="connsiteY9" fmla="*/ 24394 h 326818"/>
                  <a:gd name="connsiteX10" fmla="*/ 533467 w 1192435"/>
                  <a:gd name="connsiteY10" fmla="*/ 73606 h 326818"/>
                  <a:gd name="connsiteX11" fmla="*/ 463618 w 1192435"/>
                  <a:gd name="connsiteY11" fmla="*/ 33919 h 326818"/>
                  <a:gd name="connsiteX12" fmla="*/ 380273 w 1192435"/>
                  <a:gd name="connsiteY12" fmla="*/ 87894 h 326818"/>
                  <a:gd name="connsiteX13" fmla="*/ 318363 w 1192435"/>
                  <a:gd name="connsiteY13" fmla="*/ 37094 h 326818"/>
                  <a:gd name="connsiteX14" fmla="*/ 238192 w 1192435"/>
                  <a:gd name="connsiteY14" fmla="*/ 92661 h 326818"/>
                  <a:gd name="connsiteX15" fmla="*/ 165169 w 1192435"/>
                  <a:gd name="connsiteY15" fmla="*/ 38681 h 326818"/>
                  <a:gd name="connsiteX16" fmla="*/ 92936 w 1192435"/>
                  <a:gd name="connsiteY16" fmla="*/ 79162 h 326818"/>
                  <a:gd name="connsiteX17" fmla="*/ 68 w 1192435"/>
                  <a:gd name="connsiteY17" fmla="*/ 110118 h 326818"/>
                  <a:gd name="connsiteX18" fmla="*/ 104842 w 1192435"/>
                  <a:gd name="connsiteY18" fmla="*/ 200611 h 326818"/>
                  <a:gd name="connsiteX19" fmla="*/ 155641 w 1192435"/>
                  <a:gd name="connsiteY19" fmla="*/ 254586 h 326818"/>
                  <a:gd name="connsiteX20" fmla="*/ 220731 w 1192435"/>
                  <a:gd name="connsiteY20" fmla="*/ 260138 h 326818"/>
                  <a:gd name="connsiteX21" fmla="*/ 294548 w 1192435"/>
                  <a:gd name="connsiteY21" fmla="*/ 326811 h 326818"/>
                  <a:gd name="connsiteX22" fmla="*/ 373130 w 1192435"/>
                  <a:gd name="connsiteY22" fmla="*/ 264900 h 326818"/>
                  <a:gd name="connsiteX23" fmla="*/ 442186 w 1192435"/>
                  <a:gd name="connsiteY23" fmla="*/ 322053 h 326818"/>
                  <a:gd name="connsiteX24" fmla="*/ 508861 w 1192435"/>
                  <a:gd name="connsiteY24" fmla="*/ 272048 h 326818"/>
                  <a:gd name="connsiteX25" fmla="*/ 585061 w 1192435"/>
                  <a:gd name="connsiteY25" fmla="*/ 319673 h 326818"/>
                  <a:gd name="connsiteX26" fmla="*/ 651736 w 1192435"/>
                  <a:gd name="connsiteY26" fmla="*/ 264900 h 326818"/>
                  <a:gd name="connsiteX27" fmla="*/ 720791 w 1192435"/>
                  <a:gd name="connsiteY27" fmla="*/ 319671 h 326818"/>
                  <a:gd name="connsiteX28" fmla="*/ 792230 w 1192435"/>
                  <a:gd name="connsiteY28" fmla="*/ 257757 h 326818"/>
                  <a:gd name="connsiteX29" fmla="*/ 863667 w 1192435"/>
                  <a:gd name="connsiteY29" fmla="*/ 317290 h 326818"/>
                  <a:gd name="connsiteX30" fmla="*/ 923199 w 1192435"/>
                  <a:gd name="connsiteY30" fmla="*/ 267282 h 326818"/>
                  <a:gd name="connsiteX31" fmla="*/ 997018 w 1192435"/>
                  <a:gd name="connsiteY31" fmla="*/ 310147 h 326818"/>
                  <a:gd name="connsiteX32" fmla="*/ 1032736 w 1192435"/>
                  <a:gd name="connsiteY32" fmla="*/ 269667 h 326818"/>
                  <a:gd name="connsiteX33" fmla="*/ 1118461 w 1192435"/>
                  <a:gd name="connsiteY33" fmla="*/ 295856 h 326818"/>
                  <a:gd name="connsiteX34" fmla="*/ 1125604 w 1192435"/>
                  <a:gd name="connsiteY34" fmla="*/ 233948 h 326818"/>
                  <a:gd name="connsiteX35" fmla="*/ 1182755 w 119243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27052 w 1214645"/>
                  <a:gd name="connsiteY18" fmla="*/ 200611 h 326818"/>
                  <a:gd name="connsiteX19" fmla="*/ 177851 w 1214645"/>
                  <a:gd name="connsiteY19" fmla="*/ 254586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30227 w 1214645"/>
                  <a:gd name="connsiteY18" fmla="*/ 175211 h 326818"/>
                  <a:gd name="connsiteX19" fmla="*/ 177851 w 1214645"/>
                  <a:gd name="connsiteY19" fmla="*/ 254586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30227 w 1214645"/>
                  <a:gd name="connsiteY18" fmla="*/ 175211 h 326818"/>
                  <a:gd name="connsiteX19" fmla="*/ 133401 w 1214645"/>
                  <a:gd name="connsiteY19" fmla="*/ 232361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30227 w 1214645"/>
                  <a:gd name="connsiteY18" fmla="*/ 175211 h 326818"/>
                  <a:gd name="connsiteX19" fmla="*/ 133401 w 1214645"/>
                  <a:gd name="connsiteY19" fmla="*/ 232361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14352 w 1214645"/>
                  <a:gd name="connsiteY18" fmla="*/ 172036 h 326818"/>
                  <a:gd name="connsiteX19" fmla="*/ 133401 w 1214645"/>
                  <a:gd name="connsiteY19" fmla="*/ 232361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6818"/>
                  <a:gd name="connsiteX1" fmla="*/ 1212108 w 1214645"/>
                  <a:gd name="connsiteY1" fmla="*/ 68848 h 326818"/>
                  <a:gd name="connsiteX2" fmla="*/ 1114477 w 1214645"/>
                  <a:gd name="connsiteY2" fmla="*/ 57736 h 326818"/>
                  <a:gd name="connsiteX3" fmla="*/ 1089077 w 1214645"/>
                  <a:gd name="connsiteY3" fmla="*/ 586 h 326818"/>
                  <a:gd name="connsiteX4" fmla="*/ 1019227 w 1214645"/>
                  <a:gd name="connsiteY4" fmla="*/ 51385 h 326818"/>
                  <a:gd name="connsiteX5" fmla="*/ 955727 w 1214645"/>
                  <a:gd name="connsiteY5" fmla="*/ 11694 h 326818"/>
                  <a:gd name="connsiteX6" fmla="*/ 884291 w 1214645"/>
                  <a:gd name="connsiteY6" fmla="*/ 57731 h 326818"/>
                  <a:gd name="connsiteX7" fmla="*/ 785071 w 1214645"/>
                  <a:gd name="connsiteY7" fmla="*/ 6932 h 326818"/>
                  <a:gd name="connsiteX8" fmla="*/ 708077 w 1214645"/>
                  <a:gd name="connsiteY8" fmla="*/ 62494 h 326818"/>
                  <a:gd name="connsiteX9" fmla="*/ 633465 w 1214645"/>
                  <a:gd name="connsiteY9" fmla="*/ 24394 h 326818"/>
                  <a:gd name="connsiteX10" fmla="*/ 555677 w 1214645"/>
                  <a:gd name="connsiteY10" fmla="*/ 73606 h 326818"/>
                  <a:gd name="connsiteX11" fmla="*/ 485828 w 1214645"/>
                  <a:gd name="connsiteY11" fmla="*/ 33919 h 326818"/>
                  <a:gd name="connsiteX12" fmla="*/ 402483 w 1214645"/>
                  <a:gd name="connsiteY12" fmla="*/ 87894 h 326818"/>
                  <a:gd name="connsiteX13" fmla="*/ 340573 w 1214645"/>
                  <a:gd name="connsiteY13" fmla="*/ 37094 h 326818"/>
                  <a:gd name="connsiteX14" fmla="*/ 260402 w 1214645"/>
                  <a:gd name="connsiteY14" fmla="*/ 92661 h 326818"/>
                  <a:gd name="connsiteX15" fmla="*/ 187379 w 1214645"/>
                  <a:gd name="connsiteY15" fmla="*/ 38681 h 326818"/>
                  <a:gd name="connsiteX16" fmla="*/ 115146 w 1214645"/>
                  <a:gd name="connsiteY16" fmla="*/ 79162 h 326818"/>
                  <a:gd name="connsiteX17" fmla="*/ 53 w 1214645"/>
                  <a:gd name="connsiteY17" fmla="*/ 84718 h 326818"/>
                  <a:gd name="connsiteX18" fmla="*/ 114352 w 1214645"/>
                  <a:gd name="connsiteY18" fmla="*/ 172036 h 326818"/>
                  <a:gd name="connsiteX19" fmla="*/ 152451 w 1214645"/>
                  <a:gd name="connsiteY19" fmla="*/ 248236 h 326818"/>
                  <a:gd name="connsiteX20" fmla="*/ 242941 w 1214645"/>
                  <a:gd name="connsiteY20" fmla="*/ 260138 h 326818"/>
                  <a:gd name="connsiteX21" fmla="*/ 316758 w 1214645"/>
                  <a:gd name="connsiteY21" fmla="*/ 326811 h 326818"/>
                  <a:gd name="connsiteX22" fmla="*/ 395340 w 1214645"/>
                  <a:gd name="connsiteY22" fmla="*/ 264900 h 326818"/>
                  <a:gd name="connsiteX23" fmla="*/ 464396 w 1214645"/>
                  <a:gd name="connsiteY23" fmla="*/ 322053 h 326818"/>
                  <a:gd name="connsiteX24" fmla="*/ 531071 w 1214645"/>
                  <a:gd name="connsiteY24" fmla="*/ 272048 h 326818"/>
                  <a:gd name="connsiteX25" fmla="*/ 607271 w 1214645"/>
                  <a:gd name="connsiteY25" fmla="*/ 319673 h 326818"/>
                  <a:gd name="connsiteX26" fmla="*/ 673946 w 1214645"/>
                  <a:gd name="connsiteY26" fmla="*/ 264900 h 326818"/>
                  <a:gd name="connsiteX27" fmla="*/ 743001 w 1214645"/>
                  <a:gd name="connsiteY27" fmla="*/ 319671 h 326818"/>
                  <a:gd name="connsiteX28" fmla="*/ 814440 w 1214645"/>
                  <a:gd name="connsiteY28" fmla="*/ 257757 h 326818"/>
                  <a:gd name="connsiteX29" fmla="*/ 885877 w 1214645"/>
                  <a:gd name="connsiteY29" fmla="*/ 317290 h 326818"/>
                  <a:gd name="connsiteX30" fmla="*/ 945409 w 1214645"/>
                  <a:gd name="connsiteY30" fmla="*/ 267282 h 326818"/>
                  <a:gd name="connsiteX31" fmla="*/ 1019228 w 1214645"/>
                  <a:gd name="connsiteY31" fmla="*/ 310147 h 326818"/>
                  <a:gd name="connsiteX32" fmla="*/ 1054946 w 1214645"/>
                  <a:gd name="connsiteY32" fmla="*/ 269667 h 326818"/>
                  <a:gd name="connsiteX33" fmla="*/ 1140671 w 1214645"/>
                  <a:gd name="connsiteY33" fmla="*/ 295856 h 326818"/>
                  <a:gd name="connsiteX34" fmla="*/ 1147814 w 1214645"/>
                  <a:gd name="connsiteY34" fmla="*/ 233948 h 326818"/>
                  <a:gd name="connsiteX35" fmla="*/ 1204965 w 1214645"/>
                  <a:gd name="connsiteY35" fmla="*/ 191081 h 326818"/>
                  <a:gd name="connsiteX0" fmla="*/ 1200202 w 1214645"/>
                  <a:gd name="connsiteY0" fmla="*/ 124406 h 327032"/>
                  <a:gd name="connsiteX1" fmla="*/ 1212108 w 1214645"/>
                  <a:gd name="connsiteY1" fmla="*/ 68848 h 327032"/>
                  <a:gd name="connsiteX2" fmla="*/ 1114477 w 1214645"/>
                  <a:gd name="connsiteY2" fmla="*/ 57736 h 327032"/>
                  <a:gd name="connsiteX3" fmla="*/ 1089077 w 1214645"/>
                  <a:gd name="connsiteY3" fmla="*/ 586 h 327032"/>
                  <a:gd name="connsiteX4" fmla="*/ 1019227 w 1214645"/>
                  <a:gd name="connsiteY4" fmla="*/ 51385 h 327032"/>
                  <a:gd name="connsiteX5" fmla="*/ 955727 w 1214645"/>
                  <a:gd name="connsiteY5" fmla="*/ 11694 h 327032"/>
                  <a:gd name="connsiteX6" fmla="*/ 884291 w 1214645"/>
                  <a:gd name="connsiteY6" fmla="*/ 57731 h 327032"/>
                  <a:gd name="connsiteX7" fmla="*/ 785071 w 1214645"/>
                  <a:gd name="connsiteY7" fmla="*/ 6932 h 327032"/>
                  <a:gd name="connsiteX8" fmla="*/ 708077 w 1214645"/>
                  <a:gd name="connsiteY8" fmla="*/ 62494 h 327032"/>
                  <a:gd name="connsiteX9" fmla="*/ 633465 w 1214645"/>
                  <a:gd name="connsiteY9" fmla="*/ 24394 h 327032"/>
                  <a:gd name="connsiteX10" fmla="*/ 555677 w 1214645"/>
                  <a:gd name="connsiteY10" fmla="*/ 73606 h 327032"/>
                  <a:gd name="connsiteX11" fmla="*/ 485828 w 1214645"/>
                  <a:gd name="connsiteY11" fmla="*/ 33919 h 327032"/>
                  <a:gd name="connsiteX12" fmla="*/ 402483 w 1214645"/>
                  <a:gd name="connsiteY12" fmla="*/ 87894 h 327032"/>
                  <a:gd name="connsiteX13" fmla="*/ 340573 w 1214645"/>
                  <a:gd name="connsiteY13" fmla="*/ 37094 h 327032"/>
                  <a:gd name="connsiteX14" fmla="*/ 260402 w 1214645"/>
                  <a:gd name="connsiteY14" fmla="*/ 92661 h 327032"/>
                  <a:gd name="connsiteX15" fmla="*/ 187379 w 1214645"/>
                  <a:gd name="connsiteY15" fmla="*/ 38681 h 327032"/>
                  <a:gd name="connsiteX16" fmla="*/ 115146 w 1214645"/>
                  <a:gd name="connsiteY16" fmla="*/ 79162 h 327032"/>
                  <a:gd name="connsiteX17" fmla="*/ 53 w 1214645"/>
                  <a:gd name="connsiteY17" fmla="*/ 84718 h 327032"/>
                  <a:gd name="connsiteX18" fmla="*/ 114352 w 1214645"/>
                  <a:gd name="connsiteY18" fmla="*/ 172036 h 327032"/>
                  <a:gd name="connsiteX19" fmla="*/ 152451 w 1214645"/>
                  <a:gd name="connsiteY19" fmla="*/ 248236 h 327032"/>
                  <a:gd name="connsiteX20" fmla="*/ 258816 w 1214645"/>
                  <a:gd name="connsiteY20" fmla="*/ 237913 h 327032"/>
                  <a:gd name="connsiteX21" fmla="*/ 316758 w 1214645"/>
                  <a:gd name="connsiteY21" fmla="*/ 326811 h 327032"/>
                  <a:gd name="connsiteX22" fmla="*/ 395340 w 1214645"/>
                  <a:gd name="connsiteY22" fmla="*/ 264900 h 327032"/>
                  <a:gd name="connsiteX23" fmla="*/ 464396 w 1214645"/>
                  <a:gd name="connsiteY23" fmla="*/ 322053 h 327032"/>
                  <a:gd name="connsiteX24" fmla="*/ 531071 w 1214645"/>
                  <a:gd name="connsiteY24" fmla="*/ 272048 h 327032"/>
                  <a:gd name="connsiteX25" fmla="*/ 607271 w 1214645"/>
                  <a:gd name="connsiteY25" fmla="*/ 319673 h 327032"/>
                  <a:gd name="connsiteX26" fmla="*/ 673946 w 1214645"/>
                  <a:gd name="connsiteY26" fmla="*/ 264900 h 327032"/>
                  <a:gd name="connsiteX27" fmla="*/ 743001 w 1214645"/>
                  <a:gd name="connsiteY27" fmla="*/ 319671 h 327032"/>
                  <a:gd name="connsiteX28" fmla="*/ 814440 w 1214645"/>
                  <a:gd name="connsiteY28" fmla="*/ 257757 h 327032"/>
                  <a:gd name="connsiteX29" fmla="*/ 885877 w 1214645"/>
                  <a:gd name="connsiteY29" fmla="*/ 317290 h 327032"/>
                  <a:gd name="connsiteX30" fmla="*/ 945409 w 1214645"/>
                  <a:gd name="connsiteY30" fmla="*/ 267282 h 327032"/>
                  <a:gd name="connsiteX31" fmla="*/ 1019228 w 1214645"/>
                  <a:gd name="connsiteY31" fmla="*/ 310147 h 327032"/>
                  <a:gd name="connsiteX32" fmla="*/ 1054946 w 1214645"/>
                  <a:gd name="connsiteY32" fmla="*/ 269667 h 327032"/>
                  <a:gd name="connsiteX33" fmla="*/ 1140671 w 1214645"/>
                  <a:gd name="connsiteY33" fmla="*/ 295856 h 327032"/>
                  <a:gd name="connsiteX34" fmla="*/ 1147814 w 1214645"/>
                  <a:gd name="connsiteY34" fmla="*/ 233948 h 327032"/>
                  <a:gd name="connsiteX35" fmla="*/ 1204965 w 1214645"/>
                  <a:gd name="connsiteY35" fmla="*/ 191081 h 327032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395340 w 1214645"/>
                  <a:gd name="connsiteY22" fmla="*/ 264900 h 322590"/>
                  <a:gd name="connsiteX23" fmla="*/ 4643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607271 w 1214645"/>
                  <a:gd name="connsiteY25" fmla="*/ 319673 h 322590"/>
                  <a:gd name="connsiteX26" fmla="*/ 673946 w 1214645"/>
                  <a:gd name="connsiteY26" fmla="*/ 264900 h 322590"/>
                  <a:gd name="connsiteX27" fmla="*/ 743001 w 1214645"/>
                  <a:gd name="connsiteY27" fmla="*/ 319671 h 322590"/>
                  <a:gd name="connsiteX28" fmla="*/ 814440 w 1214645"/>
                  <a:gd name="connsiteY28" fmla="*/ 257757 h 322590"/>
                  <a:gd name="connsiteX29" fmla="*/ 885877 w 1214645"/>
                  <a:gd name="connsiteY29" fmla="*/ 317290 h 322590"/>
                  <a:gd name="connsiteX30" fmla="*/ 945409 w 1214645"/>
                  <a:gd name="connsiteY30" fmla="*/ 267282 h 322590"/>
                  <a:gd name="connsiteX31" fmla="*/ 1019228 w 1214645"/>
                  <a:gd name="connsiteY31" fmla="*/ 310147 h 322590"/>
                  <a:gd name="connsiteX32" fmla="*/ 1054946 w 1214645"/>
                  <a:gd name="connsiteY32" fmla="*/ 269667 h 322590"/>
                  <a:gd name="connsiteX33" fmla="*/ 1140671 w 1214645"/>
                  <a:gd name="connsiteY33" fmla="*/ 295856 h 322590"/>
                  <a:gd name="connsiteX34" fmla="*/ 1147814 w 1214645"/>
                  <a:gd name="connsiteY34" fmla="*/ 233948 h 322590"/>
                  <a:gd name="connsiteX35" fmla="*/ 1204965 w 1214645"/>
                  <a:gd name="connsiteY35" fmla="*/ 191081 h 322590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395340 w 1214645"/>
                  <a:gd name="connsiteY22" fmla="*/ 264900 h 322590"/>
                  <a:gd name="connsiteX23" fmla="*/ 4643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607271 w 1214645"/>
                  <a:gd name="connsiteY25" fmla="*/ 319673 h 322590"/>
                  <a:gd name="connsiteX26" fmla="*/ 673946 w 1214645"/>
                  <a:gd name="connsiteY26" fmla="*/ 264900 h 322590"/>
                  <a:gd name="connsiteX27" fmla="*/ 743001 w 1214645"/>
                  <a:gd name="connsiteY27" fmla="*/ 319671 h 322590"/>
                  <a:gd name="connsiteX28" fmla="*/ 814440 w 1214645"/>
                  <a:gd name="connsiteY28" fmla="*/ 257757 h 322590"/>
                  <a:gd name="connsiteX29" fmla="*/ 885877 w 1214645"/>
                  <a:gd name="connsiteY29" fmla="*/ 317290 h 322590"/>
                  <a:gd name="connsiteX30" fmla="*/ 945409 w 1214645"/>
                  <a:gd name="connsiteY30" fmla="*/ 267282 h 322590"/>
                  <a:gd name="connsiteX31" fmla="*/ 1019228 w 1214645"/>
                  <a:gd name="connsiteY31" fmla="*/ 310147 h 322590"/>
                  <a:gd name="connsiteX32" fmla="*/ 1054946 w 1214645"/>
                  <a:gd name="connsiteY32" fmla="*/ 269667 h 322590"/>
                  <a:gd name="connsiteX33" fmla="*/ 1140671 w 1214645"/>
                  <a:gd name="connsiteY33" fmla="*/ 295856 h 322590"/>
                  <a:gd name="connsiteX34" fmla="*/ 1147814 w 1214645"/>
                  <a:gd name="connsiteY34" fmla="*/ 233948 h 322590"/>
                  <a:gd name="connsiteX35" fmla="*/ 1204965 w 1214645"/>
                  <a:gd name="connsiteY35" fmla="*/ 191081 h 322590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411215 w 1214645"/>
                  <a:gd name="connsiteY22" fmla="*/ 303000 h 322590"/>
                  <a:gd name="connsiteX23" fmla="*/ 4643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607271 w 1214645"/>
                  <a:gd name="connsiteY25" fmla="*/ 319673 h 322590"/>
                  <a:gd name="connsiteX26" fmla="*/ 673946 w 1214645"/>
                  <a:gd name="connsiteY26" fmla="*/ 264900 h 322590"/>
                  <a:gd name="connsiteX27" fmla="*/ 743001 w 1214645"/>
                  <a:gd name="connsiteY27" fmla="*/ 319671 h 322590"/>
                  <a:gd name="connsiteX28" fmla="*/ 814440 w 1214645"/>
                  <a:gd name="connsiteY28" fmla="*/ 257757 h 322590"/>
                  <a:gd name="connsiteX29" fmla="*/ 885877 w 1214645"/>
                  <a:gd name="connsiteY29" fmla="*/ 317290 h 322590"/>
                  <a:gd name="connsiteX30" fmla="*/ 945409 w 1214645"/>
                  <a:gd name="connsiteY30" fmla="*/ 267282 h 322590"/>
                  <a:gd name="connsiteX31" fmla="*/ 1019228 w 1214645"/>
                  <a:gd name="connsiteY31" fmla="*/ 310147 h 322590"/>
                  <a:gd name="connsiteX32" fmla="*/ 1054946 w 1214645"/>
                  <a:gd name="connsiteY32" fmla="*/ 269667 h 322590"/>
                  <a:gd name="connsiteX33" fmla="*/ 1140671 w 1214645"/>
                  <a:gd name="connsiteY33" fmla="*/ 295856 h 322590"/>
                  <a:gd name="connsiteX34" fmla="*/ 1147814 w 1214645"/>
                  <a:gd name="connsiteY34" fmla="*/ 233948 h 322590"/>
                  <a:gd name="connsiteX35" fmla="*/ 1204965 w 1214645"/>
                  <a:gd name="connsiteY35" fmla="*/ 191081 h 322590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414390 w 1214645"/>
                  <a:gd name="connsiteY22" fmla="*/ 268075 h 322590"/>
                  <a:gd name="connsiteX23" fmla="*/ 4643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607271 w 1214645"/>
                  <a:gd name="connsiteY25" fmla="*/ 319673 h 322590"/>
                  <a:gd name="connsiteX26" fmla="*/ 673946 w 1214645"/>
                  <a:gd name="connsiteY26" fmla="*/ 264900 h 322590"/>
                  <a:gd name="connsiteX27" fmla="*/ 743001 w 1214645"/>
                  <a:gd name="connsiteY27" fmla="*/ 319671 h 322590"/>
                  <a:gd name="connsiteX28" fmla="*/ 814440 w 1214645"/>
                  <a:gd name="connsiteY28" fmla="*/ 257757 h 322590"/>
                  <a:gd name="connsiteX29" fmla="*/ 885877 w 1214645"/>
                  <a:gd name="connsiteY29" fmla="*/ 317290 h 322590"/>
                  <a:gd name="connsiteX30" fmla="*/ 945409 w 1214645"/>
                  <a:gd name="connsiteY30" fmla="*/ 267282 h 322590"/>
                  <a:gd name="connsiteX31" fmla="*/ 1019228 w 1214645"/>
                  <a:gd name="connsiteY31" fmla="*/ 310147 h 322590"/>
                  <a:gd name="connsiteX32" fmla="*/ 1054946 w 1214645"/>
                  <a:gd name="connsiteY32" fmla="*/ 269667 h 322590"/>
                  <a:gd name="connsiteX33" fmla="*/ 1140671 w 1214645"/>
                  <a:gd name="connsiteY33" fmla="*/ 295856 h 322590"/>
                  <a:gd name="connsiteX34" fmla="*/ 1147814 w 1214645"/>
                  <a:gd name="connsiteY34" fmla="*/ 233948 h 322590"/>
                  <a:gd name="connsiteX35" fmla="*/ 1204965 w 1214645"/>
                  <a:gd name="connsiteY35" fmla="*/ 191081 h 322590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414390 w 1214645"/>
                  <a:gd name="connsiteY22" fmla="*/ 268075 h 322590"/>
                  <a:gd name="connsiteX23" fmla="*/ 4770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607271 w 1214645"/>
                  <a:gd name="connsiteY25" fmla="*/ 319673 h 322590"/>
                  <a:gd name="connsiteX26" fmla="*/ 673946 w 1214645"/>
                  <a:gd name="connsiteY26" fmla="*/ 264900 h 322590"/>
                  <a:gd name="connsiteX27" fmla="*/ 743001 w 1214645"/>
                  <a:gd name="connsiteY27" fmla="*/ 319671 h 322590"/>
                  <a:gd name="connsiteX28" fmla="*/ 814440 w 1214645"/>
                  <a:gd name="connsiteY28" fmla="*/ 257757 h 322590"/>
                  <a:gd name="connsiteX29" fmla="*/ 885877 w 1214645"/>
                  <a:gd name="connsiteY29" fmla="*/ 317290 h 322590"/>
                  <a:gd name="connsiteX30" fmla="*/ 945409 w 1214645"/>
                  <a:gd name="connsiteY30" fmla="*/ 267282 h 322590"/>
                  <a:gd name="connsiteX31" fmla="*/ 1019228 w 1214645"/>
                  <a:gd name="connsiteY31" fmla="*/ 310147 h 322590"/>
                  <a:gd name="connsiteX32" fmla="*/ 1054946 w 1214645"/>
                  <a:gd name="connsiteY32" fmla="*/ 269667 h 322590"/>
                  <a:gd name="connsiteX33" fmla="*/ 1140671 w 1214645"/>
                  <a:gd name="connsiteY33" fmla="*/ 295856 h 322590"/>
                  <a:gd name="connsiteX34" fmla="*/ 1147814 w 1214645"/>
                  <a:gd name="connsiteY34" fmla="*/ 233948 h 322590"/>
                  <a:gd name="connsiteX35" fmla="*/ 1204965 w 1214645"/>
                  <a:gd name="connsiteY35" fmla="*/ 191081 h 322590"/>
                  <a:gd name="connsiteX0" fmla="*/ 1200202 w 1214645"/>
                  <a:gd name="connsiteY0" fmla="*/ 124406 h 322590"/>
                  <a:gd name="connsiteX1" fmla="*/ 1212108 w 1214645"/>
                  <a:gd name="connsiteY1" fmla="*/ 68848 h 322590"/>
                  <a:gd name="connsiteX2" fmla="*/ 1114477 w 1214645"/>
                  <a:gd name="connsiteY2" fmla="*/ 57736 h 322590"/>
                  <a:gd name="connsiteX3" fmla="*/ 1089077 w 1214645"/>
                  <a:gd name="connsiteY3" fmla="*/ 586 h 322590"/>
                  <a:gd name="connsiteX4" fmla="*/ 1019227 w 1214645"/>
                  <a:gd name="connsiteY4" fmla="*/ 51385 h 322590"/>
                  <a:gd name="connsiteX5" fmla="*/ 955727 w 1214645"/>
                  <a:gd name="connsiteY5" fmla="*/ 11694 h 322590"/>
                  <a:gd name="connsiteX6" fmla="*/ 884291 w 1214645"/>
                  <a:gd name="connsiteY6" fmla="*/ 57731 h 322590"/>
                  <a:gd name="connsiteX7" fmla="*/ 785071 w 1214645"/>
                  <a:gd name="connsiteY7" fmla="*/ 6932 h 322590"/>
                  <a:gd name="connsiteX8" fmla="*/ 708077 w 1214645"/>
                  <a:gd name="connsiteY8" fmla="*/ 62494 h 322590"/>
                  <a:gd name="connsiteX9" fmla="*/ 633465 w 1214645"/>
                  <a:gd name="connsiteY9" fmla="*/ 24394 h 322590"/>
                  <a:gd name="connsiteX10" fmla="*/ 555677 w 1214645"/>
                  <a:gd name="connsiteY10" fmla="*/ 73606 h 322590"/>
                  <a:gd name="connsiteX11" fmla="*/ 485828 w 1214645"/>
                  <a:gd name="connsiteY11" fmla="*/ 33919 h 322590"/>
                  <a:gd name="connsiteX12" fmla="*/ 402483 w 1214645"/>
                  <a:gd name="connsiteY12" fmla="*/ 87894 h 322590"/>
                  <a:gd name="connsiteX13" fmla="*/ 340573 w 1214645"/>
                  <a:gd name="connsiteY13" fmla="*/ 37094 h 322590"/>
                  <a:gd name="connsiteX14" fmla="*/ 260402 w 1214645"/>
                  <a:gd name="connsiteY14" fmla="*/ 92661 h 322590"/>
                  <a:gd name="connsiteX15" fmla="*/ 187379 w 1214645"/>
                  <a:gd name="connsiteY15" fmla="*/ 38681 h 322590"/>
                  <a:gd name="connsiteX16" fmla="*/ 115146 w 1214645"/>
                  <a:gd name="connsiteY16" fmla="*/ 79162 h 322590"/>
                  <a:gd name="connsiteX17" fmla="*/ 53 w 1214645"/>
                  <a:gd name="connsiteY17" fmla="*/ 84718 h 322590"/>
                  <a:gd name="connsiteX18" fmla="*/ 114352 w 1214645"/>
                  <a:gd name="connsiteY18" fmla="*/ 172036 h 322590"/>
                  <a:gd name="connsiteX19" fmla="*/ 152451 w 1214645"/>
                  <a:gd name="connsiteY19" fmla="*/ 248236 h 322590"/>
                  <a:gd name="connsiteX20" fmla="*/ 258816 w 1214645"/>
                  <a:gd name="connsiteY20" fmla="*/ 237913 h 322590"/>
                  <a:gd name="connsiteX21" fmla="*/ 316758 w 1214645"/>
                  <a:gd name="connsiteY21" fmla="*/ 301411 h 322590"/>
                  <a:gd name="connsiteX22" fmla="*/ 414390 w 1214645"/>
                  <a:gd name="connsiteY22" fmla="*/ 268075 h 322590"/>
                  <a:gd name="connsiteX23" fmla="*/ 477096 w 1214645"/>
                  <a:gd name="connsiteY23" fmla="*/ 322053 h 322590"/>
                  <a:gd name="connsiteX24" fmla="*/ 531071 w 1214645"/>
                  <a:gd name="connsiteY24" fmla="*/ 272048 h 322590"/>
                  <a:gd name="connsiteX25" fmla="*/ 565202 w 1214645"/>
                  <a:gd name="connsiteY25" fmla="*/ 292686 h 322590"/>
                  <a:gd name="connsiteX26" fmla="*/ 607271 w 1214645"/>
                  <a:gd name="connsiteY26" fmla="*/ 319673 h 322590"/>
                  <a:gd name="connsiteX27" fmla="*/ 673946 w 1214645"/>
                  <a:gd name="connsiteY27" fmla="*/ 264900 h 322590"/>
                  <a:gd name="connsiteX28" fmla="*/ 743001 w 1214645"/>
                  <a:gd name="connsiteY28" fmla="*/ 319671 h 322590"/>
                  <a:gd name="connsiteX29" fmla="*/ 814440 w 1214645"/>
                  <a:gd name="connsiteY29" fmla="*/ 257757 h 322590"/>
                  <a:gd name="connsiteX30" fmla="*/ 885877 w 1214645"/>
                  <a:gd name="connsiteY30" fmla="*/ 317290 h 322590"/>
                  <a:gd name="connsiteX31" fmla="*/ 945409 w 1214645"/>
                  <a:gd name="connsiteY31" fmla="*/ 267282 h 322590"/>
                  <a:gd name="connsiteX32" fmla="*/ 1019228 w 1214645"/>
                  <a:gd name="connsiteY32" fmla="*/ 310147 h 322590"/>
                  <a:gd name="connsiteX33" fmla="*/ 1054946 w 1214645"/>
                  <a:gd name="connsiteY33" fmla="*/ 269667 h 322590"/>
                  <a:gd name="connsiteX34" fmla="*/ 1140671 w 1214645"/>
                  <a:gd name="connsiteY34" fmla="*/ 295856 h 322590"/>
                  <a:gd name="connsiteX35" fmla="*/ 1147814 w 1214645"/>
                  <a:gd name="connsiteY35" fmla="*/ 233948 h 322590"/>
                  <a:gd name="connsiteX36" fmla="*/ 1204965 w 1214645"/>
                  <a:gd name="connsiteY36" fmla="*/ 191081 h 322590"/>
                  <a:gd name="connsiteX0" fmla="*/ 1200202 w 1214645"/>
                  <a:gd name="connsiteY0" fmla="*/ 124406 h 322717"/>
                  <a:gd name="connsiteX1" fmla="*/ 1212108 w 1214645"/>
                  <a:gd name="connsiteY1" fmla="*/ 68848 h 322717"/>
                  <a:gd name="connsiteX2" fmla="*/ 1114477 w 1214645"/>
                  <a:gd name="connsiteY2" fmla="*/ 57736 h 322717"/>
                  <a:gd name="connsiteX3" fmla="*/ 1089077 w 1214645"/>
                  <a:gd name="connsiteY3" fmla="*/ 586 h 322717"/>
                  <a:gd name="connsiteX4" fmla="*/ 1019227 w 1214645"/>
                  <a:gd name="connsiteY4" fmla="*/ 51385 h 322717"/>
                  <a:gd name="connsiteX5" fmla="*/ 955727 w 1214645"/>
                  <a:gd name="connsiteY5" fmla="*/ 11694 h 322717"/>
                  <a:gd name="connsiteX6" fmla="*/ 884291 w 1214645"/>
                  <a:gd name="connsiteY6" fmla="*/ 57731 h 322717"/>
                  <a:gd name="connsiteX7" fmla="*/ 785071 w 1214645"/>
                  <a:gd name="connsiteY7" fmla="*/ 6932 h 322717"/>
                  <a:gd name="connsiteX8" fmla="*/ 708077 w 1214645"/>
                  <a:gd name="connsiteY8" fmla="*/ 62494 h 322717"/>
                  <a:gd name="connsiteX9" fmla="*/ 633465 w 1214645"/>
                  <a:gd name="connsiteY9" fmla="*/ 24394 h 322717"/>
                  <a:gd name="connsiteX10" fmla="*/ 555677 w 1214645"/>
                  <a:gd name="connsiteY10" fmla="*/ 73606 h 322717"/>
                  <a:gd name="connsiteX11" fmla="*/ 485828 w 1214645"/>
                  <a:gd name="connsiteY11" fmla="*/ 33919 h 322717"/>
                  <a:gd name="connsiteX12" fmla="*/ 402483 w 1214645"/>
                  <a:gd name="connsiteY12" fmla="*/ 87894 h 322717"/>
                  <a:gd name="connsiteX13" fmla="*/ 340573 w 1214645"/>
                  <a:gd name="connsiteY13" fmla="*/ 37094 h 322717"/>
                  <a:gd name="connsiteX14" fmla="*/ 260402 w 1214645"/>
                  <a:gd name="connsiteY14" fmla="*/ 92661 h 322717"/>
                  <a:gd name="connsiteX15" fmla="*/ 187379 w 1214645"/>
                  <a:gd name="connsiteY15" fmla="*/ 38681 h 322717"/>
                  <a:gd name="connsiteX16" fmla="*/ 115146 w 1214645"/>
                  <a:gd name="connsiteY16" fmla="*/ 79162 h 322717"/>
                  <a:gd name="connsiteX17" fmla="*/ 53 w 1214645"/>
                  <a:gd name="connsiteY17" fmla="*/ 84718 h 322717"/>
                  <a:gd name="connsiteX18" fmla="*/ 114352 w 1214645"/>
                  <a:gd name="connsiteY18" fmla="*/ 172036 h 322717"/>
                  <a:gd name="connsiteX19" fmla="*/ 152451 w 1214645"/>
                  <a:gd name="connsiteY19" fmla="*/ 248236 h 322717"/>
                  <a:gd name="connsiteX20" fmla="*/ 258816 w 1214645"/>
                  <a:gd name="connsiteY20" fmla="*/ 237913 h 322717"/>
                  <a:gd name="connsiteX21" fmla="*/ 316758 w 1214645"/>
                  <a:gd name="connsiteY21" fmla="*/ 301411 h 322717"/>
                  <a:gd name="connsiteX22" fmla="*/ 414390 w 1214645"/>
                  <a:gd name="connsiteY22" fmla="*/ 268075 h 322717"/>
                  <a:gd name="connsiteX23" fmla="*/ 477096 w 1214645"/>
                  <a:gd name="connsiteY23" fmla="*/ 322053 h 322717"/>
                  <a:gd name="connsiteX24" fmla="*/ 546946 w 1214645"/>
                  <a:gd name="connsiteY24" fmla="*/ 281573 h 322717"/>
                  <a:gd name="connsiteX25" fmla="*/ 565202 w 1214645"/>
                  <a:gd name="connsiteY25" fmla="*/ 292686 h 322717"/>
                  <a:gd name="connsiteX26" fmla="*/ 607271 w 1214645"/>
                  <a:gd name="connsiteY26" fmla="*/ 319673 h 322717"/>
                  <a:gd name="connsiteX27" fmla="*/ 673946 w 1214645"/>
                  <a:gd name="connsiteY27" fmla="*/ 264900 h 322717"/>
                  <a:gd name="connsiteX28" fmla="*/ 743001 w 1214645"/>
                  <a:gd name="connsiteY28" fmla="*/ 319671 h 322717"/>
                  <a:gd name="connsiteX29" fmla="*/ 814440 w 1214645"/>
                  <a:gd name="connsiteY29" fmla="*/ 257757 h 322717"/>
                  <a:gd name="connsiteX30" fmla="*/ 885877 w 1214645"/>
                  <a:gd name="connsiteY30" fmla="*/ 317290 h 322717"/>
                  <a:gd name="connsiteX31" fmla="*/ 945409 w 1214645"/>
                  <a:gd name="connsiteY31" fmla="*/ 267282 h 322717"/>
                  <a:gd name="connsiteX32" fmla="*/ 1019228 w 1214645"/>
                  <a:gd name="connsiteY32" fmla="*/ 310147 h 322717"/>
                  <a:gd name="connsiteX33" fmla="*/ 1054946 w 1214645"/>
                  <a:gd name="connsiteY33" fmla="*/ 269667 h 322717"/>
                  <a:gd name="connsiteX34" fmla="*/ 1140671 w 1214645"/>
                  <a:gd name="connsiteY34" fmla="*/ 295856 h 322717"/>
                  <a:gd name="connsiteX35" fmla="*/ 1147814 w 1214645"/>
                  <a:gd name="connsiteY35" fmla="*/ 233948 h 322717"/>
                  <a:gd name="connsiteX36" fmla="*/ 1204965 w 1214645"/>
                  <a:gd name="connsiteY36" fmla="*/ 191081 h 322717"/>
                  <a:gd name="connsiteX0" fmla="*/ 1200202 w 1214645"/>
                  <a:gd name="connsiteY0" fmla="*/ 124406 h 338794"/>
                  <a:gd name="connsiteX1" fmla="*/ 1212108 w 1214645"/>
                  <a:gd name="connsiteY1" fmla="*/ 68848 h 338794"/>
                  <a:gd name="connsiteX2" fmla="*/ 1114477 w 1214645"/>
                  <a:gd name="connsiteY2" fmla="*/ 57736 h 338794"/>
                  <a:gd name="connsiteX3" fmla="*/ 1089077 w 1214645"/>
                  <a:gd name="connsiteY3" fmla="*/ 586 h 338794"/>
                  <a:gd name="connsiteX4" fmla="*/ 1019227 w 1214645"/>
                  <a:gd name="connsiteY4" fmla="*/ 51385 h 338794"/>
                  <a:gd name="connsiteX5" fmla="*/ 955727 w 1214645"/>
                  <a:gd name="connsiteY5" fmla="*/ 11694 h 338794"/>
                  <a:gd name="connsiteX6" fmla="*/ 884291 w 1214645"/>
                  <a:gd name="connsiteY6" fmla="*/ 57731 h 338794"/>
                  <a:gd name="connsiteX7" fmla="*/ 785071 w 1214645"/>
                  <a:gd name="connsiteY7" fmla="*/ 6932 h 338794"/>
                  <a:gd name="connsiteX8" fmla="*/ 708077 w 1214645"/>
                  <a:gd name="connsiteY8" fmla="*/ 62494 h 338794"/>
                  <a:gd name="connsiteX9" fmla="*/ 633465 w 1214645"/>
                  <a:gd name="connsiteY9" fmla="*/ 24394 h 338794"/>
                  <a:gd name="connsiteX10" fmla="*/ 555677 w 1214645"/>
                  <a:gd name="connsiteY10" fmla="*/ 73606 h 338794"/>
                  <a:gd name="connsiteX11" fmla="*/ 485828 w 1214645"/>
                  <a:gd name="connsiteY11" fmla="*/ 33919 h 338794"/>
                  <a:gd name="connsiteX12" fmla="*/ 402483 w 1214645"/>
                  <a:gd name="connsiteY12" fmla="*/ 87894 h 338794"/>
                  <a:gd name="connsiteX13" fmla="*/ 340573 w 1214645"/>
                  <a:gd name="connsiteY13" fmla="*/ 37094 h 338794"/>
                  <a:gd name="connsiteX14" fmla="*/ 260402 w 1214645"/>
                  <a:gd name="connsiteY14" fmla="*/ 92661 h 338794"/>
                  <a:gd name="connsiteX15" fmla="*/ 187379 w 1214645"/>
                  <a:gd name="connsiteY15" fmla="*/ 38681 h 338794"/>
                  <a:gd name="connsiteX16" fmla="*/ 115146 w 1214645"/>
                  <a:gd name="connsiteY16" fmla="*/ 79162 h 338794"/>
                  <a:gd name="connsiteX17" fmla="*/ 53 w 1214645"/>
                  <a:gd name="connsiteY17" fmla="*/ 84718 h 338794"/>
                  <a:gd name="connsiteX18" fmla="*/ 114352 w 1214645"/>
                  <a:gd name="connsiteY18" fmla="*/ 172036 h 338794"/>
                  <a:gd name="connsiteX19" fmla="*/ 152451 w 1214645"/>
                  <a:gd name="connsiteY19" fmla="*/ 248236 h 338794"/>
                  <a:gd name="connsiteX20" fmla="*/ 258816 w 1214645"/>
                  <a:gd name="connsiteY20" fmla="*/ 237913 h 338794"/>
                  <a:gd name="connsiteX21" fmla="*/ 316758 w 1214645"/>
                  <a:gd name="connsiteY21" fmla="*/ 301411 h 338794"/>
                  <a:gd name="connsiteX22" fmla="*/ 414390 w 1214645"/>
                  <a:gd name="connsiteY22" fmla="*/ 268075 h 338794"/>
                  <a:gd name="connsiteX23" fmla="*/ 477096 w 1214645"/>
                  <a:gd name="connsiteY23" fmla="*/ 322053 h 338794"/>
                  <a:gd name="connsiteX24" fmla="*/ 546946 w 1214645"/>
                  <a:gd name="connsiteY24" fmla="*/ 281573 h 338794"/>
                  <a:gd name="connsiteX25" fmla="*/ 565202 w 1214645"/>
                  <a:gd name="connsiteY25" fmla="*/ 292686 h 338794"/>
                  <a:gd name="connsiteX26" fmla="*/ 623146 w 1214645"/>
                  <a:gd name="connsiteY26" fmla="*/ 338723 h 338794"/>
                  <a:gd name="connsiteX27" fmla="*/ 673946 w 1214645"/>
                  <a:gd name="connsiteY27" fmla="*/ 264900 h 338794"/>
                  <a:gd name="connsiteX28" fmla="*/ 743001 w 1214645"/>
                  <a:gd name="connsiteY28" fmla="*/ 319671 h 338794"/>
                  <a:gd name="connsiteX29" fmla="*/ 814440 w 1214645"/>
                  <a:gd name="connsiteY29" fmla="*/ 257757 h 338794"/>
                  <a:gd name="connsiteX30" fmla="*/ 885877 w 1214645"/>
                  <a:gd name="connsiteY30" fmla="*/ 317290 h 338794"/>
                  <a:gd name="connsiteX31" fmla="*/ 945409 w 1214645"/>
                  <a:gd name="connsiteY31" fmla="*/ 267282 h 338794"/>
                  <a:gd name="connsiteX32" fmla="*/ 1019228 w 1214645"/>
                  <a:gd name="connsiteY32" fmla="*/ 310147 h 338794"/>
                  <a:gd name="connsiteX33" fmla="*/ 1054946 w 1214645"/>
                  <a:gd name="connsiteY33" fmla="*/ 269667 h 338794"/>
                  <a:gd name="connsiteX34" fmla="*/ 1140671 w 1214645"/>
                  <a:gd name="connsiteY34" fmla="*/ 295856 h 338794"/>
                  <a:gd name="connsiteX35" fmla="*/ 1147814 w 1214645"/>
                  <a:gd name="connsiteY35" fmla="*/ 233948 h 338794"/>
                  <a:gd name="connsiteX36" fmla="*/ 1204965 w 1214645"/>
                  <a:gd name="connsiteY36" fmla="*/ 191081 h 338794"/>
                  <a:gd name="connsiteX0" fmla="*/ 1200202 w 1214645"/>
                  <a:gd name="connsiteY0" fmla="*/ 124406 h 338794"/>
                  <a:gd name="connsiteX1" fmla="*/ 1212108 w 1214645"/>
                  <a:gd name="connsiteY1" fmla="*/ 68848 h 338794"/>
                  <a:gd name="connsiteX2" fmla="*/ 1114477 w 1214645"/>
                  <a:gd name="connsiteY2" fmla="*/ 57736 h 338794"/>
                  <a:gd name="connsiteX3" fmla="*/ 1089077 w 1214645"/>
                  <a:gd name="connsiteY3" fmla="*/ 586 h 338794"/>
                  <a:gd name="connsiteX4" fmla="*/ 1019227 w 1214645"/>
                  <a:gd name="connsiteY4" fmla="*/ 51385 h 338794"/>
                  <a:gd name="connsiteX5" fmla="*/ 955727 w 1214645"/>
                  <a:gd name="connsiteY5" fmla="*/ 11694 h 338794"/>
                  <a:gd name="connsiteX6" fmla="*/ 884291 w 1214645"/>
                  <a:gd name="connsiteY6" fmla="*/ 57731 h 338794"/>
                  <a:gd name="connsiteX7" fmla="*/ 785071 w 1214645"/>
                  <a:gd name="connsiteY7" fmla="*/ 6932 h 338794"/>
                  <a:gd name="connsiteX8" fmla="*/ 708077 w 1214645"/>
                  <a:gd name="connsiteY8" fmla="*/ 62494 h 338794"/>
                  <a:gd name="connsiteX9" fmla="*/ 633465 w 1214645"/>
                  <a:gd name="connsiteY9" fmla="*/ 24394 h 338794"/>
                  <a:gd name="connsiteX10" fmla="*/ 555677 w 1214645"/>
                  <a:gd name="connsiteY10" fmla="*/ 73606 h 338794"/>
                  <a:gd name="connsiteX11" fmla="*/ 485828 w 1214645"/>
                  <a:gd name="connsiteY11" fmla="*/ 33919 h 338794"/>
                  <a:gd name="connsiteX12" fmla="*/ 402483 w 1214645"/>
                  <a:gd name="connsiteY12" fmla="*/ 87894 h 338794"/>
                  <a:gd name="connsiteX13" fmla="*/ 340573 w 1214645"/>
                  <a:gd name="connsiteY13" fmla="*/ 37094 h 338794"/>
                  <a:gd name="connsiteX14" fmla="*/ 260402 w 1214645"/>
                  <a:gd name="connsiteY14" fmla="*/ 92661 h 338794"/>
                  <a:gd name="connsiteX15" fmla="*/ 187379 w 1214645"/>
                  <a:gd name="connsiteY15" fmla="*/ 38681 h 338794"/>
                  <a:gd name="connsiteX16" fmla="*/ 115146 w 1214645"/>
                  <a:gd name="connsiteY16" fmla="*/ 79162 h 338794"/>
                  <a:gd name="connsiteX17" fmla="*/ 53 w 1214645"/>
                  <a:gd name="connsiteY17" fmla="*/ 84718 h 338794"/>
                  <a:gd name="connsiteX18" fmla="*/ 114352 w 1214645"/>
                  <a:gd name="connsiteY18" fmla="*/ 172036 h 338794"/>
                  <a:gd name="connsiteX19" fmla="*/ 152451 w 1214645"/>
                  <a:gd name="connsiteY19" fmla="*/ 248236 h 338794"/>
                  <a:gd name="connsiteX20" fmla="*/ 258816 w 1214645"/>
                  <a:gd name="connsiteY20" fmla="*/ 237913 h 338794"/>
                  <a:gd name="connsiteX21" fmla="*/ 316758 w 1214645"/>
                  <a:gd name="connsiteY21" fmla="*/ 301411 h 338794"/>
                  <a:gd name="connsiteX22" fmla="*/ 414390 w 1214645"/>
                  <a:gd name="connsiteY22" fmla="*/ 268075 h 338794"/>
                  <a:gd name="connsiteX23" fmla="*/ 477096 w 1214645"/>
                  <a:gd name="connsiteY23" fmla="*/ 322053 h 338794"/>
                  <a:gd name="connsiteX24" fmla="*/ 546946 w 1214645"/>
                  <a:gd name="connsiteY24" fmla="*/ 281573 h 338794"/>
                  <a:gd name="connsiteX25" fmla="*/ 565202 w 1214645"/>
                  <a:gd name="connsiteY25" fmla="*/ 292686 h 338794"/>
                  <a:gd name="connsiteX26" fmla="*/ 623146 w 1214645"/>
                  <a:gd name="connsiteY26" fmla="*/ 338723 h 338794"/>
                  <a:gd name="connsiteX27" fmla="*/ 702521 w 1214645"/>
                  <a:gd name="connsiteY27" fmla="*/ 271250 h 338794"/>
                  <a:gd name="connsiteX28" fmla="*/ 743001 w 1214645"/>
                  <a:gd name="connsiteY28" fmla="*/ 319671 h 338794"/>
                  <a:gd name="connsiteX29" fmla="*/ 814440 w 1214645"/>
                  <a:gd name="connsiteY29" fmla="*/ 257757 h 338794"/>
                  <a:gd name="connsiteX30" fmla="*/ 885877 w 1214645"/>
                  <a:gd name="connsiteY30" fmla="*/ 317290 h 338794"/>
                  <a:gd name="connsiteX31" fmla="*/ 945409 w 1214645"/>
                  <a:gd name="connsiteY31" fmla="*/ 267282 h 338794"/>
                  <a:gd name="connsiteX32" fmla="*/ 1019228 w 1214645"/>
                  <a:gd name="connsiteY32" fmla="*/ 310147 h 338794"/>
                  <a:gd name="connsiteX33" fmla="*/ 1054946 w 1214645"/>
                  <a:gd name="connsiteY33" fmla="*/ 269667 h 338794"/>
                  <a:gd name="connsiteX34" fmla="*/ 1140671 w 1214645"/>
                  <a:gd name="connsiteY34" fmla="*/ 295856 h 338794"/>
                  <a:gd name="connsiteX35" fmla="*/ 1147814 w 1214645"/>
                  <a:gd name="connsiteY35" fmla="*/ 233948 h 338794"/>
                  <a:gd name="connsiteX36" fmla="*/ 1204965 w 1214645"/>
                  <a:gd name="connsiteY36" fmla="*/ 191081 h 338794"/>
                  <a:gd name="connsiteX0" fmla="*/ 1200202 w 1214645"/>
                  <a:gd name="connsiteY0" fmla="*/ 124406 h 342080"/>
                  <a:gd name="connsiteX1" fmla="*/ 1212108 w 1214645"/>
                  <a:gd name="connsiteY1" fmla="*/ 68848 h 342080"/>
                  <a:gd name="connsiteX2" fmla="*/ 1114477 w 1214645"/>
                  <a:gd name="connsiteY2" fmla="*/ 57736 h 342080"/>
                  <a:gd name="connsiteX3" fmla="*/ 1089077 w 1214645"/>
                  <a:gd name="connsiteY3" fmla="*/ 586 h 342080"/>
                  <a:gd name="connsiteX4" fmla="*/ 1019227 w 1214645"/>
                  <a:gd name="connsiteY4" fmla="*/ 51385 h 342080"/>
                  <a:gd name="connsiteX5" fmla="*/ 955727 w 1214645"/>
                  <a:gd name="connsiteY5" fmla="*/ 11694 h 342080"/>
                  <a:gd name="connsiteX6" fmla="*/ 884291 w 1214645"/>
                  <a:gd name="connsiteY6" fmla="*/ 57731 h 342080"/>
                  <a:gd name="connsiteX7" fmla="*/ 785071 w 1214645"/>
                  <a:gd name="connsiteY7" fmla="*/ 6932 h 342080"/>
                  <a:gd name="connsiteX8" fmla="*/ 708077 w 1214645"/>
                  <a:gd name="connsiteY8" fmla="*/ 62494 h 342080"/>
                  <a:gd name="connsiteX9" fmla="*/ 633465 w 1214645"/>
                  <a:gd name="connsiteY9" fmla="*/ 24394 h 342080"/>
                  <a:gd name="connsiteX10" fmla="*/ 555677 w 1214645"/>
                  <a:gd name="connsiteY10" fmla="*/ 73606 h 342080"/>
                  <a:gd name="connsiteX11" fmla="*/ 485828 w 1214645"/>
                  <a:gd name="connsiteY11" fmla="*/ 33919 h 342080"/>
                  <a:gd name="connsiteX12" fmla="*/ 402483 w 1214645"/>
                  <a:gd name="connsiteY12" fmla="*/ 87894 h 342080"/>
                  <a:gd name="connsiteX13" fmla="*/ 340573 w 1214645"/>
                  <a:gd name="connsiteY13" fmla="*/ 37094 h 342080"/>
                  <a:gd name="connsiteX14" fmla="*/ 260402 w 1214645"/>
                  <a:gd name="connsiteY14" fmla="*/ 92661 h 342080"/>
                  <a:gd name="connsiteX15" fmla="*/ 187379 w 1214645"/>
                  <a:gd name="connsiteY15" fmla="*/ 38681 h 342080"/>
                  <a:gd name="connsiteX16" fmla="*/ 115146 w 1214645"/>
                  <a:gd name="connsiteY16" fmla="*/ 79162 h 342080"/>
                  <a:gd name="connsiteX17" fmla="*/ 53 w 1214645"/>
                  <a:gd name="connsiteY17" fmla="*/ 84718 h 342080"/>
                  <a:gd name="connsiteX18" fmla="*/ 114352 w 1214645"/>
                  <a:gd name="connsiteY18" fmla="*/ 172036 h 342080"/>
                  <a:gd name="connsiteX19" fmla="*/ 152451 w 1214645"/>
                  <a:gd name="connsiteY19" fmla="*/ 248236 h 342080"/>
                  <a:gd name="connsiteX20" fmla="*/ 258816 w 1214645"/>
                  <a:gd name="connsiteY20" fmla="*/ 237913 h 342080"/>
                  <a:gd name="connsiteX21" fmla="*/ 316758 w 1214645"/>
                  <a:gd name="connsiteY21" fmla="*/ 301411 h 342080"/>
                  <a:gd name="connsiteX22" fmla="*/ 414390 w 1214645"/>
                  <a:gd name="connsiteY22" fmla="*/ 268075 h 342080"/>
                  <a:gd name="connsiteX23" fmla="*/ 477096 w 1214645"/>
                  <a:gd name="connsiteY23" fmla="*/ 322053 h 342080"/>
                  <a:gd name="connsiteX24" fmla="*/ 546946 w 1214645"/>
                  <a:gd name="connsiteY24" fmla="*/ 281573 h 342080"/>
                  <a:gd name="connsiteX25" fmla="*/ 565202 w 1214645"/>
                  <a:gd name="connsiteY25" fmla="*/ 292686 h 342080"/>
                  <a:gd name="connsiteX26" fmla="*/ 623146 w 1214645"/>
                  <a:gd name="connsiteY26" fmla="*/ 338723 h 342080"/>
                  <a:gd name="connsiteX27" fmla="*/ 702521 w 1214645"/>
                  <a:gd name="connsiteY27" fmla="*/ 271250 h 342080"/>
                  <a:gd name="connsiteX28" fmla="*/ 774751 w 1214645"/>
                  <a:gd name="connsiteY28" fmla="*/ 341896 h 342080"/>
                  <a:gd name="connsiteX29" fmla="*/ 814440 w 1214645"/>
                  <a:gd name="connsiteY29" fmla="*/ 257757 h 342080"/>
                  <a:gd name="connsiteX30" fmla="*/ 885877 w 1214645"/>
                  <a:gd name="connsiteY30" fmla="*/ 317290 h 342080"/>
                  <a:gd name="connsiteX31" fmla="*/ 945409 w 1214645"/>
                  <a:gd name="connsiteY31" fmla="*/ 267282 h 342080"/>
                  <a:gd name="connsiteX32" fmla="*/ 1019228 w 1214645"/>
                  <a:gd name="connsiteY32" fmla="*/ 310147 h 342080"/>
                  <a:gd name="connsiteX33" fmla="*/ 1054946 w 1214645"/>
                  <a:gd name="connsiteY33" fmla="*/ 269667 h 342080"/>
                  <a:gd name="connsiteX34" fmla="*/ 1140671 w 1214645"/>
                  <a:gd name="connsiteY34" fmla="*/ 295856 h 342080"/>
                  <a:gd name="connsiteX35" fmla="*/ 1147814 w 1214645"/>
                  <a:gd name="connsiteY35" fmla="*/ 233948 h 342080"/>
                  <a:gd name="connsiteX36" fmla="*/ 1204965 w 1214645"/>
                  <a:gd name="connsiteY36" fmla="*/ 191081 h 342080"/>
                  <a:gd name="connsiteX0" fmla="*/ 1200202 w 1214645"/>
                  <a:gd name="connsiteY0" fmla="*/ 124406 h 342024"/>
                  <a:gd name="connsiteX1" fmla="*/ 1212108 w 1214645"/>
                  <a:gd name="connsiteY1" fmla="*/ 68848 h 342024"/>
                  <a:gd name="connsiteX2" fmla="*/ 1114477 w 1214645"/>
                  <a:gd name="connsiteY2" fmla="*/ 57736 h 342024"/>
                  <a:gd name="connsiteX3" fmla="*/ 1089077 w 1214645"/>
                  <a:gd name="connsiteY3" fmla="*/ 586 h 342024"/>
                  <a:gd name="connsiteX4" fmla="*/ 1019227 w 1214645"/>
                  <a:gd name="connsiteY4" fmla="*/ 51385 h 342024"/>
                  <a:gd name="connsiteX5" fmla="*/ 955727 w 1214645"/>
                  <a:gd name="connsiteY5" fmla="*/ 11694 h 342024"/>
                  <a:gd name="connsiteX6" fmla="*/ 884291 w 1214645"/>
                  <a:gd name="connsiteY6" fmla="*/ 57731 h 342024"/>
                  <a:gd name="connsiteX7" fmla="*/ 785071 w 1214645"/>
                  <a:gd name="connsiteY7" fmla="*/ 6932 h 342024"/>
                  <a:gd name="connsiteX8" fmla="*/ 708077 w 1214645"/>
                  <a:gd name="connsiteY8" fmla="*/ 62494 h 342024"/>
                  <a:gd name="connsiteX9" fmla="*/ 633465 w 1214645"/>
                  <a:gd name="connsiteY9" fmla="*/ 24394 h 342024"/>
                  <a:gd name="connsiteX10" fmla="*/ 555677 w 1214645"/>
                  <a:gd name="connsiteY10" fmla="*/ 73606 h 342024"/>
                  <a:gd name="connsiteX11" fmla="*/ 485828 w 1214645"/>
                  <a:gd name="connsiteY11" fmla="*/ 33919 h 342024"/>
                  <a:gd name="connsiteX12" fmla="*/ 402483 w 1214645"/>
                  <a:gd name="connsiteY12" fmla="*/ 87894 h 342024"/>
                  <a:gd name="connsiteX13" fmla="*/ 340573 w 1214645"/>
                  <a:gd name="connsiteY13" fmla="*/ 37094 h 342024"/>
                  <a:gd name="connsiteX14" fmla="*/ 260402 w 1214645"/>
                  <a:gd name="connsiteY14" fmla="*/ 92661 h 342024"/>
                  <a:gd name="connsiteX15" fmla="*/ 187379 w 1214645"/>
                  <a:gd name="connsiteY15" fmla="*/ 38681 h 342024"/>
                  <a:gd name="connsiteX16" fmla="*/ 115146 w 1214645"/>
                  <a:gd name="connsiteY16" fmla="*/ 79162 h 342024"/>
                  <a:gd name="connsiteX17" fmla="*/ 53 w 1214645"/>
                  <a:gd name="connsiteY17" fmla="*/ 84718 h 342024"/>
                  <a:gd name="connsiteX18" fmla="*/ 114352 w 1214645"/>
                  <a:gd name="connsiteY18" fmla="*/ 172036 h 342024"/>
                  <a:gd name="connsiteX19" fmla="*/ 152451 w 1214645"/>
                  <a:gd name="connsiteY19" fmla="*/ 248236 h 342024"/>
                  <a:gd name="connsiteX20" fmla="*/ 258816 w 1214645"/>
                  <a:gd name="connsiteY20" fmla="*/ 237913 h 342024"/>
                  <a:gd name="connsiteX21" fmla="*/ 316758 w 1214645"/>
                  <a:gd name="connsiteY21" fmla="*/ 301411 h 342024"/>
                  <a:gd name="connsiteX22" fmla="*/ 414390 w 1214645"/>
                  <a:gd name="connsiteY22" fmla="*/ 268075 h 342024"/>
                  <a:gd name="connsiteX23" fmla="*/ 477096 w 1214645"/>
                  <a:gd name="connsiteY23" fmla="*/ 322053 h 342024"/>
                  <a:gd name="connsiteX24" fmla="*/ 546946 w 1214645"/>
                  <a:gd name="connsiteY24" fmla="*/ 281573 h 342024"/>
                  <a:gd name="connsiteX25" fmla="*/ 565202 w 1214645"/>
                  <a:gd name="connsiteY25" fmla="*/ 292686 h 342024"/>
                  <a:gd name="connsiteX26" fmla="*/ 623146 w 1214645"/>
                  <a:gd name="connsiteY26" fmla="*/ 338723 h 342024"/>
                  <a:gd name="connsiteX27" fmla="*/ 702521 w 1214645"/>
                  <a:gd name="connsiteY27" fmla="*/ 271250 h 342024"/>
                  <a:gd name="connsiteX28" fmla="*/ 701727 w 1214645"/>
                  <a:gd name="connsiteY28" fmla="*/ 276810 h 342024"/>
                  <a:gd name="connsiteX29" fmla="*/ 774751 w 1214645"/>
                  <a:gd name="connsiteY29" fmla="*/ 341896 h 342024"/>
                  <a:gd name="connsiteX30" fmla="*/ 814440 w 1214645"/>
                  <a:gd name="connsiteY30" fmla="*/ 257757 h 342024"/>
                  <a:gd name="connsiteX31" fmla="*/ 885877 w 1214645"/>
                  <a:gd name="connsiteY31" fmla="*/ 317290 h 342024"/>
                  <a:gd name="connsiteX32" fmla="*/ 945409 w 1214645"/>
                  <a:gd name="connsiteY32" fmla="*/ 267282 h 342024"/>
                  <a:gd name="connsiteX33" fmla="*/ 1019228 w 1214645"/>
                  <a:gd name="connsiteY33" fmla="*/ 310147 h 342024"/>
                  <a:gd name="connsiteX34" fmla="*/ 1054946 w 1214645"/>
                  <a:gd name="connsiteY34" fmla="*/ 269667 h 342024"/>
                  <a:gd name="connsiteX35" fmla="*/ 1140671 w 1214645"/>
                  <a:gd name="connsiteY35" fmla="*/ 295856 h 342024"/>
                  <a:gd name="connsiteX36" fmla="*/ 1147814 w 1214645"/>
                  <a:gd name="connsiteY36" fmla="*/ 233948 h 342024"/>
                  <a:gd name="connsiteX37" fmla="*/ 1204965 w 1214645"/>
                  <a:gd name="connsiteY37" fmla="*/ 191081 h 342024"/>
                  <a:gd name="connsiteX0" fmla="*/ 1200202 w 1214645"/>
                  <a:gd name="connsiteY0" fmla="*/ 124406 h 342024"/>
                  <a:gd name="connsiteX1" fmla="*/ 1212108 w 1214645"/>
                  <a:gd name="connsiteY1" fmla="*/ 68848 h 342024"/>
                  <a:gd name="connsiteX2" fmla="*/ 1114477 w 1214645"/>
                  <a:gd name="connsiteY2" fmla="*/ 57736 h 342024"/>
                  <a:gd name="connsiteX3" fmla="*/ 1089077 w 1214645"/>
                  <a:gd name="connsiteY3" fmla="*/ 586 h 342024"/>
                  <a:gd name="connsiteX4" fmla="*/ 1019227 w 1214645"/>
                  <a:gd name="connsiteY4" fmla="*/ 51385 h 342024"/>
                  <a:gd name="connsiteX5" fmla="*/ 955727 w 1214645"/>
                  <a:gd name="connsiteY5" fmla="*/ 11694 h 342024"/>
                  <a:gd name="connsiteX6" fmla="*/ 884291 w 1214645"/>
                  <a:gd name="connsiteY6" fmla="*/ 57731 h 342024"/>
                  <a:gd name="connsiteX7" fmla="*/ 785071 w 1214645"/>
                  <a:gd name="connsiteY7" fmla="*/ 6932 h 342024"/>
                  <a:gd name="connsiteX8" fmla="*/ 708077 w 1214645"/>
                  <a:gd name="connsiteY8" fmla="*/ 62494 h 342024"/>
                  <a:gd name="connsiteX9" fmla="*/ 633465 w 1214645"/>
                  <a:gd name="connsiteY9" fmla="*/ 24394 h 342024"/>
                  <a:gd name="connsiteX10" fmla="*/ 555677 w 1214645"/>
                  <a:gd name="connsiteY10" fmla="*/ 73606 h 342024"/>
                  <a:gd name="connsiteX11" fmla="*/ 485828 w 1214645"/>
                  <a:gd name="connsiteY11" fmla="*/ 33919 h 342024"/>
                  <a:gd name="connsiteX12" fmla="*/ 402483 w 1214645"/>
                  <a:gd name="connsiteY12" fmla="*/ 87894 h 342024"/>
                  <a:gd name="connsiteX13" fmla="*/ 340573 w 1214645"/>
                  <a:gd name="connsiteY13" fmla="*/ 37094 h 342024"/>
                  <a:gd name="connsiteX14" fmla="*/ 260402 w 1214645"/>
                  <a:gd name="connsiteY14" fmla="*/ 92661 h 342024"/>
                  <a:gd name="connsiteX15" fmla="*/ 187379 w 1214645"/>
                  <a:gd name="connsiteY15" fmla="*/ 38681 h 342024"/>
                  <a:gd name="connsiteX16" fmla="*/ 115146 w 1214645"/>
                  <a:gd name="connsiteY16" fmla="*/ 79162 h 342024"/>
                  <a:gd name="connsiteX17" fmla="*/ 53 w 1214645"/>
                  <a:gd name="connsiteY17" fmla="*/ 84718 h 342024"/>
                  <a:gd name="connsiteX18" fmla="*/ 114352 w 1214645"/>
                  <a:gd name="connsiteY18" fmla="*/ 172036 h 342024"/>
                  <a:gd name="connsiteX19" fmla="*/ 152451 w 1214645"/>
                  <a:gd name="connsiteY19" fmla="*/ 248236 h 342024"/>
                  <a:gd name="connsiteX20" fmla="*/ 258816 w 1214645"/>
                  <a:gd name="connsiteY20" fmla="*/ 237913 h 342024"/>
                  <a:gd name="connsiteX21" fmla="*/ 316758 w 1214645"/>
                  <a:gd name="connsiteY21" fmla="*/ 301411 h 342024"/>
                  <a:gd name="connsiteX22" fmla="*/ 414390 w 1214645"/>
                  <a:gd name="connsiteY22" fmla="*/ 268075 h 342024"/>
                  <a:gd name="connsiteX23" fmla="*/ 477096 w 1214645"/>
                  <a:gd name="connsiteY23" fmla="*/ 322053 h 342024"/>
                  <a:gd name="connsiteX24" fmla="*/ 546946 w 1214645"/>
                  <a:gd name="connsiteY24" fmla="*/ 281573 h 342024"/>
                  <a:gd name="connsiteX25" fmla="*/ 565202 w 1214645"/>
                  <a:gd name="connsiteY25" fmla="*/ 292686 h 342024"/>
                  <a:gd name="connsiteX26" fmla="*/ 623146 w 1214645"/>
                  <a:gd name="connsiteY26" fmla="*/ 338723 h 342024"/>
                  <a:gd name="connsiteX27" fmla="*/ 702521 w 1214645"/>
                  <a:gd name="connsiteY27" fmla="*/ 271250 h 342024"/>
                  <a:gd name="connsiteX28" fmla="*/ 701727 w 1214645"/>
                  <a:gd name="connsiteY28" fmla="*/ 276810 h 342024"/>
                  <a:gd name="connsiteX29" fmla="*/ 774751 w 1214645"/>
                  <a:gd name="connsiteY29" fmla="*/ 341896 h 342024"/>
                  <a:gd name="connsiteX30" fmla="*/ 843015 w 1214645"/>
                  <a:gd name="connsiteY30" fmla="*/ 276807 h 342024"/>
                  <a:gd name="connsiteX31" fmla="*/ 885877 w 1214645"/>
                  <a:gd name="connsiteY31" fmla="*/ 317290 h 342024"/>
                  <a:gd name="connsiteX32" fmla="*/ 945409 w 1214645"/>
                  <a:gd name="connsiteY32" fmla="*/ 267282 h 342024"/>
                  <a:gd name="connsiteX33" fmla="*/ 1019228 w 1214645"/>
                  <a:gd name="connsiteY33" fmla="*/ 310147 h 342024"/>
                  <a:gd name="connsiteX34" fmla="*/ 1054946 w 1214645"/>
                  <a:gd name="connsiteY34" fmla="*/ 269667 h 342024"/>
                  <a:gd name="connsiteX35" fmla="*/ 1140671 w 1214645"/>
                  <a:gd name="connsiteY35" fmla="*/ 295856 h 342024"/>
                  <a:gd name="connsiteX36" fmla="*/ 1147814 w 1214645"/>
                  <a:gd name="connsiteY36" fmla="*/ 233948 h 342024"/>
                  <a:gd name="connsiteX37" fmla="*/ 1204965 w 1214645"/>
                  <a:gd name="connsiteY37" fmla="*/ 191081 h 342024"/>
                  <a:gd name="connsiteX0" fmla="*/ 1200202 w 1214645"/>
                  <a:gd name="connsiteY0" fmla="*/ 124406 h 352220"/>
                  <a:gd name="connsiteX1" fmla="*/ 1212108 w 1214645"/>
                  <a:gd name="connsiteY1" fmla="*/ 68848 h 352220"/>
                  <a:gd name="connsiteX2" fmla="*/ 1114477 w 1214645"/>
                  <a:gd name="connsiteY2" fmla="*/ 57736 h 352220"/>
                  <a:gd name="connsiteX3" fmla="*/ 1089077 w 1214645"/>
                  <a:gd name="connsiteY3" fmla="*/ 586 h 352220"/>
                  <a:gd name="connsiteX4" fmla="*/ 1019227 w 1214645"/>
                  <a:gd name="connsiteY4" fmla="*/ 51385 h 352220"/>
                  <a:gd name="connsiteX5" fmla="*/ 955727 w 1214645"/>
                  <a:gd name="connsiteY5" fmla="*/ 11694 h 352220"/>
                  <a:gd name="connsiteX6" fmla="*/ 884291 w 1214645"/>
                  <a:gd name="connsiteY6" fmla="*/ 57731 h 352220"/>
                  <a:gd name="connsiteX7" fmla="*/ 785071 w 1214645"/>
                  <a:gd name="connsiteY7" fmla="*/ 6932 h 352220"/>
                  <a:gd name="connsiteX8" fmla="*/ 708077 w 1214645"/>
                  <a:gd name="connsiteY8" fmla="*/ 62494 h 352220"/>
                  <a:gd name="connsiteX9" fmla="*/ 633465 w 1214645"/>
                  <a:gd name="connsiteY9" fmla="*/ 24394 h 352220"/>
                  <a:gd name="connsiteX10" fmla="*/ 555677 w 1214645"/>
                  <a:gd name="connsiteY10" fmla="*/ 73606 h 352220"/>
                  <a:gd name="connsiteX11" fmla="*/ 485828 w 1214645"/>
                  <a:gd name="connsiteY11" fmla="*/ 33919 h 352220"/>
                  <a:gd name="connsiteX12" fmla="*/ 402483 w 1214645"/>
                  <a:gd name="connsiteY12" fmla="*/ 87894 h 352220"/>
                  <a:gd name="connsiteX13" fmla="*/ 340573 w 1214645"/>
                  <a:gd name="connsiteY13" fmla="*/ 37094 h 352220"/>
                  <a:gd name="connsiteX14" fmla="*/ 260402 w 1214645"/>
                  <a:gd name="connsiteY14" fmla="*/ 92661 h 352220"/>
                  <a:gd name="connsiteX15" fmla="*/ 187379 w 1214645"/>
                  <a:gd name="connsiteY15" fmla="*/ 38681 h 352220"/>
                  <a:gd name="connsiteX16" fmla="*/ 115146 w 1214645"/>
                  <a:gd name="connsiteY16" fmla="*/ 79162 h 352220"/>
                  <a:gd name="connsiteX17" fmla="*/ 53 w 1214645"/>
                  <a:gd name="connsiteY17" fmla="*/ 84718 h 352220"/>
                  <a:gd name="connsiteX18" fmla="*/ 114352 w 1214645"/>
                  <a:gd name="connsiteY18" fmla="*/ 172036 h 352220"/>
                  <a:gd name="connsiteX19" fmla="*/ 152451 w 1214645"/>
                  <a:gd name="connsiteY19" fmla="*/ 248236 h 352220"/>
                  <a:gd name="connsiteX20" fmla="*/ 258816 w 1214645"/>
                  <a:gd name="connsiteY20" fmla="*/ 237913 h 352220"/>
                  <a:gd name="connsiteX21" fmla="*/ 316758 w 1214645"/>
                  <a:gd name="connsiteY21" fmla="*/ 301411 h 352220"/>
                  <a:gd name="connsiteX22" fmla="*/ 414390 w 1214645"/>
                  <a:gd name="connsiteY22" fmla="*/ 268075 h 352220"/>
                  <a:gd name="connsiteX23" fmla="*/ 477096 w 1214645"/>
                  <a:gd name="connsiteY23" fmla="*/ 322053 h 352220"/>
                  <a:gd name="connsiteX24" fmla="*/ 546946 w 1214645"/>
                  <a:gd name="connsiteY24" fmla="*/ 281573 h 352220"/>
                  <a:gd name="connsiteX25" fmla="*/ 565202 w 1214645"/>
                  <a:gd name="connsiteY25" fmla="*/ 292686 h 352220"/>
                  <a:gd name="connsiteX26" fmla="*/ 623146 w 1214645"/>
                  <a:gd name="connsiteY26" fmla="*/ 338723 h 352220"/>
                  <a:gd name="connsiteX27" fmla="*/ 702521 w 1214645"/>
                  <a:gd name="connsiteY27" fmla="*/ 271250 h 352220"/>
                  <a:gd name="connsiteX28" fmla="*/ 701727 w 1214645"/>
                  <a:gd name="connsiteY28" fmla="*/ 276810 h 352220"/>
                  <a:gd name="connsiteX29" fmla="*/ 774751 w 1214645"/>
                  <a:gd name="connsiteY29" fmla="*/ 341896 h 352220"/>
                  <a:gd name="connsiteX30" fmla="*/ 843015 w 1214645"/>
                  <a:gd name="connsiteY30" fmla="*/ 276807 h 352220"/>
                  <a:gd name="connsiteX31" fmla="*/ 923977 w 1214645"/>
                  <a:gd name="connsiteY31" fmla="*/ 352215 h 352220"/>
                  <a:gd name="connsiteX32" fmla="*/ 945409 w 1214645"/>
                  <a:gd name="connsiteY32" fmla="*/ 267282 h 352220"/>
                  <a:gd name="connsiteX33" fmla="*/ 1019228 w 1214645"/>
                  <a:gd name="connsiteY33" fmla="*/ 310147 h 352220"/>
                  <a:gd name="connsiteX34" fmla="*/ 1054946 w 1214645"/>
                  <a:gd name="connsiteY34" fmla="*/ 269667 h 352220"/>
                  <a:gd name="connsiteX35" fmla="*/ 1140671 w 1214645"/>
                  <a:gd name="connsiteY35" fmla="*/ 295856 h 352220"/>
                  <a:gd name="connsiteX36" fmla="*/ 1147814 w 1214645"/>
                  <a:gd name="connsiteY36" fmla="*/ 233948 h 352220"/>
                  <a:gd name="connsiteX37" fmla="*/ 1204965 w 1214645"/>
                  <a:gd name="connsiteY37" fmla="*/ 191081 h 352220"/>
                  <a:gd name="connsiteX0" fmla="*/ 1200202 w 1214645"/>
                  <a:gd name="connsiteY0" fmla="*/ 124406 h 357795"/>
                  <a:gd name="connsiteX1" fmla="*/ 1212108 w 1214645"/>
                  <a:gd name="connsiteY1" fmla="*/ 68848 h 357795"/>
                  <a:gd name="connsiteX2" fmla="*/ 1114477 w 1214645"/>
                  <a:gd name="connsiteY2" fmla="*/ 57736 h 357795"/>
                  <a:gd name="connsiteX3" fmla="*/ 1089077 w 1214645"/>
                  <a:gd name="connsiteY3" fmla="*/ 586 h 357795"/>
                  <a:gd name="connsiteX4" fmla="*/ 1019227 w 1214645"/>
                  <a:gd name="connsiteY4" fmla="*/ 51385 h 357795"/>
                  <a:gd name="connsiteX5" fmla="*/ 955727 w 1214645"/>
                  <a:gd name="connsiteY5" fmla="*/ 11694 h 357795"/>
                  <a:gd name="connsiteX6" fmla="*/ 884291 w 1214645"/>
                  <a:gd name="connsiteY6" fmla="*/ 57731 h 357795"/>
                  <a:gd name="connsiteX7" fmla="*/ 785071 w 1214645"/>
                  <a:gd name="connsiteY7" fmla="*/ 6932 h 357795"/>
                  <a:gd name="connsiteX8" fmla="*/ 708077 w 1214645"/>
                  <a:gd name="connsiteY8" fmla="*/ 62494 h 357795"/>
                  <a:gd name="connsiteX9" fmla="*/ 633465 w 1214645"/>
                  <a:gd name="connsiteY9" fmla="*/ 24394 h 357795"/>
                  <a:gd name="connsiteX10" fmla="*/ 555677 w 1214645"/>
                  <a:gd name="connsiteY10" fmla="*/ 73606 h 357795"/>
                  <a:gd name="connsiteX11" fmla="*/ 485828 w 1214645"/>
                  <a:gd name="connsiteY11" fmla="*/ 33919 h 357795"/>
                  <a:gd name="connsiteX12" fmla="*/ 402483 w 1214645"/>
                  <a:gd name="connsiteY12" fmla="*/ 87894 h 357795"/>
                  <a:gd name="connsiteX13" fmla="*/ 340573 w 1214645"/>
                  <a:gd name="connsiteY13" fmla="*/ 37094 h 357795"/>
                  <a:gd name="connsiteX14" fmla="*/ 260402 w 1214645"/>
                  <a:gd name="connsiteY14" fmla="*/ 92661 h 357795"/>
                  <a:gd name="connsiteX15" fmla="*/ 187379 w 1214645"/>
                  <a:gd name="connsiteY15" fmla="*/ 38681 h 357795"/>
                  <a:gd name="connsiteX16" fmla="*/ 115146 w 1214645"/>
                  <a:gd name="connsiteY16" fmla="*/ 79162 h 357795"/>
                  <a:gd name="connsiteX17" fmla="*/ 53 w 1214645"/>
                  <a:gd name="connsiteY17" fmla="*/ 84718 h 357795"/>
                  <a:gd name="connsiteX18" fmla="*/ 114352 w 1214645"/>
                  <a:gd name="connsiteY18" fmla="*/ 172036 h 357795"/>
                  <a:gd name="connsiteX19" fmla="*/ 152451 w 1214645"/>
                  <a:gd name="connsiteY19" fmla="*/ 248236 h 357795"/>
                  <a:gd name="connsiteX20" fmla="*/ 258816 w 1214645"/>
                  <a:gd name="connsiteY20" fmla="*/ 237913 h 357795"/>
                  <a:gd name="connsiteX21" fmla="*/ 316758 w 1214645"/>
                  <a:gd name="connsiteY21" fmla="*/ 301411 h 357795"/>
                  <a:gd name="connsiteX22" fmla="*/ 414390 w 1214645"/>
                  <a:gd name="connsiteY22" fmla="*/ 268075 h 357795"/>
                  <a:gd name="connsiteX23" fmla="*/ 477096 w 1214645"/>
                  <a:gd name="connsiteY23" fmla="*/ 322053 h 357795"/>
                  <a:gd name="connsiteX24" fmla="*/ 546946 w 1214645"/>
                  <a:gd name="connsiteY24" fmla="*/ 281573 h 357795"/>
                  <a:gd name="connsiteX25" fmla="*/ 565202 w 1214645"/>
                  <a:gd name="connsiteY25" fmla="*/ 292686 h 357795"/>
                  <a:gd name="connsiteX26" fmla="*/ 623146 w 1214645"/>
                  <a:gd name="connsiteY26" fmla="*/ 338723 h 357795"/>
                  <a:gd name="connsiteX27" fmla="*/ 702521 w 1214645"/>
                  <a:gd name="connsiteY27" fmla="*/ 271250 h 357795"/>
                  <a:gd name="connsiteX28" fmla="*/ 701727 w 1214645"/>
                  <a:gd name="connsiteY28" fmla="*/ 276810 h 357795"/>
                  <a:gd name="connsiteX29" fmla="*/ 774751 w 1214645"/>
                  <a:gd name="connsiteY29" fmla="*/ 341896 h 357795"/>
                  <a:gd name="connsiteX30" fmla="*/ 843015 w 1214645"/>
                  <a:gd name="connsiteY30" fmla="*/ 276807 h 357795"/>
                  <a:gd name="connsiteX31" fmla="*/ 923977 w 1214645"/>
                  <a:gd name="connsiteY31" fmla="*/ 352215 h 357795"/>
                  <a:gd name="connsiteX32" fmla="*/ 945409 w 1214645"/>
                  <a:gd name="connsiteY32" fmla="*/ 267282 h 357795"/>
                  <a:gd name="connsiteX33" fmla="*/ 1054153 w 1214645"/>
                  <a:gd name="connsiteY33" fmla="*/ 357772 h 357795"/>
                  <a:gd name="connsiteX34" fmla="*/ 1054946 w 1214645"/>
                  <a:gd name="connsiteY34" fmla="*/ 269667 h 357795"/>
                  <a:gd name="connsiteX35" fmla="*/ 1140671 w 1214645"/>
                  <a:gd name="connsiteY35" fmla="*/ 295856 h 357795"/>
                  <a:gd name="connsiteX36" fmla="*/ 1147814 w 1214645"/>
                  <a:gd name="connsiteY36" fmla="*/ 233948 h 357795"/>
                  <a:gd name="connsiteX37" fmla="*/ 1204965 w 1214645"/>
                  <a:gd name="connsiteY37" fmla="*/ 191081 h 357795"/>
                  <a:gd name="connsiteX0" fmla="*/ 1200202 w 1221633"/>
                  <a:gd name="connsiteY0" fmla="*/ 124406 h 357795"/>
                  <a:gd name="connsiteX1" fmla="*/ 1212108 w 1221633"/>
                  <a:gd name="connsiteY1" fmla="*/ 68848 h 357795"/>
                  <a:gd name="connsiteX2" fmla="*/ 1114477 w 1221633"/>
                  <a:gd name="connsiteY2" fmla="*/ 57736 h 357795"/>
                  <a:gd name="connsiteX3" fmla="*/ 1089077 w 1221633"/>
                  <a:gd name="connsiteY3" fmla="*/ 586 h 357795"/>
                  <a:gd name="connsiteX4" fmla="*/ 1019227 w 1221633"/>
                  <a:gd name="connsiteY4" fmla="*/ 51385 h 357795"/>
                  <a:gd name="connsiteX5" fmla="*/ 955727 w 1221633"/>
                  <a:gd name="connsiteY5" fmla="*/ 11694 h 357795"/>
                  <a:gd name="connsiteX6" fmla="*/ 884291 w 1221633"/>
                  <a:gd name="connsiteY6" fmla="*/ 57731 h 357795"/>
                  <a:gd name="connsiteX7" fmla="*/ 785071 w 1221633"/>
                  <a:gd name="connsiteY7" fmla="*/ 6932 h 357795"/>
                  <a:gd name="connsiteX8" fmla="*/ 708077 w 1221633"/>
                  <a:gd name="connsiteY8" fmla="*/ 62494 h 357795"/>
                  <a:gd name="connsiteX9" fmla="*/ 633465 w 1221633"/>
                  <a:gd name="connsiteY9" fmla="*/ 24394 h 357795"/>
                  <a:gd name="connsiteX10" fmla="*/ 555677 w 1221633"/>
                  <a:gd name="connsiteY10" fmla="*/ 73606 h 357795"/>
                  <a:gd name="connsiteX11" fmla="*/ 485828 w 1221633"/>
                  <a:gd name="connsiteY11" fmla="*/ 33919 h 357795"/>
                  <a:gd name="connsiteX12" fmla="*/ 402483 w 1221633"/>
                  <a:gd name="connsiteY12" fmla="*/ 87894 h 357795"/>
                  <a:gd name="connsiteX13" fmla="*/ 340573 w 1221633"/>
                  <a:gd name="connsiteY13" fmla="*/ 37094 h 357795"/>
                  <a:gd name="connsiteX14" fmla="*/ 260402 w 1221633"/>
                  <a:gd name="connsiteY14" fmla="*/ 92661 h 357795"/>
                  <a:gd name="connsiteX15" fmla="*/ 187379 w 1221633"/>
                  <a:gd name="connsiteY15" fmla="*/ 38681 h 357795"/>
                  <a:gd name="connsiteX16" fmla="*/ 115146 w 1221633"/>
                  <a:gd name="connsiteY16" fmla="*/ 79162 h 357795"/>
                  <a:gd name="connsiteX17" fmla="*/ 53 w 1221633"/>
                  <a:gd name="connsiteY17" fmla="*/ 84718 h 357795"/>
                  <a:gd name="connsiteX18" fmla="*/ 114352 w 1221633"/>
                  <a:gd name="connsiteY18" fmla="*/ 172036 h 357795"/>
                  <a:gd name="connsiteX19" fmla="*/ 152451 w 1221633"/>
                  <a:gd name="connsiteY19" fmla="*/ 248236 h 357795"/>
                  <a:gd name="connsiteX20" fmla="*/ 258816 w 1221633"/>
                  <a:gd name="connsiteY20" fmla="*/ 237913 h 357795"/>
                  <a:gd name="connsiteX21" fmla="*/ 316758 w 1221633"/>
                  <a:gd name="connsiteY21" fmla="*/ 301411 h 357795"/>
                  <a:gd name="connsiteX22" fmla="*/ 414390 w 1221633"/>
                  <a:gd name="connsiteY22" fmla="*/ 268075 h 357795"/>
                  <a:gd name="connsiteX23" fmla="*/ 477096 w 1221633"/>
                  <a:gd name="connsiteY23" fmla="*/ 322053 h 357795"/>
                  <a:gd name="connsiteX24" fmla="*/ 546946 w 1221633"/>
                  <a:gd name="connsiteY24" fmla="*/ 281573 h 357795"/>
                  <a:gd name="connsiteX25" fmla="*/ 565202 w 1221633"/>
                  <a:gd name="connsiteY25" fmla="*/ 292686 h 357795"/>
                  <a:gd name="connsiteX26" fmla="*/ 623146 w 1221633"/>
                  <a:gd name="connsiteY26" fmla="*/ 338723 h 357795"/>
                  <a:gd name="connsiteX27" fmla="*/ 702521 w 1221633"/>
                  <a:gd name="connsiteY27" fmla="*/ 271250 h 357795"/>
                  <a:gd name="connsiteX28" fmla="*/ 701727 w 1221633"/>
                  <a:gd name="connsiteY28" fmla="*/ 276810 h 357795"/>
                  <a:gd name="connsiteX29" fmla="*/ 774751 w 1221633"/>
                  <a:gd name="connsiteY29" fmla="*/ 341896 h 357795"/>
                  <a:gd name="connsiteX30" fmla="*/ 843015 w 1221633"/>
                  <a:gd name="connsiteY30" fmla="*/ 276807 h 357795"/>
                  <a:gd name="connsiteX31" fmla="*/ 923977 w 1221633"/>
                  <a:gd name="connsiteY31" fmla="*/ 352215 h 357795"/>
                  <a:gd name="connsiteX32" fmla="*/ 945409 w 1221633"/>
                  <a:gd name="connsiteY32" fmla="*/ 267282 h 357795"/>
                  <a:gd name="connsiteX33" fmla="*/ 1054153 w 1221633"/>
                  <a:gd name="connsiteY33" fmla="*/ 357772 h 357795"/>
                  <a:gd name="connsiteX34" fmla="*/ 1054946 w 1221633"/>
                  <a:gd name="connsiteY34" fmla="*/ 269667 h 357795"/>
                  <a:gd name="connsiteX35" fmla="*/ 1220046 w 1221633"/>
                  <a:gd name="connsiteY35" fmla="*/ 330781 h 357795"/>
                  <a:gd name="connsiteX36" fmla="*/ 1147814 w 1221633"/>
                  <a:gd name="connsiteY36" fmla="*/ 233948 h 357795"/>
                  <a:gd name="connsiteX37" fmla="*/ 1204965 w 1221633"/>
                  <a:gd name="connsiteY37" fmla="*/ 191081 h 357795"/>
                  <a:gd name="connsiteX0" fmla="*/ 1200202 w 1220808"/>
                  <a:gd name="connsiteY0" fmla="*/ 124406 h 357796"/>
                  <a:gd name="connsiteX1" fmla="*/ 1212108 w 1220808"/>
                  <a:gd name="connsiteY1" fmla="*/ 68848 h 357796"/>
                  <a:gd name="connsiteX2" fmla="*/ 1114477 w 1220808"/>
                  <a:gd name="connsiteY2" fmla="*/ 57736 h 357796"/>
                  <a:gd name="connsiteX3" fmla="*/ 1089077 w 1220808"/>
                  <a:gd name="connsiteY3" fmla="*/ 586 h 357796"/>
                  <a:gd name="connsiteX4" fmla="*/ 1019227 w 1220808"/>
                  <a:gd name="connsiteY4" fmla="*/ 51385 h 357796"/>
                  <a:gd name="connsiteX5" fmla="*/ 955727 w 1220808"/>
                  <a:gd name="connsiteY5" fmla="*/ 11694 h 357796"/>
                  <a:gd name="connsiteX6" fmla="*/ 884291 w 1220808"/>
                  <a:gd name="connsiteY6" fmla="*/ 57731 h 357796"/>
                  <a:gd name="connsiteX7" fmla="*/ 785071 w 1220808"/>
                  <a:gd name="connsiteY7" fmla="*/ 6932 h 357796"/>
                  <a:gd name="connsiteX8" fmla="*/ 708077 w 1220808"/>
                  <a:gd name="connsiteY8" fmla="*/ 62494 h 357796"/>
                  <a:gd name="connsiteX9" fmla="*/ 633465 w 1220808"/>
                  <a:gd name="connsiteY9" fmla="*/ 24394 h 357796"/>
                  <a:gd name="connsiteX10" fmla="*/ 555677 w 1220808"/>
                  <a:gd name="connsiteY10" fmla="*/ 73606 h 357796"/>
                  <a:gd name="connsiteX11" fmla="*/ 485828 w 1220808"/>
                  <a:gd name="connsiteY11" fmla="*/ 33919 h 357796"/>
                  <a:gd name="connsiteX12" fmla="*/ 402483 w 1220808"/>
                  <a:gd name="connsiteY12" fmla="*/ 87894 h 357796"/>
                  <a:gd name="connsiteX13" fmla="*/ 340573 w 1220808"/>
                  <a:gd name="connsiteY13" fmla="*/ 37094 h 357796"/>
                  <a:gd name="connsiteX14" fmla="*/ 260402 w 1220808"/>
                  <a:gd name="connsiteY14" fmla="*/ 92661 h 357796"/>
                  <a:gd name="connsiteX15" fmla="*/ 187379 w 1220808"/>
                  <a:gd name="connsiteY15" fmla="*/ 38681 h 357796"/>
                  <a:gd name="connsiteX16" fmla="*/ 115146 w 1220808"/>
                  <a:gd name="connsiteY16" fmla="*/ 79162 h 357796"/>
                  <a:gd name="connsiteX17" fmla="*/ 53 w 1220808"/>
                  <a:gd name="connsiteY17" fmla="*/ 84718 h 357796"/>
                  <a:gd name="connsiteX18" fmla="*/ 114352 w 1220808"/>
                  <a:gd name="connsiteY18" fmla="*/ 172036 h 357796"/>
                  <a:gd name="connsiteX19" fmla="*/ 152451 w 1220808"/>
                  <a:gd name="connsiteY19" fmla="*/ 248236 h 357796"/>
                  <a:gd name="connsiteX20" fmla="*/ 258816 w 1220808"/>
                  <a:gd name="connsiteY20" fmla="*/ 237913 h 357796"/>
                  <a:gd name="connsiteX21" fmla="*/ 316758 w 1220808"/>
                  <a:gd name="connsiteY21" fmla="*/ 301411 h 357796"/>
                  <a:gd name="connsiteX22" fmla="*/ 414390 w 1220808"/>
                  <a:gd name="connsiteY22" fmla="*/ 268075 h 357796"/>
                  <a:gd name="connsiteX23" fmla="*/ 477096 w 1220808"/>
                  <a:gd name="connsiteY23" fmla="*/ 322053 h 357796"/>
                  <a:gd name="connsiteX24" fmla="*/ 546946 w 1220808"/>
                  <a:gd name="connsiteY24" fmla="*/ 281573 h 357796"/>
                  <a:gd name="connsiteX25" fmla="*/ 565202 w 1220808"/>
                  <a:gd name="connsiteY25" fmla="*/ 292686 h 357796"/>
                  <a:gd name="connsiteX26" fmla="*/ 623146 w 1220808"/>
                  <a:gd name="connsiteY26" fmla="*/ 338723 h 357796"/>
                  <a:gd name="connsiteX27" fmla="*/ 702521 w 1220808"/>
                  <a:gd name="connsiteY27" fmla="*/ 271250 h 357796"/>
                  <a:gd name="connsiteX28" fmla="*/ 701727 w 1220808"/>
                  <a:gd name="connsiteY28" fmla="*/ 276810 h 357796"/>
                  <a:gd name="connsiteX29" fmla="*/ 774751 w 1220808"/>
                  <a:gd name="connsiteY29" fmla="*/ 341896 h 357796"/>
                  <a:gd name="connsiteX30" fmla="*/ 843015 w 1220808"/>
                  <a:gd name="connsiteY30" fmla="*/ 276807 h 357796"/>
                  <a:gd name="connsiteX31" fmla="*/ 923977 w 1220808"/>
                  <a:gd name="connsiteY31" fmla="*/ 352215 h 357796"/>
                  <a:gd name="connsiteX32" fmla="*/ 945409 w 1220808"/>
                  <a:gd name="connsiteY32" fmla="*/ 267282 h 357796"/>
                  <a:gd name="connsiteX33" fmla="*/ 1054153 w 1220808"/>
                  <a:gd name="connsiteY33" fmla="*/ 357772 h 357796"/>
                  <a:gd name="connsiteX34" fmla="*/ 1054946 w 1220808"/>
                  <a:gd name="connsiteY34" fmla="*/ 269667 h 357796"/>
                  <a:gd name="connsiteX35" fmla="*/ 1085902 w 1220808"/>
                  <a:gd name="connsiteY35" fmla="*/ 283160 h 357796"/>
                  <a:gd name="connsiteX36" fmla="*/ 1220046 w 1220808"/>
                  <a:gd name="connsiteY36" fmla="*/ 330781 h 357796"/>
                  <a:gd name="connsiteX37" fmla="*/ 1147814 w 1220808"/>
                  <a:gd name="connsiteY37" fmla="*/ 233948 h 357796"/>
                  <a:gd name="connsiteX38" fmla="*/ 1204965 w 1220808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11694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11694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24394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5828 w 1221712"/>
                  <a:gd name="connsiteY11" fmla="*/ 33919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40573 w 1221712"/>
                  <a:gd name="connsiteY13" fmla="*/ 3709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386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14477 w 1221712"/>
                  <a:gd name="connsiteY2" fmla="*/ 5773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259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36702 w 1221712"/>
                  <a:gd name="connsiteY2" fmla="*/ 6408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259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36702 w 1221712"/>
                  <a:gd name="connsiteY2" fmla="*/ 6408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259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1712"/>
                  <a:gd name="connsiteY0" fmla="*/ 124406 h 357796"/>
                  <a:gd name="connsiteX1" fmla="*/ 1212108 w 1221712"/>
                  <a:gd name="connsiteY1" fmla="*/ 68848 h 357796"/>
                  <a:gd name="connsiteX2" fmla="*/ 1136702 w 1221712"/>
                  <a:gd name="connsiteY2" fmla="*/ 64086 h 357796"/>
                  <a:gd name="connsiteX3" fmla="*/ 1089077 w 1221712"/>
                  <a:gd name="connsiteY3" fmla="*/ 586 h 357796"/>
                  <a:gd name="connsiteX4" fmla="*/ 1019227 w 1221712"/>
                  <a:gd name="connsiteY4" fmla="*/ 51385 h 357796"/>
                  <a:gd name="connsiteX5" fmla="*/ 955727 w 1221712"/>
                  <a:gd name="connsiteY5" fmla="*/ 2169 h 357796"/>
                  <a:gd name="connsiteX6" fmla="*/ 884291 w 1221712"/>
                  <a:gd name="connsiteY6" fmla="*/ 57731 h 357796"/>
                  <a:gd name="connsiteX7" fmla="*/ 785071 w 1221712"/>
                  <a:gd name="connsiteY7" fmla="*/ 6932 h 357796"/>
                  <a:gd name="connsiteX8" fmla="*/ 708077 w 1221712"/>
                  <a:gd name="connsiteY8" fmla="*/ 62494 h 357796"/>
                  <a:gd name="connsiteX9" fmla="*/ 633465 w 1221712"/>
                  <a:gd name="connsiteY9" fmla="*/ 8519 h 357796"/>
                  <a:gd name="connsiteX10" fmla="*/ 555677 w 1221712"/>
                  <a:gd name="connsiteY10" fmla="*/ 73606 h 357796"/>
                  <a:gd name="connsiteX11" fmla="*/ 482653 w 1221712"/>
                  <a:gd name="connsiteY11" fmla="*/ 18044 h 357796"/>
                  <a:gd name="connsiteX12" fmla="*/ 402483 w 1221712"/>
                  <a:gd name="connsiteY12" fmla="*/ 87894 h 357796"/>
                  <a:gd name="connsiteX13" fmla="*/ 337398 w 1221712"/>
                  <a:gd name="connsiteY13" fmla="*/ 18044 h 357796"/>
                  <a:gd name="connsiteX14" fmla="*/ 260402 w 1221712"/>
                  <a:gd name="connsiteY14" fmla="*/ 92661 h 357796"/>
                  <a:gd name="connsiteX15" fmla="*/ 187379 w 1221712"/>
                  <a:gd name="connsiteY15" fmla="*/ 25981 h 357796"/>
                  <a:gd name="connsiteX16" fmla="*/ 115146 w 1221712"/>
                  <a:gd name="connsiteY16" fmla="*/ 79162 h 357796"/>
                  <a:gd name="connsiteX17" fmla="*/ 53 w 1221712"/>
                  <a:gd name="connsiteY17" fmla="*/ 84718 h 357796"/>
                  <a:gd name="connsiteX18" fmla="*/ 114352 w 1221712"/>
                  <a:gd name="connsiteY18" fmla="*/ 172036 h 357796"/>
                  <a:gd name="connsiteX19" fmla="*/ 152451 w 1221712"/>
                  <a:gd name="connsiteY19" fmla="*/ 248236 h 357796"/>
                  <a:gd name="connsiteX20" fmla="*/ 258816 w 1221712"/>
                  <a:gd name="connsiteY20" fmla="*/ 237913 h 357796"/>
                  <a:gd name="connsiteX21" fmla="*/ 316758 w 1221712"/>
                  <a:gd name="connsiteY21" fmla="*/ 301411 h 357796"/>
                  <a:gd name="connsiteX22" fmla="*/ 414390 w 1221712"/>
                  <a:gd name="connsiteY22" fmla="*/ 268075 h 357796"/>
                  <a:gd name="connsiteX23" fmla="*/ 477096 w 1221712"/>
                  <a:gd name="connsiteY23" fmla="*/ 322053 h 357796"/>
                  <a:gd name="connsiteX24" fmla="*/ 546946 w 1221712"/>
                  <a:gd name="connsiteY24" fmla="*/ 281573 h 357796"/>
                  <a:gd name="connsiteX25" fmla="*/ 565202 w 1221712"/>
                  <a:gd name="connsiteY25" fmla="*/ 292686 h 357796"/>
                  <a:gd name="connsiteX26" fmla="*/ 623146 w 1221712"/>
                  <a:gd name="connsiteY26" fmla="*/ 338723 h 357796"/>
                  <a:gd name="connsiteX27" fmla="*/ 702521 w 1221712"/>
                  <a:gd name="connsiteY27" fmla="*/ 271250 h 357796"/>
                  <a:gd name="connsiteX28" fmla="*/ 701727 w 1221712"/>
                  <a:gd name="connsiteY28" fmla="*/ 276810 h 357796"/>
                  <a:gd name="connsiteX29" fmla="*/ 774751 w 1221712"/>
                  <a:gd name="connsiteY29" fmla="*/ 341896 h 357796"/>
                  <a:gd name="connsiteX30" fmla="*/ 843015 w 1221712"/>
                  <a:gd name="connsiteY30" fmla="*/ 276807 h 357796"/>
                  <a:gd name="connsiteX31" fmla="*/ 923977 w 1221712"/>
                  <a:gd name="connsiteY31" fmla="*/ 352215 h 357796"/>
                  <a:gd name="connsiteX32" fmla="*/ 945409 w 1221712"/>
                  <a:gd name="connsiteY32" fmla="*/ 267282 h 357796"/>
                  <a:gd name="connsiteX33" fmla="*/ 1054153 w 1221712"/>
                  <a:gd name="connsiteY33" fmla="*/ 357772 h 357796"/>
                  <a:gd name="connsiteX34" fmla="*/ 1054946 w 1221712"/>
                  <a:gd name="connsiteY34" fmla="*/ 269667 h 357796"/>
                  <a:gd name="connsiteX35" fmla="*/ 1085902 w 1221712"/>
                  <a:gd name="connsiteY35" fmla="*/ 283160 h 357796"/>
                  <a:gd name="connsiteX36" fmla="*/ 1220046 w 1221712"/>
                  <a:gd name="connsiteY36" fmla="*/ 330781 h 357796"/>
                  <a:gd name="connsiteX37" fmla="*/ 1170039 w 1221712"/>
                  <a:gd name="connsiteY37" fmla="*/ 237123 h 357796"/>
                  <a:gd name="connsiteX38" fmla="*/ 1204965 w 1221712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565202 w 1224760"/>
                  <a:gd name="connsiteY25" fmla="*/ 292686 h 357796"/>
                  <a:gd name="connsiteX26" fmla="*/ 623146 w 1224760"/>
                  <a:gd name="connsiteY26" fmla="*/ 338723 h 357796"/>
                  <a:gd name="connsiteX27" fmla="*/ 702521 w 1224760"/>
                  <a:gd name="connsiteY27" fmla="*/ 271250 h 357796"/>
                  <a:gd name="connsiteX28" fmla="*/ 701727 w 1224760"/>
                  <a:gd name="connsiteY28" fmla="*/ 276810 h 357796"/>
                  <a:gd name="connsiteX29" fmla="*/ 774751 w 1224760"/>
                  <a:gd name="connsiteY29" fmla="*/ 341896 h 357796"/>
                  <a:gd name="connsiteX30" fmla="*/ 843015 w 1224760"/>
                  <a:gd name="connsiteY30" fmla="*/ 276807 h 357796"/>
                  <a:gd name="connsiteX31" fmla="*/ 923977 w 1224760"/>
                  <a:gd name="connsiteY31" fmla="*/ 352215 h 357796"/>
                  <a:gd name="connsiteX32" fmla="*/ 945409 w 1224760"/>
                  <a:gd name="connsiteY32" fmla="*/ 267282 h 357796"/>
                  <a:gd name="connsiteX33" fmla="*/ 1054153 w 1224760"/>
                  <a:gd name="connsiteY33" fmla="*/ 357772 h 357796"/>
                  <a:gd name="connsiteX34" fmla="*/ 1054946 w 1224760"/>
                  <a:gd name="connsiteY34" fmla="*/ 269667 h 357796"/>
                  <a:gd name="connsiteX35" fmla="*/ 1085902 w 1224760"/>
                  <a:gd name="connsiteY35" fmla="*/ 283160 h 357796"/>
                  <a:gd name="connsiteX36" fmla="*/ 1220046 w 1224760"/>
                  <a:gd name="connsiteY36" fmla="*/ 330781 h 357796"/>
                  <a:gd name="connsiteX37" fmla="*/ 1170039 w 1224760"/>
                  <a:gd name="connsiteY37" fmla="*/ 237123 h 357796"/>
                  <a:gd name="connsiteX38" fmla="*/ 1204965 w 1224760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565202 w 1224760"/>
                  <a:gd name="connsiteY25" fmla="*/ 292686 h 357796"/>
                  <a:gd name="connsiteX26" fmla="*/ 623146 w 1224760"/>
                  <a:gd name="connsiteY26" fmla="*/ 338723 h 357796"/>
                  <a:gd name="connsiteX27" fmla="*/ 702521 w 1224760"/>
                  <a:gd name="connsiteY27" fmla="*/ 271250 h 357796"/>
                  <a:gd name="connsiteX28" fmla="*/ 701727 w 1224760"/>
                  <a:gd name="connsiteY28" fmla="*/ 276810 h 357796"/>
                  <a:gd name="connsiteX29" fmla="*/ 774751 w 1224760"/>
                  <a:gd name="connsiteY29" fmla="*/ 341896 h 357796"/>
                  <a:gd name="connsiteX30" fmla="*/ 843015 w 1224760"/>
                  <a:gd name="connsiteY30" fmla="*/ 276807 h 357796"/>
                  <a:gd name="connsiteX31" fmla="*/ 923977 w 1224760"/>
                  <a:gd name="connsiteY31" fmla="*/ 352215 h 357796"/>
                  <a:gd name="connsiteX32" fmla="*/ 945409 w 1224760"/>
                  <a:gd name="connsiteY32" fmla="*/ 267282 h 357796"/>
                  <a:gd name="connsiteX33" fmla="*/ 1054153 w 1224760"/>
                  <a:gd name="connsiteY33" fmla="*/ 357772 h 357796"/>
                  <a:gd name="connsiteX34" fmla="*/ 1054946 w 1224760"/>
                  <a:gd name="connsiteY34" fmla="*/ 269667 h 357796"/>
                  <a:gd name="connsiteX35" fmla="*/ 1085902 w 1224760"/>
                  <a:gd name="connsiteY35" fmla="*/ 283160 h 357796"/>
                  <a:gd name="connsiteX36" fmla="*/ 1220046 w 1224760"/>
                  <a:gd name="connsiteY36" fmla="*/ 330781 h 357796"/>
                  <a:gd name="connsiteX37" fmla="*/ 1170039 w 1224760"/>
                  <a:gd name="connsiteY37" fmla="*/ 237123 h 357796"/>
                  <a:gd name="connsiteX38" fmla="*/ 1204965 w 1224760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565202 w 1224760"/>
                  <a:gd name="connsiteY25" fmla="*/ 292686 h 357796"/>
                  <a:gd name="connsiteX26" fmla="*/ 623146 w 1224760"/>
                  <a:gd name="connsiteY26" fmla="*/ 338723 h 357796"/>
                  <a:gd name="connsiteX27" fmla="*/ 702521 w 1224760"/>
                  <a:gd name="connsiteY27" fmla="*/ 271250 h 357796"/>
                  <a:gd name="connsiteX28" fmla="*/ 701727 w 1224760"/>
                  <a:gd name="connsiteY28" fmla="*/ 276810 h 357796"/>
                  <a:gd name="connsiteX29" fmla="*/ 774751 w 1224760"/>
                  <a:gd name="connsiteY29" fmla="*/ 341896 h 357796"/>
                  <a:gd name="connsiteX30" fmla="*/ 843015 w 1224760"/>
                  <a:gd name="connsiteY30" fmla="*/ 276807 h 357796"/>
                  <a:gd name="connsiteX31" fmla="*/ 923977 w 1224760"/>
                  <a:gd name="connsiteY31" fmla="*/ 352215 h 357796"/>
                  <a:gd name="connsiteX32" fmla="*/ 945409 w 1224760"/>
                  <a:gd name="connsiteY32" fmla="*/ 267282 h 357796"/>
                  <a:gd name="connsiteX33" fmla="*/ 1054153 w 1224760"/>
                  <a:gd name="connsiteY33" fmla="*/ 357772 h 357796"/>
                  <a:gd name="connsiteX34" fmla="*/ 1054946 w 1224760"/>
                  <a:gd name="connsiteY34" fmla="*/ 269667 h 357796"/>
                  <a:gd name="connsiteX35" fmla="*/ 1085902 w 1224760"/>
                  <a:gd name="connsiteY35" fmla="*/ 283160 h 357796"/>
                  <a:gd name="connsiteX36" fmla="*/ 1220046 w 1224760"/>
                  <a:gd name="connsiteY36" fmla="*/ 330781 h 357796"/>
                  <a:gd name="connsiteX37" fmla="*/ 1170039 w 1224760"/>
                  <a:gd name="connsiteY37" fmla="*/ 237123 h 357796"/>
                  <a:gd name="connsiteX38" fmla="*/ 1204965 w 1224760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565202 w 1224760"/>
                  <a:gd name="connsiteY25" fmla="*/ 292686 h 357796"/>
                  <a:gd name="connsiteX26" fmla="*/ 623146 w 1224760"/>
                  <a:gd name="connsiteY26" fmla="*/ 338723 h 357796"/>
                  <a:gd name="connsiteX27" fmla="*/ 702521 w 1224760"/>
                  <a:gd name="connsiteY27" fmla="*/ 271250 h 357796"/>
                  <a:gd name="connsiteX28" fmla="*/ 701727 w 1224760"/>
                  <a:gd name="connsiteY28" fmla="*/ 276810 h 357796"/>
                  <a:gd name="connsiteX29" fmla="*/ 774751 w 1224760"/>
                  <a:gd name="connsiteY29" fmla="*/ 341896 h 357796"/>
                  <a:gd name="connsiteX30" fmla="*/ 843015 w 1224760"/>
                  <a:gd name="connsiteY30" fmla="*/ 276807 h 357796"/>
                  <a:gd name="connsiteX31" fmla="*/ 923977 w 1224760"/>
                  <a:gd name="connsiteY31" fmla="*/ 352215 h 357796"/>
                  <a:gd name="connsiteX32" fmla="*/ 945409 w 1224760"/>
                  <a:gd name="connsiteY32" fmla="*/ 267282 h 357796"/>
                  <a:gd name="connsiteX33" fmla="*/ 1054153 w 1224760"/>
                  <a:gd name="connsiteY33" fmla="*/ 357772 h 357796"/>
                  <a:gd name="connsiteX34" fmla="*/ 1054946 w 1224760"/>
                  <a:gd name="connsiteY34" fmla="*/ 269667 h 357796"/>
                  <a:gd name="connsiteX35" fmla="*/ 1085902 w 1224760"/>
                  <a:gd name="connsiteY35" fmla="*/ 283160 h 357796"/>
                  <a:gd name="connsiteX36" fmla="*/ 1220046 w 1224760"/>
                  <a:gd name="connsiteY36" fmla="*/ 330781 h 357796"/>
                  <a:gd name="connsiteX37" fmla="*/ 1170039 w 1224760"/>
                  <a:gd name="connsiteY37" fmla="*/ 237123 h 357796"/>
                  <a:gd name="connsiteX38" fmla="*/ 1204965 w 1224760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565202 w 1224760"/>
                  <a:gd name="connsiteY25" fmla="*/ 292686 h 357796"/>
                  <a:gd name="connsiteX26" fmla="*/ 651721 w 1224760"/>
                  <a:gd name="connsiteY26" fmla="*/ 338723 h 357796"/>
                  <a:gd name="connsiteX27" fmla="*/ 702521 w 1224760"/>
                  <a:gd name="connsiteY27" fmla="*/ 271250 h 357796"/>
                  <a:gd name="connsiteX28" fmla="*/ 701727 w 1224760"/>
                  <a:gd name="connsiteY28" fmla="*/ 276810 h 357796"/>
                  <a:gd name="connsiteX29" fmla="*/ 774751 w 1224760"/>
                  <a:gd name="connsiteY29" fmla="*/ 341896 h 357796"/>
                  <a:gd name="connsiteX30" fmla="*/ 843015 w 1224760"/>
                  <a:gd name="connsiteY30" fmla="*/ 276807 h 357796"/>
                  <a:gd name="connsiteX31" fmla="*/ 923977 w 1224760"/>
                  <a:gd name="connsiteY31" fmla="*/ 352215 h 357796"/>
                  <a:gd name="connsiteX32" fmla="*/ 945409 w 1224760"/>
                  <a:gd name="connsiteY32" fmla="*/ 267282 h 357796"/>
                  <a:gd name="connsiteX33" fmla="*/ 1054153 w 1224760"/>
                  <a:gd name="connsiteY33" fmla="*/ 357772 h 357796"/>
                  <a:gd name="connsiteX34" fmla="*/ 1054946 w 1224760"/>
                  <a:gd name="connsiteY34" fmla="*/ 269667 h 357796"/>
                  <a:gd name="connsiteX35" fmla="*/ 1085902 w 1224760"/>
                  <a:gd name="connsiteY35" fmla="*/ 283160 h 357796"/>
                  <a:gd name="connsiteX36" fmla="*/ 1220046 w 1224760"/>
                  <a:gd name="connsiteY36" fmla="*/ 330781 h 357796"/>
                  <a:gd name="connsiteX37" fmla="*/ 1170039 w 1224760"/>
                  <a:gd name="connsiteY37" fmla="*/ 237123 h 357796"/>
                  <a:gd name="connsiteX38" fmla="*/ 1204965 w 1224760"/>
                  <a:gd name="connsiteY38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51721 w 1224760"/>
                  <a:gd name="connsiteY25" fmla="*/ 338723 h 357796"/>
                  <a:gd name="connsiteX26" fmla="*/ 702521 w 1224760"/>
                  <a:gd name="connsiteY26" fmla="*/ 271250 h 357796"/>
                  <a:gd name="connsiteX27" fmla="*/ 701727 w 1224760"/>
                  <a:gd name="connsiteY27" fmla="*/ 276810 h 357796"/>
                  <a:gd name="connsiteX28" fmla="*/ 774751 w 1224760"/>
                  <a:gd name="connsiteY28" fmla="*/ 341896 h 357796"/>
                  <a:gd name="connsiteX29" fmla="*/ 843015 w 1224760"/>
                  <a:gd name="connsiteY29" fmla="*/ 276807 h 357796"/>
                  <a:gd name="connsiteX30" fmla="*/ 923977 w 1224760"/>
                  <a:gd name="connsiteY30" fmla="*/ 352215 h 357796"/>
                  <a:gd name="connsiteX31" fmla="*/ 945409 w 1224760"/>
                  <a:gd name="connsiteY31" fmla="*/ 267282 h 357796"/>
                  <a:gd name="connsiteX32" fmla="*/ 1054153 w 1224760"/>
                  <a:gd name="connsiteY32" fmla="*/ 357772 h 357796"/>
                  <a:gd name="connsiteX33" fmla="*/ 1054946 w 1224760"/>
                  <a:gd name="connsiteY33" fmla="*/ 269667 h 357796"/>
                  <a:gd name="connsiteX34" fmla="*/ 1085902 w 1224760"/>
                  <a:gd name="connsiteY34" fmla="*/ 283160 h 357796"/>
                  <a:gd name="connsiteX35" fmla="*/ 1220046 w 1224760"/>
                  <a:gd name="connsiteY35" fmla="*/ 330781 h 357796"/>
                  <a:gd name="connsiteX36" fmla="*/ 1170039 w 1224760"/>
                  <a:gd name="connsiteY36" fmla="*/ 237123 h 357796"/>
                  <a:gd name="connsiteX37" fmla="*/ 1204965 w 1224760"/>
                  <a:gd name="connsiteY37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51721 w 1224760"/>
                  <a:gd name="connsiteY25" fmla="*/ 338723 h 357796"/>
                  <a:gd name="connsiteX26" fmla="*/ 702521 w 1224760"/>
                  <a:gd name="connsiteY26" fmla="*/ 271250 h 357796"/>
                  <a:gd name="connsiteX27" fmla="*/ 701727 w 1224760"/>
                  <a:gd name="connsiteY27" fmla="*/ 276810 h 357796"/>
                  <a:gd name="connsiteX28" fmla="*/ 774751 w 1224760"/>
                  <a:gd name="connsiteY28" fmla="*/ 341896 h 357796"/>
                  <a:gd name="connsiteX29" fmla="*/ 843015 w 1224760"/>
                  <a:gd name="connsiteY29" fmla="*/ 276807 h 357796"/>
                  <a:gd name="connsiteX30" fmla="*/ 923977 w 1224760"/>
                  <a:gd name="connsiteY30" fmla="*/ 352215 h 357796"/>
                  <a:gd name="connsiteX31" fmla="*/ 945409 w 1224760"/>
                  <a:gd name="connsiteY31" fmla="*/ 267282 h 357796"/>
                  <a:gd name="connsiteX32" fmla="*/ 1054153 w 1224760"/>
                  <a:gd name="connsiteY32" fmla="*/ 357772 h 357796"/>
                  <a:gd name="connsiteX33" fmla="*/ 1054946 w 1224760"/>
                  <a:gd name="connsiteY33" fmla="*/ 269667 h 357796"/>
                  <a:gd name="connsiteX34" fmla="*/ 1085902 w 1224760"/>
                  <a:gd name="connsiteY34" fmla="*/ 283160 h 357796"/>
                  <a:gd name="connsiteX35" fmla="*/ 1220046 w 1224760"/>
                  <a:gd name="connsiteY35" fmla="*/ 330781 h 357796"/>
                  <a:gd name="connsiteX36" fmla="*/ 1170039 w 1224760"/>
                  <a:gd name="connsiteY36" fmla="*/ 237123 h 357796"/>
                  <a:gd name="connsiteX37" fmla="*/ 1204965 w 1224760"/>
                  <a:gd name="connsiteY37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51721 w 1224760"/>
                  <a:gd name="connsiteY25" fmla="*/ 338723 h 357796"/>
                  <a:gd name="connsiteX26" fmla="*/ 702521 w 1224760"/>
                  <a:gd name="connsiteY26" fmla="*/ 271250 h 357796"/>
                  <a:gd name="connsiteX27" fmla="*/ 723952 w 1224760"/>
                  <a:gd name="connsiteY27" fmla="*/ 286335 h 357796"/>
                  <a:gd name="connsiteX28" fmla="*/ 774751 w 1224760"/>
                  <a:gd name="connsiteY28" fmla="*/ 341896 h 357796"/>
                  <a:gd name="connsiteX29" fmla="*/ 843015 w 1224760"/>
                  <a:gd name="connsiteY29" fmla="*/ 276807 h 357796"/>
                  <a:gd name="connsiteX30" fmla="*/ 923977 w 1224760"/>
                  <a:gd name="connsiteY30" fmla="*/ 352215 h 357796"/>
                  <a:gd name="connsiteX31" fmla="*/ 945409 w 1224760"/>
                  <a:gd name="connsiteY31" fmla="*/ 267282 h 357796"/>
                  <a:gd name="connsiteX32" fmla="*/ 1054153 w 1224760"/>
                  <a:gd name="connsiteY32" fmla="*/ 357772 h 357796"/>
                  <a:gd name="connsiteX33" fmla="*/ 1054946 w 1224760"/>
                  <a:gd name="connsiteY33" fmla="*/ 269667 h 357796"/>
                  <a:gd name="connsiteX34" fmla="*/ 1085902 w 1224760"/>
                  <a:gd name="connsiteY34" fmla="*/ 283160 h 357796"/>
                  <a:gd name="connsiteX35" fmla="*/ 1220046 w 1224760"/>
                  <a:gd name="connsiteY35" fmla="*/ 330781 h 357796"/>
                  <a:gd name="connsiteX36" fmla="*/ 1170039 w 1224760"/>
                  <a:gd name="connsiteY36" fmla="*/ 237123 h 357796"/>
                  <a:gd name="connsiteX37" fmla="*/ 1204965 w 1224760"/>
                  <a:gd name="connsiteY37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51721 w 1224760"/>
                  <a:gd name="connsiteY25" fmla="*/ 338723 h 357796"/>
                  <a:gd name="connsiteX26" fmla="*/ 702521 w 1224760"/>
                  <a:gd name="connsiteY26" fmla="*/ 271250 h 357796"/>
                  <a:gd name="connsiteX27" fmla="*/ 774751 w 1224760"/>
                  <a:gd name="connsiteY27" fmla="*/ 341896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51721 w 1224760"/>
                  <a:gd name="connsiteY25" fmla="*/ 338723 h 357796"/>
                  <a:gd name="connsiteX26" fmla="*/ 724746 w 1224760"/>
                  <a:gd name="connsiteY26" fmla="*/ 277600 h 357796"/>
                  <a:gd name="connsiteX27" fmla="*/ 774751 w 1224760"/>
                  <a:gd name="connsiteY27" fmla="*/ 341896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39021 w 1224760"/>
                  <a:gd name="connsiteY25" fmla="*/ 335548 h 357796"/>
                  <a:gd name="connsiteX26" fmla="*/ 724746 w 1224760"/>
                  <a:gd name="connsiteY26" fmla="*/ 277600 h 357796"/>
                  <a:gd name="connsiteX27" fmla="*/ 774751 w 1224760"/>
                  <a:gd name="connsiteY27" fmla="*/ 341896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39021 w 1224760"/>
                  <a:gd name="connsiteY25" fmla="*/ 335548 h 357796"/>
                  <a:gd name="connsiteX26" fmla="*/ 724746 w 1224760"/>
                  <a:gd name="connsiteY26" fmla="*/ 277600 h 357796"/>
                  <a:gd name="connsiteX27" fmla="*/ 790626 w 1224760"/>
                  <a:gd name="connsiteY27" fmla="*/ 338721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39021 w 1224760"/>
                  <a:gd name="connsiteY25" fmla="*/ 335548 h 357796"/>
                  <a:gd name="connsiteX26" fmla="*/ 724746 w 1224760"/>
                  <a:gd name="connsiteY26" fmla="*/ 277600 h 357796"/>
                  <a:gd name="connsiteX27" fmla="*/ 790626 w 1224760"/>
                  <a:gd name="connsiteY27" fmla="*/ 338721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39021 w 1224760"/>
                  <a:gd name="connsiteY25" fmla="*/ 335548 h 357796"/>
                  <a:gd name="connsiteX26" fmla="*/ 724746 w 1224760"/>
                  <a:gd name="connsiteY26" fmla="*/ 277600 h 357796"/>
                  <a:gd name="connsiteX27" fmla="*/ 790626 w 1224760"/>
                  <a:gd name="connsiteY27" fmla="*/ 338721 h 357796"/>
                  <a:gd name="connsiteX28" fmla="*/ 843015 w 1224760"/>
                  <a:gd name="connsiteY28" fmla="*/ 276807 h 357796"/>
                  <a:gd name="connsiteX29" fmla="*/ 923977 w 1224760"/>
                  <a:gd name="connsiteY29" fmla="*/ 352215 h 357796"/>
                  <a:gd name="connsiteX30" fmla="*/ 945409 w 1224760"/>
                  <a:gd name="connsiteY30" fmla="*/ 267282 h 357796"/>
                  <a:gd name="connsiteX31" fmla="*/ 1054153 w 1224760"/>
                  <a:gd name="connsiteY31" fmla="*/ 357772 h 357796"/>
                  <a:gd name="connsiteX32" fmla="*/ 1054946 w 1224760"/>
                  <a:gd name="connsiteY32" fmla="*/ 269667 h 357796"/>
                  <a:gd name="connsiteX33" fmla="*/ 1085902 w 1224760"/>
                  <a:gd name="connsiteY33" fmla="*/ 283160 h 357796"/>
                  <a:gd name="connsiteX34" fmla="*/ 1220046 w 1224760"/>
                  <a:gd name="connsiteY34" fmla="*/ 330781 h 357796"/>
                  <a:gd name="connsiteX35" fmla="*/ 1170039 w 1224760"/>
                  <a:gd name="connsiteY35" fmla="*/ 237123 h 357796"/>
                  <a:gd name="connsiteX36" fmla="*/ 1204965 w 1224760"/>
                  <a:gd name="connsiteY36" fmla="*/ 191081 h 357796"/>
                  <a:gd name="connsiteX0" fmla="*/ 1200202 w 1224760"/>
                  <a:gd name="connsiteY0" fmla="*/ 124406 h 357796"/>
                  <a:gd name="connsiteX1" fmla="*/ 1212108 w 1224760"/>
                  <a:gd name="connsiteY1" fmla="*/ 68848 h 357796"/>
                  <a:gd name="connsiteX2" fmla="*/ 1136702 w 1224760"/>
                  <a:gd name="connsiteY2" fmla="*/ 64086 h 357796"/>
                  <a:gd name="connsiteX3" fmla="*/ 1089077 w 1224760"/>
                  <a:gd name="connsiteY3" fmla="*/ 586 h 357796"/>
                  <a:gd name="connsiteX4" fmla="*/ 1019227 w 1224760"/>
                  <a:gd name="connsiteY4" fmla="*/ 51385 h 357796"/>
                  <a:gd name="connsiteX5" fmla="*/ 955727 w 1224760"/>
                  <a:gd name="connsiteY5" fmla="*/ 2169 h 357796"/>
                  <a:gd name="connsiteX6" fmla="*/ 884291 w 1224760"/>
                  <a:gd name="connsiteY6" fmla="*/ 57731 h 357796"/>
                  <a:gd name="connsiteX7" fmla="*/ 785071 w 1224760"/>
                  <a:gd name="connsiteY7" fmla="*/ 6932 h 357796"/>
                  <a:gd name="connsiteX8" fmla="*/ 708077 w 1224760"/>
                  <a:gd name="connsiteY8" fmla="*/ 62494 h 357796"/>
                  <a:gd name="connsiteX9" fmla="*/ 633465 w 1224760"/>
                  <a:gd name="connsiteY9" fmla="*/ 8519 h 357796"/>
                  <a:gd name="connsiteX10" fmla="*/ 555677 w 1224760"/>
                  <a:gd name="connsiteY10" fmla="*/ 73606 h 357796"/>
                  <a:gd name="connsiteX11" fmla="*/ 482653 w 1224760"/>
                  <a:gd name="connsiteY11" fmla="*/ 18044 h 357796"/>
                  <a:gd name="connsiteX12" fmla="*/ 402483 w 1224760"/>
                  <a:gd name="connsiteY12" fmla="*/ 87894 h 357796"/>
                  <a:gd name="connsiteX13" fmla="*/ 337398 w 1224760"/>
                  <a:gd name="connsiteY13" fmla="*/ 18044 h 357796"/>
                  <a:gd name="connsiteX14" fmla="*/ 260402 w 1224760"/>
                  <a:gd name="connsiteY14" fmla="*/ 92661 h 357796"/>
                  <a:gd name="connsiteX15" fmla="*/ 187379 w 1224760"/>
                  <a:gd name="connsiteY15" fmla="*/ 25981 h 357796"/>
                  <a:gd name="connsiteX16" fmla="*/ 115146 w 1224760"/>
                  <a:gd name="connsiteY16" fmla="*/ 79162 h 357796"/>
                  <a:gd name="connsiteX17" fmla="*/ 53 w 1224760"/>
                  <a:gd name="connsiteY17" fmla="*/ 84718 h 357796"/>
                  <a:gd name="connsiteX18" fmla="*/ 114352 w 1224760"/>
                  <a:gd name="connsiteY18" fmla="*/ 172036 h 357796"/>
                  <a:gd name="connsiteX19" fmla="*/ 152451 w 1224760"/>
                  <a:gd name="connsiteY19" fmla="*/ 248236 h 357796"/>
                  <a:gd name="connsiteX20" fmla="*/ 258816 w 1224760"/>
                  <a:gd name="connsiteY20" fmla="*/ 237913 h 357796"/>
                  <a:gd name="connsiteX21" fmla="*/ 316758 w 1224760"/>
                  <a:gd name="connsiteY21" fmla="*/ 301411 h 357796"/>
                  <a:gd name="connsiteX22" fmla="*/ 414390 w 1224760"/>
                  <a:gd name="connsiteY22" fmla="*/ 268075 h 357796"/>
                  <a:gd name="connsiteX23" fmla="*/ 477096 w 1224760"/>
                  <a:gd name="connsiteY23" fmla="*/ 322053 h 357796"/>
                  <a:gd name="connsiteX24" fmla="*/ 546946 w 1224760"/>
                  <a:gd name="connsiteY24" fmla="*/ 281573 h 357796"/>
                  <a:gd name="connsiteX25" fmla="*/ 639021 w 1224760"/>
                  <a:gd name="connsiteY25" fmla="*/ 335548 h 357796"/>
                  <a:gd name="connsiteX26" fmla="*/ 724746 w 1224760"/>
                  <a:gd name="connsiteY26" fmla="*/ 277600 h 357796"/>
                  <a:gd name="connsiteX27" fmla="*/ 790626 w 1224760"/>
                  <a:gd name="connsiteY27" fmla="*/ 338721 h 357796"/>
                  <a:gd name="connsiteX28" fmla="*/ 843015 w 1224760"/>
                  <a:gd name="connsiteY28" fmla="*/ 276807 h 357796"/>
                  <a:gd name="connsiteX29" fmla="*/ 879527 w 1224760"/>
                  <a:gd name="connsiteY29" fmla="*/ 283159 h 357796"/>
                  <a:gd name="connsiteX30" fmla="*/ 923977 w 1224760"/>
                  <a:gd name="connsiteY30" fmla="*/ 352215 h 357796"/>
                  <a:gd name="connsiteX31" fmla="*/ 945409 w 1224760"/>
                  <a:gd name="connsiteY31" fmla="*/ 267282 h 357796"/>
                  <a:gd name="connsiteX32" fmla="*/ 1054153 w 1224760"/>
                  <a:gd name="connsiteY32" fmla="*/ 357772 h 357796"/>
                  <a:gd name="connsiteX33" fmla="*/ 1054946 w 1224760"/>
                  <a:gd name="connsiteY33" fmla="*/ 269667 h 357796"/>
                  <a:gd name="connsiteX34" fmla="*/ 1085902 w 1224760"/>
                  <a:gd name="connsiteY34" fmla="*/ 283160 h 357796"/>
                  <a:gd name="connsiteX35" fmla="*/ 1220046 w 1224760"/>
                  <a:gd name="connsiteY35" fmla="*/ 330781 h 357796"/>
                  <a:gd name="connsiteX36" fmla="*/ 1170039 w 1224760"/>
                  <a:gd name="connsiteY36" fmla="*/ 237123 h 357796"/>
                  <a:gd name="connsiteX37" fmla="*/ 1204965 w 1224760"/>
                  <a:gd name="connsiteY37" fmla="*/ 191081 h 357796"/>
                  <a:gd name="connsiteX0" fmla="*/ 1200202 w 1224760"/>
                  <a:gd name="connsiteY0" fmla="*/ 124406 h 373814"/>
                  <a:gd name="connsiteX1" fmla="*/ 1212108 w 1224760"/>
                  <a:gd name="connsiteY1" fmla="*/ 68848 h 373814"/>
                  <a:gd name="connsiteX2" fmla="*/ 1136702 w 1224760"/>
                  <a:gd name="connsiteY2" fmla="*/ 64086 h 373814"/>
                  <a:gd name="connsiteX3" fmla="*/ 1089077 w 1224760"/>
                  <a:gd name="connsiteY3" fmla="*/ 586 h 373814"/>
                  <a:gd name="connsiteX4" fmla="*/ 1019227 w 1224760"/>
                  <a:gd name="connsiteY4" fmla="*/ 51385 h 373814"/>
                  <a:gd name="connsiteX5" fmla="*/ 955727 w 1224760"/>
                  <a:gd name="connsiteY5" fmla="*/ 2169 h 373814"/>
                  <a:gd name="connsiteX6" fmla="*/ 884291 w 1224760"/>
                  <a:gd name="connsiteY6" fmla="*/ 57731 h 373814"/>
                  <a:gd name="connsiteX7" fmla="*/ 785071 w 1224760"/>
                  <a:gd name="connsiteY7" fmla="*/ 6932 h 373814"/>
                  <a:gd name="connsiteX8" fmla="*/ 708077 w 1224760"/>
                  <a:gd name="connsiteY8" fmla="*/ 62494 h 373814"/>
                  <a:gd name="connsiteX9" fmla="*/ 633465 w 1224760"/>
                  <a:gd name="connsiteY9" fmla="*/ 8519 h 373814"/>
                  <a:gd name="connsiteX10" fmla="*/ 555677 w 1224760"/>
                  <a:gd name="connsiteY10" fmla="*/ 73606 h 373814"/>
                  <a:gd name="connsiteX11" fmla="*/ 482653 w 1224760"/>
                  <a:gd name="connsiteY11" fmla="*/ 18044 h 373814"/>
                  <a:gd name="connsiteX12" fmla="*/ 402483 w 1224760"/>
                  <a:gd name="connsiteY12" fmla="*/ 87894 h 373814"/>
                  <a:gd name="connsiteX13" fmla="*/ 337398 w 1224760"/>
                  <a:gd name="connsiteY13" fmla="*/ 18044 h 373814"/>
                  <a:gd name="connsiteX14" fmla="*/ 260402 w 1224760"/>
                  <a:gd name="connsiteY14" fmla="*/ 92661 h 373814"/>
                  <a:gd name="connsiteX15" fmla="*/ 187379 w 1224760"/>
                  <a:gd name="connsiteY15" fmla="*/ 25981 h 373814"/>
                  <a:gd name="connsiteX16" fmla="*/ 115146 w 1224760"/>
                  <a:gd name="connsiteY16" fmla="*/ 79162 h 373814"/>
                  <a:gd name="connsiteX17" fmla="*/ 53 w 1224760"/>
                  <a:gd name="connsiteY17" fmla="*/ 84718 h 373814"/>
                  <a:gd name="connsiteX18" fmla="*/ 114352 w 1224760"/>
                  <a:gd name="connsiteY18" fmla="*/ 172036 h 373814"/>
                  <a:gd name="connsiteX19" fmla="*/ 152451 w 1224760"/>
                  <a:gd name="connsiteY19" fmla="*/ 248236 h 373814"/>
                  <a:gd name="connsiteX20" fmla="*/ 258816 w 1224760"/>
                  <a:gd name="connsiteY20" fmla="*/ 237913 h 373814"/>
                  <a:gd name="connsiteX21" fmla="*/ 316758 w 1224760"/>
                  <a:gd name="connsiteY21" fmla="*/ 301411 h 373814"/>
                  <a:gd name="connsiteX22" fmla="*/ 414390 w 1224760"/>
                  <a:gd name="connsiteY22" fmla="*/ 268075 h 373814"/>
                  <a:gd name="connsiteX23" fmla="*/ 477096 w 1224760"/>
                  <a:gd name="connsiteY23" fmla="*/ 322053 h 373814"/>
                  <a:gd name="connsiteX24" fmla="*/ 546946 w 1224760"/>
                  <a:gd name="connsiteY24" fmla="*/ 281573 h 373814"/>
                  <a:gd name="connsiteX25" fmla="*/ 639021 w 1224760"/>
                  <a:gd name="connsiteY25" fmla="*/ 335548 h 373814"/>
                  <a:gd name="connsiteX26" fmla="*/ 724746 w 1224760"/>
                  <a:gd name="connsiteY26" fmla="*/ 277600 h 373814"/>
                  <a:gd name="connsiteX27" fmla="*/ 790626 w 1224760"/>
                  <a:gd name="connsiteY27" fmla="*/ 338721 h 373814"/>
                  <a:gd name="connsiteX28" fmla="*/ 843015 w 1224760"/>
                  <a:gd name="connsiteY28" fmla="*/ 276807 h 373814"/>
                  <a:gd name="connsiteX29" fmla="*/ 879527 w 1224760"/>
                  <a:gd name="connsiteY29" fmla="*/ 283159 h 373814"/>
                  <a:gd name="connsiteX30" fmla="*/ 923977 w 1224760"/>
                  <a:gd name="connsiteY30" fmla="*/ 352215 h 373814"/>
                  <a:gd name="connsiteX31" fmla="*/ 946202 w 1224760"/>
                  <a:gd name="connsiteY31" fmla="*/ 368884 h 373814"/>
                  <a:gd name="connsiteX32" fmla="*/ 945409 w 1224760"/>
                  <a:gd name="connsiteY32" fmla="*/ 267282 h 373814"/>
                  <a:gd name="connsiteX33" fmla="*/ 1054153 w 1224760"/>
                  <a:gd name="connsiteY33" fmla="*/ 357772 h 373814"/>
                  <a:gd name="connsiteX34" fmla="*/ 1054946 w 1224760"/>
                  <a:gd name="connsiteY34" fmla="*/ 269667 h 373814"/>
                  <a:gd name="connsiteX35" fmla="*/ 1085902 w 1224760"/>
                  <a:gd name="connsiteY35" fmla="*/ 283160 h 373814"/>
                  <a:gd name="connsiteX36" fmla="*/ 1220046 w 1224760"/>
                  <a:gd name="connsiteY36" fmla="*/ 330781 h 373814"/>
                  <a:gd name="connsiteX37" fmla="*/ 1170039 w 1224760"/>
                  <a:gd name="connsiteY37" fmla="*/ 237123 h 373814"/>
                  <a:gd name="connsiteX38" fmla="*/ 1204965 w 1224760"/>
                  <a:gd name="connsiteY38" fmla="*/ 191081 h 373814"/>
                  <a:gd name="connsiteX0" fmla="*/ 1200202 w 1224760"/>
                  <a:gd name="connsiteY0" fmla="*/ 124406 h 374458"/>
                  <a:gd name="connsiteX1" fmla="*/ 1212108 w 1224760"/>
                  <a:gd name="connsiteY1" fmla="*/ 68848 h 374458"/>
                  <a:gd name="connsiteX2" fmla="*/ 1136702 w 1224760"/>
                  <a:gd name="connsiteY2" fmla="*/ 64086 h 374458"/>
                  <a:gd name="connsiteX3" fmla="*/ 1089077 w 1224760"/>
                  <a:gd name="connsiteY3" fmla="*/ 586 h 374458"/>
                  <a:gd name="connsiteX4" fmla="*/ 1019227 w 1224760"/>
                  <a:gd name="connsiteY4" fmla="*/ 51385 h 374458"/>
                  <a:gd name="connsiteX5" fmla="*/ 955727 w 1224760"/>
                  <a:gd name="connsiteY5" fmla="*/ 2169 h 374458"/>
                  <a:gd name="connsiteX6" fmla="*/ 884291 w 1224760"/>
                  <a:gd name="connsiteY6" fmla="*/ 57731 h 374458"/>
                  <a:gd name="connsiteX7" fmla="*/ 785071 w 1224760"/>
                  <a:gd name="connsiteY7" fmla="*/ 6932 h 374458"/>
                  <a:gd name="connsiteX8" fmla="*/ 708077 w 1224760"/>
                  <a:gd name="connsiteY8" fmla="*/ 62494 h 374458"/>
                  <a:gd name="connsiteX9" fmla="*/ 633465 w 1224760"/>
                  <a:gd name="connsiteY9" fmla="*/ 8519 h 374458"/>
                  <a:gd name="connsiteX10" fmla="*/ 555677 w 1224760"/>
                  <a:gd name="connsiteY10" fmla="*/ 73606 h 374458"/>
                  <a:gd name="connsiteX11" fmla="*/ 482653 w 1224760"/>
                  <a:gd name="connsiteY11" fmla="*/ 18044 h 374458"/>
                  <a:gd name="connsiteX12" fmla="*/ 402483 w 1224760"/>
                  <a:gd name="connsiteY12" fmla="*/ 87894 h 374458"/>
                  <a:gd name="connsiteX13" fmla="*/ 337398 w 1224760"/>
                  <a:gd name="connsiteY13" fmla="*/ 18044 h 374458"/>
                  <a:gd name="connsiteX14" fmla="*/ 260402 w 1224760"/>
                  <a:gd name="connsiteY14" fmla="*/ 92661 h 374458"/>
                  <a:gd name="connsiteX15" fmla="*/ 187379 w 1224760"/>
                  <a:gd name="connsiteY15" fmla="*/ 25981 h 374458"/>
                  <a:gd name="connsiteX16" fmla="*/ 115146 w 1224760"/>
                  <a:gd name="connsiteY16" fmla="*/ 79162 h 374458"/>
                  <a:gd name="connsiteX17" fmla="*/ 53 w 1224760"/>
                  <a:gd name="connsiteY17" fmla="*/ 84718 h 374458"/>
                  <a:gd name="connsiteX18" fmla="*/ 114352 w 1224760"/>
                  <a:gd name="connsiteY18" fmla="*/ 172036 h 374458"/>
                  <a:gd name="connsiteX19" fmla="*/ 152451 w 1224760"/>
                  <a:gd name="connsiteY19" fmla="*/ 248236 h 374458"/>
                  <a:gd name="connsiteX20" fmla="*/ 258816 w 1224760"/>
                  <a:gd name="connsiteY20" fmla="*/ 237913 h 374458"/>
                  <a:gd name="connsiteX21" fmla="*/ 316758 w 1224760"/>
                  <a:gd name="connsiteY21" fmla="*/ 301411 h 374458"/>
                  <a:gd name="connsiteX22" fmla="*/ 414390 w 1224760"/>
                  <a:gd name="connsiteY22" fmla="*/ 268075 h 374458"/>
                  <a:gd name="connsiteX23" fmla="*/ 477096 w 1224760"/>
                  <a:gd name="connsiteY23" fmla="*/ 322053 h 374458"/>
                  <a:gd name="connsiteX24" fmla="*/ 546946 w 1224760"/>
                  <a:gd name="connsiteY24" fmla="*/ 281573 h 374458"/>
                  <a:gd name="connsiteX25" fmla="*/ 639021 w 1224760"/>
                  <a:gd name="connsiteY25" fmla="*/ 335548 h 374458"/>
                  <a:gd name="connsiteX26" fmla="*/ 724746 w 1224760"/>
                  <a:gd name="connsiteY26" fmla="*/ 277600 h 374458"/>
                  <a:gd name="connsiteX27" fmla="*/ 790626 w 1224760"/>
                  <a:gd name="connsiteY27" fmla="*/ 338721 h 374458"/>
                  <a:gd name="connsiteX28" fmla="*/ 843015 w 1224760"/>
                  <a:gd name="connsiteY28" fmla="*/ 276807 h 374458"/>
                  <a:gd name="connsiteX29" fmla="*/ 923977 w 1224760"/>
                  <a:gd name="connsiteY29" fmla="*/ 352215 h 374458"/>
                  <a:gd name="connsiteX30" fmla="*/ 946202 w 1224760"/>
                  <a:gd name="connsiteY30" fmla="*/ 368884 h 374458"/>
                  <a:gd name="connsiteX31" fmla="*/ 945409 w 1224760"/>
                  <a:gd name="connsiteY31" fmla="*/ 267282 h 374458"/>
                  <a:gd name="connsiteX32" fmla="*/ 1054153 w 1224760"/>
                  <a:gd name="connsiteY32" fmla="*/ 357772 h 374458"/>
                  <a:gd name="connsiteX33" fmla="*/ 1054946 w 1224760"/>
                  <a:gd name="connsiteY33" fmla="*/ 269667 h 374458"/>
                  <a:gd name="connsiteX34" fmla="*/ 1085902 w 1224760"/>
                  <a:gd name="connsiteY34" fmla="*/ 283160 h 374458"/>
                  <a:gd name="connsiteX35" fmla="*/ 1220046 w 1224760"/>
                  <a:gd name="connsiteY35" fmla="*/ 330781 h 374458"/>
                  <a:gd name="connsiteX36" fmla="*/ 1170039 w 1224760"/>
                  <a:gd name="connsiteY36" fmla="*/ 237123 h 374458"/>
                  <a:gd name="connsiteX37" fmla="*/ 1204965 w 1224760"/>
                  <a:gd name="connsiteY37" fmla="*/ 191081 h 374458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085902 w 1224760"/>
                  <a:gd name="connsiteY35" fmla="*/ 283160 h 374285"/>
                  <a:gd name="connsiteX36" fmla="*/ 1220046 w 1224760"/>
                  <a:gd name="connsiteY36" fmla="*/ 330781 h 374285"/>
                  <a:gd name="connsiteX37" fmla="*/ 1170039 w 1224760"/>
                  <a:gd name="connsiteY37" fmla="*/ 237123 h 374285"/>
                  <a:gd name="connsiteX38" fmla="*/ 1204965 w 1224760"/>
                  <a:gd name="connsiteY38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085902 w 1224760"/>
                  <a:gd name="connsiteY35" fmla="*/ 283160 h 374285"/>
                  <a:gd name="connsiteX36" fmla="*/ 1220046 w 1224760"/>
                  <a:gd name="connsiteY36" fmla="*/ 330781 h 374285"/>
                  <a:gd name="connsiteX37" fmla="*/ 1170039 w 1224760"/>
                  <a:gd name="connsiteY37" fmla="*/ 237123 h 374285"/>
                  <a:gd name="connsiteX38" fmla="*/ 1204965 w 1224760"/>
                  <a:gd name="connsiteY38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085902 w 1224760"/>
                  <a:gd name="connsiteY35" fmla="*/ 283160 h 374285"/>
                  <a:gd name="connsiteX36" fmla="*/ 1220046 w 1224760"/>
                  <a:gd name="connsiteY36" fmla="*/ 330781 h 374285"/>
                  <a:gd name="connsiteX37" fmla="*/ 1170039 w 1224760"/>
                  <a:gd name="connsiteY37" fmla="*/ 237123 h 374285"/>
                  <a:gd name="connsiteX38" fmla="*/ 1204965 w 1224760"/>
                  <a:gd name="connsiteY38" fmla="*/ 191081 h 374285"/>
                  <a:gd name="connsiteX0" fmla="*/ 1200202 w 1227907"/>
                  <a:gd name="connsiteY0" fmla="*/ 124406 h 374285"/>
                  <a:gd name="connsiteX1" fmla="*/ 1212108 w 1227907"/>
                  <a:gd name="connsiteY1" fmla="*/ 68848 h 374285"/>
                  <a:gd name="connsiteX2" fmla="*/ 1136702 w 1227907"/>
                  <a:gd name="connsiteY2" fmla="*/ 64086 h 374285"/>
                  <a:gd name="connsiteX3" fmla="*/ 1089077 w 1227907"/>
                  <a:gd name="connsiteY3" fmla="*/ 586 h 374285"/>
                  <a:gd name="connsiteX4" fmla="*/ 1019227 w 1227907"/>
                  <a:gd name="connsiteY4" fmla="*/ 51385 h 374285"/>
                  <a:gd name="connsiteX5" fmla="*/ 955727 w 1227907"/>
                  <a:gd name="connsiteY5" fmla="*/ 2169 h 374285"/>
                  <a:gd name="connsiteX6" fmla="*/ 884291 w 1227907"/>
                  <a:gd name="connsiteY6" fmla="*/ 57731 h 374285"/>
                  <a:gd name="connsiteX7" fmla="*/ 785071 w 1227907"/>
                  <a:gd name="connsiteY7" fmla="*/ 6932 h 374285"/>
                  <a:gd name="connsiteX8" fmla="*/ 708077 w 1227907"/>
                  <a:gd name="connsiteY8" fmla="*/ 62494 h 374285"/>
                  <a:gd name="connsiteX9" fmla="*/ 633465 w 1227907"/>
                  <a:gd name="connsiteY9" fmla="*/ 8519 h 374285"/>
                  <a:gd name="connsiteX10" fmla="*/ 555677 w 1227907"/>
                  <a:gd name="connsiteY10" fmla="*/ 73606 h 374285"/>
                  <a:gd name="connsiteX11" fmla="*/ 482653 w 1227907"/>
                  <a:gd name="connsiteY11" fmla="*/ 18044 h 374285"/>
                  <a:gd name="connsiteX12" fmla="*/ 402483 w 1227907"/>
                  <a:gd name="connsiteY12" fmla="*/ 87894 h 374285"/>
                  <a:gd name="connsiteX13" fmla="*/ 337398 w 1227907"/>
                  <a:gd name="connsiteY13" fmla="*/ 18044 h 374285"/>
                  <a:gd name="connsiteX14" fmla="*/ 260402 w 1227907"/>
                  <a:gd name="connsiteY14" fmla="*/ 92661 h 374285"/>
                  <a:gd name="connsiteX15" fmla="*/ 187379 w 1227907"/>
                  <a:gd name="connsiteY15" fmla="*/ 25981 h 374285"/>
                  <a:gd name="connsiteX16" fmla="*/ 115146 w 1227907"/>
                  <a:gd name="connsiteY16" fmla="*/ 79162 h 374285"/>
                  <a:gd name="connsiteX17" fmla="*/ 53 w 1227907"/>
                  <a:gd name="connsiteY17" fmla="*/ 84718 h 374285"/>
                  <a:gd name="connsiteX18" fmla="*/ 114352 w 1227907"/>
                  <a:gd name="connsiteY18" fmla="*/ 172036 h 374285"/>
                  <a:gd name="connsiteX19" fmla="*/ 152451 w 1227907"/>
                  <a:gd name="connsiteY19" fmla="*/ 248236 h 374285"/>
                  <a:gd name="connsiteX20" fmla="*/ 258816 w 1227907"/>
                  <a:gd name="connsiteY20" fmla="*/ 237913 h 374285"/>
                  <a:gd name="connsiteX21" fmla="*/ 316758 w 1227907"/>
                  <a:gd name="connsiteY21" fmla="*/ 301411 h 374285"/>
                  <a:gd name="connsiteX22" fmla="*/ 414390 w 1227907"/>
                  <a:gd name="connsiteY22" fmla="*/ 268075 h 374285"/>
                  <a:gd name="connsiteX23" fmla="*/ 477096 w 1227907"/>
                  <a:gd name="connsiteY23" fmla="*/ 322053 h 374285"/>
                  <a:gd name="connsiteX24" fmla="*/ 546946 w 1227907"/>
                  <a:gd name="connsiteY24" fmla="*/ 281573 h 374285"/>
                  <a:gd name="connsiteX25" fmla="*/ 639021 w 1227907"/>
                  <a:gd name="connsiteY25" fmla="*/ 335548 h 374285"/>
                  <a:gd name="connsiteX26" fmla="*/ 724746 w 1227907"/>
                  <a:gd name="connsiteY26" fmla="*/ 277600 h 374285"/>
                  <a:gd name="connsiteX27" fmla="*/ 790626 w 1227907"/>
                  <a:gd name="connsiteY27" fmla="*/ 338721 h 374285"/>
                  <a:gd name="connsiteX28" fmla="*/ 843015 w 1227907"/>
                  <a:gd name="connsiteY28" fmla="*/ 276807 h 374285"/>
                  <a:gd name="connsiteX29" fmla="*/ 873177 w 1227907"/>
                  <a:gd name="connsiteY29" fmla="*/ 286334 h 374285"/>
                  <a:gd name="connsiteX30" fmla="*/ 923977 w 1227907"/>
                  <a:gd name="connsiteY30" fmla="*/ 352215 h 374285"/>
                  <a:gd name="connsiteX31" fmla="*/ 946202 w 1227907"/>
                  <a:gd name="connsiteY31" fmla="*/ 368884 h 374285"/>
                  <a:gd name="connsiteX32" fmla="*/ 945409 w 1227907"/>
                  <a:gd name="connsiteY32" fmla="*/ 267282 h 374285"/>
                  <a:gd name="connsiteX33" fmla="*/ 1054153 w 1227907"/>
                  <a:gd name="connsiteY33" fmla="*/ 357772 h 374285"/>
                  <a:gd name="connsiteX34" fmla="*/ 1054946 w 1227907"/>
                  <a:gd name="connsiteY34" fmla="*/ 269667 h 374285"/>
                  <a:gd name="connsiteX35" fmla="*/ 1085902 w 1227907"/>
                  <a:gd name="connsiteY35" fmla="*/ 283160 h 374285"/>
                  <a:gd name="connsiteX36" fmla="*/ 1220046 w 1227907"/>
                  <a:gd name="connsiteY36" fmla="*/ 330781 h 374285"/>
                  <a:gd name="connsiteX37" fmla="*/ 1170039 w 1227907"/>
                  <a:gd name="connsiteY37" fmla="*/ 237123 h 374285"/>
                  <a:gd name="connsiteX38" fmla="*/ 1204965 w 1227907"/>
                  <a:gd name="connsiteY38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117652 w 1224760"/>
                  <a:gd name="connsiteY35" fmla="*/ 311735 h 374285"/>
                  <a:gd name="connsiteX36" fmla="*/ 1220046 w 1224760"/>
                  <a:gd name="connsiteY36" fmla="*/ 330781 h 374285"/>
                  <a:gd name="connsiteX37" fmla="*/ 1170039 w 1224760"/>
                  <a:gd name="connsiteY37" fmla="*/ 237123 h 374285"/>
                  <a:gd name="connsiteX38" fmla="*/ 1204965 w 1224760"/>
                  <a:gd name="connsiteY38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220046 w 1224760"/>
                  <a:gd name="connsiteY35" fmla="*/ 330781 h 374285"/>
                  <a:gd name="connsiteX36" fmla="*/ 117003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108127 w 1224760"/>
                  <a:gd name="connsiteY35" fmla="*/ 308560 h 374285"/>
                  <a:gd name="connsiteX36" fmla="*/ 1220046 w 1224760"/>
                  <a:gd name="connsiteY36" fmla="*/ 330781 h 374285"/>
                  <a:gd name="connsiteX37" fmla="*/ 1170039 w 1224760"/>
                  <a:gd name="connsiteY37" fmla="*/ 237123 h 374285"/>
                  <a:gd name="connsiteX38" fmla="*/ 1204965 w 1224760"/>
                  <a:gd name="connsiteY38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54946 w 1224760"/>
                  <a:gd name="connsiteY34" fmla="*/ 269667 h 374285"/>
                  <a:gd name="connsiteX35" fmla="*/ 1220046 w 1224760"/>
                  <a:gd name="connsiteY35" fmla="*/ 330781 h 374285"/>
                  <a:gd name="connsiteX36" fmla="*/ 117003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96221 w 1224760"/>
                  <a:gd name="connsiteY34" fmla="*/ 307767 h 374285"/>
                  <a:gd name="connsiteX35" fmla="*/ 1220046 w 1224760"/>
                  <a:gd name="connsiteY35" fmla="*/ 330781 h 374285"/>
                  <a:gd name="connsiteX36" fmla="*/ 117003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96221 w 1224760"/>
                  <a:gd name="connsiteY34" fmla="*/ 307767 h 374285"/>
                  <a:gd name="connsiteX35" fmla="*/ 1200996 w 1224760"/>
                  <a:gd name="connsiteY35" fmla="*/ 318081 h 374285"/>
                  <a:gd name="connsiteX36" fmla="*/ 117003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96221 w 1224760"/>
                  <a:gd name="connsiteY34" fmla="*/ 307767 h 374285"/>
                  <a:gd name="connsiteX35" fmla="*/ 1200996 w 1224760"/>
                  <a:gd name="connsiteY35" fmla="*/ 318081 h 374285"/>
                  <a:gd name="connsiteX36" fmla="*/ 117003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45409 w 1224760"/>
                  <a:gd name="connsiteY32" fmla="*/ 267282 h 374285"/>
                  <a:gd name="connsiteX33" fmla="*/ 1054153 w 1224760"/>
                  <a:gd name="connsiteY33" fmla="*/ 357772 h 374285"/>
                  <a:gd name="connsiteX34" fmla="*/ 1096221 w 1224760"/>
                  <a:gd name="connsiteY34" fmla="*/ 307767 h 374285"/>
                  <a:gd name="connsiteX35" fmla="*/ 1200996 w 1224760"/>
                  <a:gd name="connsiteY35" fmla="*/ 318081 h 374285"/>
                  <a:gd name="connsiteX36" fmla="*/ 118908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74285"/>
                  <a:gd name="connsiteX1" fmla="*/ 1212108 w 1224760"/>
                  <a:gd name="connsiteY1" fmla="*/ 68848 h 374285"/>
                  <a:gd name="connsiteX2" fmla="*/ 1136702 w 1224760"/>
                  <a:gd name="connsiteY2" fmla="*/ 64086 h 374285"/>
                  <a:gd name="connsiteX3" fmla="*/ 1089077 w 1224760"/>
                  <a:gd name="connsiteY3" fmla="*/ 586 h 374285"/>
                  <a:gd name="connsiteX4" fmla="*/ 1019227 w 1224760"/>
                  <a:gd name="connsiteY4" fmla="*/ 51385 h 374285"/>
                  <a:gd name="connsiteX5" fmla="*/ 955727 w 1224760"/>
                  <a:gd name="connsiteY5" fmla="*/ 2169 h 374285"/>
                  <a:gd name="connsiteX6" fmla="*/ 884291 w 1224760"/>
                  <a:gd name="connsiteY6" fmla="*/ 57731 h 374285"/>
                  <a:gd name="connsiteX7" fmla="*/ 785071 w 1224760"/>
                  <a:gd name="connsiteY7" fmla="*/ 6932 h 374285"/>
                  <a:gd name="connsiteX8" fmla="*/ 708077 w 1224760"/>
                  <a:gd name="connsiteY8" fmla="*/ 62494 h 374285"/>
                  <a:gd name="connsiteX9" fmla="*/ 633465 w 1224760"/>
                  <a:gd name="connsiteY9" fmla="*/ 8519 h 374285"/>
                  <a:gd name="connsiteX10" fmla="*/ 555677 w 1224760"/>
                  <a:gd name="connsiteY10" fmla="*/ 73606 h 374285"/>
                  <a:gd name="connsiteX11" fmla="*/ 482653 w 1224760"/>
                  <a:gd name="connsiteY11" fmla="*/ 18044 h 374285"/>
                  <a:gd name="connsiteX12" fmla="*/ 402483 w 1224760"/>
                  <a:gd name="connsiteY12" fmla="*/ 87894 h 374285"/>
                  <a:gd name="connsiteX13" fmla="*/ 337398 w 1224760"/>
                  <a:gd name="connsiteY13" fmla="*/ 18044 h 374285"/>
                  <a:gd name="connsiteX14" fmla="*/ 260402 w 1224760"/>
                  <a:gd name="connsiteY14" fmla="*/ 92661 h 374285"/>
                  <a:gd name="connsiteX15" fmla="*/ 187379 w 1224760"/>
                  <a:gd name="connsiteY15" fmla="*/ 25981 h 374285"/>
                  <a:gd name="connsiteX16" fmla="*/ 115146 w 1224760"/>
                  <a:gd name="connsiteY16" fmla="*/ 79162 h 374285"/>
                  <a:gd name="connsiteX17" fmla="*/ 53 w 1224760"/>
                  <a:gd name="connsiteY17" fmla="*/ 84718 h 374285"/>
                  <a:gd name="connsiteX18" fmla="*/ 114352 w 1224760"/>
                  <a:gd name="connsiteY18" fmla="*/ 172036 h 374285"/>
                  <a:gd name="connsiteX19" fmla="*/ 152451 w 1224760"/>
                  <a:gd name="connsiteY19" fmla="*/ 248236 h 374285"/>
                  <a:gd name="connsiteX20" fmla="*/ 258816 w 1224760"/>
                  <a:gd name="connsiteY20" fmla="*/ 237913 h 374285"/>
                  <a:gd name="connsiteX21" fmla="*/ 316758 w 1224760"/>
                  <a:gd name="connsiteY21" fmla="*/ 301411 h 374285"/>
                  <a:gd name="connsiteX22" fmla="*/ 414390 w 1224760"/>
                  <a:gd name="connsiteY22" fmla="*/ 268075 h 374285"/>
                  <a:gd name="connsiteX23" fmla="*/ 477096 w 1224760"/>
                  <a:gd name="connsiteY23" fmla="*/ 322053 h 374285"/>
                  <a:gd name="connsiteX24" fmla="*/ 546946 w 1224760"/>
                  <a:gd name="connsiteY24" fmla="*/ 281573 h 374285"/>
                  <a:gd name="connsiteX25" fmla="*/ 639021 w 1224760"/>
                  <a:gd name="connsiteY25" fmla="*/ 335548 h 374285"/>
                  <a:gd name="connsiteX26" fmla="*/ 724746 w 1224760"/>
                  <a:gd name="connsiteY26" fmla="*/ 277600 h 374285"/>
                  <a:gd name="connsiteX27" fmla="*/ 790626 w 1224760"/>
                  <a:gd name="connsiteY27" fmla="*/ 338721 h 374285"/>
                  <a:gd name="connsiteX28" fmla="*/ 843015 w 1224760"/>
                  <a:gd name="connsiteY28" fmla="*/ 276807 h 374285"/>
                  <a:gd name="connsiteX29" fmla="*/ 873177 w 1224760"/>
                  <a:gd name="connsiteY29" fmla="*/ 286334 h 374285"/>
                  <a:gd name="connsiteX30" fmla="*/ 923977 w 1224760"/>
                  <a:gd name="connsiteY30" fmla="*/ 352215 h 374285"/>
                  <a:gd name="connsiteX31" fmla="*/ 946202 w 1224760"/>
                  <a:gd name="connsiteY31" fmla="*/ 368884 h 374285"/>
                  <a:gd name="connsiteX32" fmla="*/ 977159 w 1224760"/>
                  <a:gd name="connsiteY32" fmla="*/ 321257 h 374285"/>
                  <a:gd name="connsiteX33" fmla="*/ 1054153 w 1224760"/>
                  <a:gd name="connsiteY33" fmla="*/ 357772 h 374285"/>
                  <a:gd name="connsiteX34" fmla="*/ 1096221 w 1224760"/>
                  <a:gd name="connsiteY34" fmla="*/ 307767 h 374285"/>
                  <a:gd name="connsiteX35" fmla="*/ 1200996 w 1224760"/>
                  <a:gd name="connsiteY35" fmla="*/ 318081 h 374285"/>
                  <a:gd name="connsiteX36" fmla="*/ 1189089 w 1224760"/>
                  <a:gd name="connsiteY36" fmla="*/ 237123 h 374285"/>
                  <a:gd name="connsiteX37" fmla="*/ 1204965 w 1224760"/>
                  <a:gd name="connsiteY37" fmla="*/ 191081 h 374285"/>
                  <a:gd name="connsiteX0" fmla="*/ 1200202 w 1224760"/>
                  <a:gd name="connsiteY0" fmla="*/ 124406 h 369341"/>
                  <a:gd name="connsiteX1" fmla="*/ 1212108 w 1224760"/>
                  <a:gd name="connsiteY1" fmla="*/ 68848 h 369341"/>
                  <a:gd name="connsiteX2" fmla="*/ 1136702 w 1224760"/>
                  <a:gd name="connsiteY2" fmla="*/ 64086 h 369341"/>
                  <a:gd name="connsiteX3" fmla="*/ 1089077 w 1224760"/>
                  <a:gd name="connsiteY3" fmla="*/ 586 h 369341"/>
                  <a:gd name="connsiteX4" fmla="*/ 1019227 w 1224760"/>
                  <a:gd name="connsiteY4" fmla="*/ 51385 h 369341"/>
                  <a:gd name="connsiteX5" fmla="*/ 955727 w 1224760"/>
                  <a:gd name="connsiteY5" fmla="*/ 2169 h 369341"/>
                  <a:gd name="connsiteX6" fmla="*/ 884291 w 1224760"/>
                  <a:gd name="connsiteY6" fmla="*/ 57731 h 369341"/>
                  <a:gd name="connsiteX7" fmla="*/ 785071 w 1224760"/>
                  <a:gd name="connsiteY7" fmla="*/ 6932 h 369341"/>
                  <a:gd name="connsiteX8" fmla="*/ 708077 w 1224760"/>
                  <a:gd name="connsiteY8" fmla="*/ 62494 h 369341"/>
                  <a:gd name="connsiteX9" fmla="*/ 633465 w 1224760"/>
                  <a:gd name="connsiteY9" fmla="*/ 8519 h 369341"/>
                  <a:gd name="connsiteX10" fmla="*/ 555677 w 1224760"/>
                  <a:gd name="connsiteY10" fmla="*/ 73606 h 369341"/>
                  <a:gd name="connsiteX11" fmla="*/ 482653 w 1224760"/>
                  <a:gd name="connsiteY11" fmla="*/ 18044 h 369341"/>
                  <a:gd name="connsiteX12" fmla="*/ 402483 w 1224760"/>
                  <a:gd name="connsiteY12" fmla="*/ 87894 h 369341"/>
                  <a:gd name="connsiteX13" fmla="*/ 337398 w 1224760"/>
                  <a:gd name="connsiteY13" fmla="*/ 18044 h 369341"/>
                  <a:gd name="connsiteX14" fmla="*/ 260402 w 1224760"/>
                  <a:gd name="connsiteY14" fmla="*/ 92661 h 369341"/>
                  <a:gd name="connsiteX15" fmla="*/ 187379 w 1224760"/>
                  <a:gd name="connsiteY15" fmla="*/ 25981 h 369341"/>
                  <a:gd name="connsiteX16" fmla="*/ 115146 w 1224760"/>
                  <a:gd name="connsiteY16" fmla="*/ 79162 h 369341"/>
                  <a:gd name="connsiteX17" fmla="*/ 53 w 1224760"/>
                  <a:gd name="connsiteY17" fmla="*/ 84718 h 369341"/>
                  <a:gd name="connsiteX18" fmla="*/ 114352 w 1224760"/>
                  <a:gd name="connsiteY18" fmla="*/ 172036 h 369341"/>
                  <a:gd name="connsiteX19" fmla="*/ 152451 w 1224760"/>
                  <a:gd name="connsiteY19" fmla="*/ 248236 h 369341"/>
                  <a:gd name="connsiteX20" fmla="*/ 258816 w 1224760"/>
                  <a:gd name="connsiteY20" fmla="*/ 237913 h 369341"/>
                  <a:gd name="connsiteX21" fmla="*/ 316758 w 1224760"/>
                  <a:gd name="connsiteY21" fmla="*/ 301411 h 369341"/>
                  <a:gd name="connsiteX22" fmla="*/ 414390 w 1224760"/>
                  <a:gd name="connsiteY22" fmla="*/ 268075 h 369341"/>
                  <a:gd name="connsiteX23" fmla="*/ 477096 w 1224760"/>
                  <a:gd name="connsiteY23" fmla="*/ 322053 h 369341"/>
                  <a:gd name="connsiteX24" fmla="*/ 546946 w 1224760"/>
                  <a:gd name="connsiteY24" fmla="*/ 281573 h 369341"/>
                  <a:gd name="connsiteX25" fmla="*/ 639021 w 1224760"/>
                  <a:gd name="connsiteY25" fmla="*/ 335548 h 369341"/>
                  <a:gd name="connsiteX26" fmla="*/ 724746 w 1224760"/>
                  <a:gd name="connsiteY26" fmla="*/ 277600 h 369341"/>
                  <a:gd name="connsiteX27" fmla="*/ 790626 w 1224760"/>
                  <a:gd name="connsiteY27" fmla="*/ 338721 h 369341"/>
                  <a:gd name="connsiteX28" fmla="*/ 843015 w 1224760"/>
                  <a:gd name="connsiteY28" fmla="*/ 276807 h 369341"/>
                  <a:gd name="connsiteX29" fmla="*/ 873177 w 1224760"/>
                  <a:gd name="connsiteY29" fmla="*/ 286334 h 369341"/>
                  <a:gd name="connsiteX30" fmla="*/ 946202 w 1224760"/>
                  <a:gd name="connsiteY30" fmla="*/ 368884 h 369341"/>
                  <a:gd name="connsiteX31" fmla="*/ 977159 w 1224760"/>
                  <a:gd name="connsiteY31" fmla="*/ 321257 h 369341"/>
                  <a:gd name="connsiteX32" fmla="*/ 1054153 w 1224760"/>
                  <a:gd name="connsiteY32" fmla="*/ 357772 h 369341"/>
                  <a:gd name="connsiteX33" fmla="*/ 1096221 w 1224760"/>
                  <a:gd name="connsiteY33" fmla="*/ 307767 h 369341"/>
                  <a:gd name="connsiteX34" fmla="*/ 1200996 w 1224760"/>
                  <a:gd name="connsiteY34" fmla="*/ 318081 h 369341"/>
                  <a:gd name="connsiteX35" fmla="*/ 1189089 w 1224760"/>
                  <a:gd name="connsiteY35" fmla="*/ 237123 h 369341"/>
                  <a:gd name="connsiteX36" fmla="*/ 1204965 w 1224760"/>
                  <a:gd name="connsiteY36" fmla="*/ 191081 h 369341"/>
                  <a:gd name="connsiteX0" fmla="*/ 1200202 w 1224760"/>
                  <a:gd name="connsiteY0" fmla="*/ 124406 h 363039"/>
                  <a:gd name="connsiteX1" fmla="*/ 1212108 w 1224760"/>
                  <a:gd name="connsiteY1" fmla="*/ 68848 h 363039"/>
                  <a:gd name="connsiteX2" fmla="*/ 1136702 w 1224760"/>
                  <a:gd name="connsiteY2" fmla="*/ 64086 h 363039"/>
                  <a:gd name="connsiteX3" fmla="*/ 1089077 w 1224760"/>
                  <a:gd name="connsiteY3" fmla="*/ 586 h 363039"/>
                  <a:gd name="connsiteX4" fmla="*/ 1019227 w 1224760"/>
                  <a:gd name="connsiteY4" fmla="*/ 51385 h 363039"/>
                  <a:gd name="connsiteX5" fmla="*/ 955727 w 1224760"/>
                  <a:gd name="connsiteY5" fmla="*/ 2169 h 363039"/>
                  <a:gd name="connsiteX6" fmla="*/ 884291 w 1224760"/>
                  <a:gd name="connsiteY6" fmla="*/ 57731 h 363039"/>
                  <a:gd name="connsiteX7" fmla="*/ 785071 w 1224760"/>
                  <a:gd name="connsiteY7" fmla="*/ 6932 h 363039"/>
                  <a:gd name="connsiteX8" fmla="*/ 708077 w 1224760"/>
                  <a:gd name="connsiteY8" fmla="*/ 62494 h 363039"/>
                  <a:gd name="connsiteX9" fmla="*/ 633465 w 1224760"/>
                  <a:gd name="connsiteY9" fmla="*/ 8519 h 363039"/>
                  <a:gd name="connsiteX10" fmla="*/ 555677 w 1224760"/>
                  <a:gd name="connsiteY10" fmla="*/ 73606 h 363039"/>
                  <a:gd name="connsiteX11" fmla="*/ 482653 w 1224760"/>
                  <a:gd name="connsiteY11" fmla="*/ 18044 h 363039"/>
                  <a:gd name="connsiteX12" fmla="*/ 402483 w 1224760"/>
                  <a:gd name="connsiteY12" fmla="*/ 87894 h 363039"/>
                  <a:gd name="connsiteX13" fmla="*/ 337398 w 1224760"/>
                  <a:gd name="connsiteY13" fmla="*/ 18044 h 363039"/>
                  <a:gd name="connsiteX14" fmla="*/ 260402 w 1224760"/>
                  <a:gd name="connsiteY14" fmla="*/ 92661 h 363039"/>
                  <a:gd name="connsiteX15" fmla="*/ 187379 w 1224760"/>
                  <a:gd name="connsiteY15" fmla="*/ 25981 h 363039"/>
                  <a:gd name="connsiteX16" fmla="*/ 115146 w 1224760"/>
                  <a:gd name="connsiteY16" fmla="*/ 79162 h 363039"/>
                  <a:gd name="connsiteX17" fmla="*/ 53 w 1224760"/>
                  <a:gd name="connsiteY17" fmla="*/ 84718 h 363039"/>
                  <a:gd name="connsiteX18" fmla="*/ 114352 w 1224760"/>
                  <a:gd name="connsiteY18" fmla="*/ 172036 h 363039"/>
                  <a:gd name="connsiteX19" fmla="*/ 152451 w 1224760"/>
                  <a:gd name="connsiteY19" fmla="*/ 248236 h 363039"/>
                  <a:gd name="connsiteX20" fmla="*/ 258816 w 1224760"/>
                  <a:gd name="connsiteY20" fmla="*/ 237913 h 363039"/>
                  <a:gd name="connsiteX21" fmla="*/ 316758 w 1224760"/>
                  <a:gd name="connsiteY21" fmla="*/ 301411 h 363039"/>
                  <a:gd name="connsiteX22" fmla="*/ 414390 w 1224760"/>
                  <a:gd name="connsiteY22" fmla="*/ 268075 h 363039"/>
                  <a:gd name="connsiteX23" fmla="*/ 477096 w 1224760"/>
                  <a:gd name="connsiteY23" fmla="*/ 322053 h 363039"/>
                  <a:gd name="connsiteX24" fmla="*/ 546946 w 1224760"/>
                  <a:gd name="connsiteY24" fmla="*/ 281573 h 363039"/>
                  <a:gd name="connsiteX25" fmla="*/ 639021 w 1224760"/>
                  <a:gd name="connsiteY25" fmla="*/ 335548 h 363039"/>
                  <a:gd name="connsiteX26" fmla="*/ 724746 w 1224760"/>
                  <a:gd name="connsiteY26" fmla="*/ 277600 h 363039"/>
                  <a:gd name="connsiteX27" fmla="*/ 790626 w 1224760"/>
                  <a:gd name="connsiteY27" fmla="*/ 338721 h 363039"/>
                  <a:gd name="connsiteX28" fmla="*/ 843015 w 1224760"/>
                  <a:gd name="connsiteY28" fmla="*/ 276807 h 363039"/>
                  <a:gd name="connsiteX29" fmla="*/ 873177 w 1224760"/>
                  <a:gd name="connsiteY29" fmla="*/ 286334 h 363039"/>
                  <a:gd name="connsiteX30" fmla="*/ 914452 w 1224760"/>
                  <a:gd name="connsiteY30" fmla="*/ 362534 h 363039"/>
                  <a:gd name="connsiteX31" fmla="*/ 977159 w 1224760"/>
                  <a:gd name="connsiteY31" fmla="*/ 321257 h 363039"/>
                  <a:gd name="connsiteX32" fmla="*/ 1054153 w 1224760"/>
                  <a:gd name="connsiteY32" fmla="*/ 357772 h 363039"/>
                  <a:gd name="connsiteX33" fmla="*/ 1096221 w 1224760"/>
                  <a:gd name="connsiteY33" fmla="*/ 307767 h 363039"/>
                  <a:gd name="connsiteX34" fmla="*/ 1200996 w 1224760"/>
                  <a:gd name="connsiteY34" fmla="*/ 318081 h 363039"/>
                  <a:gd name="connsiteX35" fmla="*/ 1189089 w 1224760"/>
                  <a:gd name="connsiteY35" fmla="*/ 237123 h 363039"/>
                  <a:gd name="connsiteX36" fmla="*/ 1204965 w 1224760"/>
                  <a:gd name="connsiteY36" fmla="*/ 191081 h 363039"/>
                  <a:gd name="connsiteX0" fmla="*/ 1200202 w 1224760"/>
                  <a:gd name="connsiteY0" fmla="*/ 124406 h 363039"/>
                  <a:gd name="connsiteX1" fmla="*/ 1212108 w 1224760"/>
                  <a:gd name="connsiteY1" fmla="*/ 68848 h 363039"/>
                  <a:gd name="connsiteX2" fmla="*/ 1136702 w 1224760"/>
                  <a:gd name="connsiteY2" fmla="*/ 64086 h 363039"/>
                  <a:gd name="connsiteX3" fmla="*/ 1089077 w 1224760"/>
                  <a:gd name="connsiteY3" fmla="*/ 586 h 363039"/>
                  <a:gd name="connsiteX4" fmla="*/ 1019227 w 1224760"/>
                  <a:gd name="connsiteY4" fmla="*/ 51385 h 363039"/>
                  <a:gd name="connsiteX5" fmla="*/ 955727 w 1224760"/>
                  <a:gd name="connsiteY5" fmla="*/ 2169 h 363039"/>
                  <a:gd name="connsiteX6" fmla="*/ 884291 w 1224760"/>
                  <a:gd name="connsiteY6" fmla="*/ 57731 h 363039"/>
                  <a:gd name="connsiteX7" fmla="*/ 785071 w 1224760"/>
                  <a:gd name="connsiteY7" fmla="*/ 6932 h 363039"/>
                  <a:gd name="connsiteX8" fmla="*/ 708077 w 1224760"/>
                  <a:gd name="connsiteY8" fmla="*/ 62494 h 363039"/>
                  <a:gd name="connsiteX9" fmla="*/ 633465 w 1224760"/>
                  <a:gd name="connsiteY9" fmla="*/ 8519 h 363039"/>
                  <a:gd name="connsiteX10" fmla="*/ 555677 w 1224760"/>
                  <a:gd name="connsiteY10" fmla="*/ 73606 h 363039"/>
                  <a:gd name="connsiteX11" fmla="*/ 482653 w 1224760"/>
                  <a:gd name="connsiteY11" fmla="*/ 18044 h 363039"/>
                  <a:gd name="connsiteX12" fmla="*/ 402483 w 1224760"/>
                  <a:gd name="connsiteY12" fmla="*/ 87894 h 363039"/>
                  <a:gd name="connsiteX13" fmla="*/ 337398 w 1224760"/>
                  <a:gd name="connsiteY13" fmla="*/ 18044 h 363039"/>
                  <a:gd name="connsiteX14" fmla="*/ 260402 w 1224760"/>
                  <a:gd name="connsiteY14" fmla="*/ 92661 h 363039"/>
                  <a:gd name="connsiteX15" fmla="*/ 187379 w 1224760"/>
                  <a:gd name="connsiteY15" fmla="*/ 25981 h 363039"/>
                  <a:gd name="connsiteX16" fmla="*/ 115146 w 1224760"/>
                  <a:gd name="connsiteY16" fmla="*/ 79162 h 363039"/>
                  <a:gd name="connsiteX17" fmla="*/ 53 w 1224760"/>
                  <a:gd name="connsiteY17" fmla="*/ 84718 h 363039"/>
                  <a:gd name="connsiteX18" fmla="*/ 114352 w 1224760"/>
                  <a:gd name="connsiteY18" fmla="*/ 172036 h 363039"/>
                  <a:gd name="connsiteX19" fmla="*/ 152451 w 1224760"/>
                  <a:gd name="connsiteY19" fmla="*/ 248236 h 363039"/>
                  <a:gd name="connsiteX20" fmla="*/ 258816 w 1224760"/>
                  <a:gd name="connsiteY20" fmla="*/ 237913 h 363039"/>
                  <a:gd name="connsiteX21" fmla="*/ 316758 w 1224760"/>
                  <a:gd name="connsiteY21" fmla="*/ 301411 h 363039"/>
                  <a:gd name="connsiteX22" fmla="*/ 414390 w 1224760"/>
                  <a:gd name="connsiteY22" fmla="*/ 268075 h 363039"/>
                  <a:gd name="connsiteX23" fmla="*/ 477096 w 1224760"/>
                  <a:gd name="connsiteY23" fmla="*/ 322053 h 363039"/>
                  <a:gd name="connsiteX24" fmla="*/ 546946 w 1224760"/>
                  <a:gd name="connsiteY24" fmla="*/ 281573 h 363039"/>
                  <a:gd name="connsiteX25" fmla="*/ 639021 w 1224760"/>
                  <a:gd name="connsiteY25" fmla="*/ 335548 h 363039"/>
                  <a:gd name="connsiteX26" fmla="*/ 724746 w 1224760"/>
                  <a:gd name="connsiteY26" fmla="*/ 277600 h 363039"/>
                  <a:gd name="connsiteX27" fmla="*/ 790626 w 1224760"/>
                  <a:gd name="connsiteY27" fmla="*/ 338721 h 363039"/>
                  <a:gd name="connsiteX28" fmla="*/ 843015 w 1224760"/>
                  <a:gd name="connsiteY28" fmla="*/ 276807 h 363039"/>
                  <a:gd name="connsiteX29" fmla="*/ 873177 w 1224760"/>
                  <a:gd name="connsiteY29" fmla="*/ 286334 h 363039"/>
                  <a:gd name="connsiteX30" fmla="*/ 914452 w 1224760"/>
                  <a:gd name="connsiteY30" fmla="*/ 362534 h 363039"/>
                  <a:gd name="connsiteX31" fmla="*/ 977159 w 1224760"/>
                  <a:gd name="connsiteY31" fmla="*/ 321257 h 363039"/>
                  <a:gd name="connsiteX32" fmla="*/ 1054153 w 1224760"/>
                  <a:gd name="connsiteY32" fmla="*/ 357772 h 363039"/>
                  <a:gd name="connsiteX33" fmla="*/ 1096221 w 1224760"/>
                  <a:gd name="connsiteY33" fmla="*/ 307767 h 363039"/>
                  <a:gd name="connsiteX34" fmla="*/ 1200996 w 1224760"/>
                  <a:gd name="connsiteY34" fmla="*/ 318081 h 363039"/>
                  <a:gd name="connsiteX35" fmla="*/ 1189089 w 1224760"/>
                  <a:gd name="connsiteY35" fmla="*/ 237123 h 363039"/>
                  <a:gd name="connsiteX36" fmla="*/ 1204965 w 1224760"/>
                  <a:gd name="connsiteY36" fmla="*/ 191081 h 363039"/>
                  <a:gd name="connsiteX0" fmla="*/ 1200202 w 1224760"/>
                  <a:gd name="connsiteY0" fmla="*/ 124406 h 362687"/>
                  <a:gd name="connsiteX1" fmla="*/ 1212108 w 1224760"/>
                  <a:gd name="connsiteY1" fmla="*/ 68848 h 362687"/>
                  <a:gd name="connsiteX2" fmla="*/ 1136702 w 1224760"/>
                  <a:gd name="connsiteY2" fmla="*/ 64086 h 362687"/>
                  <a:gd name="connsiteX3" fmla="*/ 1089077 w 1224760"/>
                  <a:gd name="connsiteY3" fmla="*/ 586 h 362687"/>
                  <a:gd name="connsiteX4" fmla="*/ 1019227 w 1224760"/>
                  <a:gd name="connsiteY4" fmla="*/ 51385 h 362687"/>
                  <a:gd name="connsiteX5" fmla="*/ 955727 w 1224760"/>
                  <a:gd name="connsiteY5" fmla="*/ 2169 h 362687"/>
                  <a:gd name="connsiteX6" fmla="*/ 884291 w 1224760"/>
                  <a:gd name="connsiteY6" fmla="*/ 57731 h 362687"/>
                  <a:gd name="connsiteX7" fmla="*/ 785071 w 1224760"/>
                  <a:gd name="connsiteY7" fmla="*/ 6932 h 362687"/>
                  <a:gd name="connsiteX8" fmla="*/ 708077 w 1224760"/>
                  <a:gd name="connsiteY8" fmla="*/ 62494 h 362687"/>
                  <a:gd name="connsiteX9" fmla="*/ 633465 w 1224760"/>
                  <a:gd name="connsiteY9" fmla="*/ 8519 h 362687"/>
                  <a:gd name="connsiteX10" fmla="*/ 555677 w 1224760"/>
                  <a:gd name="connsiteY10" fmla="*/ 73606 h 362687"/>
                  <a:gd name="connsiteX11" fmla="*/ 482653 w 1224760"/>
                  <a:gd name="connsiteY11" fmla="*/ 18044 h 362687"/>
                  <a:gd name="connsiteX12" fmla="*/ 402483 w 1224760"/>
                  <a:gd name="connsiteY12" fmla="*/ 87894 h 362687"/>
                  <a:gd name="connsiteX13" fmla="*/ 337398 w 1224760"/>
                  <a:gd name="connsiteY13" fmla="*/ 18044 h 362687"/>
                  <a:gd name="connsiteX14" fmla="*/ 260402 w 1224760"/>
                  <a:gd name="connsiteY14" fmla="*/ 92661 h 362687"/>
                  <a:gd name="connsiteX15" fmla="*/ 187379 w 1224760"/>
                  <a:gd name="connsiteY15" fmla="*/ 25981 h 362687"/>
                  <a:gd name="connsiteX16" fmla="*/ 115146 w 1224760"/>
                  <a:gd name="connsiteY16" fmla="*/ 79162 h 362687"/>
                  <a:gd name="connsiteX17" fmla="*/ 53 w 1224760"/>
                  <a:gd name="connsiteY17" fmla="*/ 84718 h 362687"/>
                  <a:gd name="connsiteX18" fmla="*/ 114352 w 1224760"/>
                  <a:gd name="connsiteY18" fmla="*/ 172036 h 362687"/>
                  <a:gd name="connsiteX19" fmla="*/ 152451 w 1224760"/>
                  <a:gd name="connsiteY19" fmla="*/ 248236 h 362687"/>
                  <a:gd name="connsiteX20" fmla="*/ 258816 w 1224760"/>
                  <a:gd name="connsiteY20" fmla="*/ 237913 h 362687"/>
                  <a:gd name="connsiteX21" fmla="*/ 316758 w 1224760"/>
                  <a:gd name="connsiteY21" fmla="*/ 301411 h 362687"/>
                  <a:gd name="connsiteX22" fmla="*/ 414390 w 1224760"/>
                  <a:gd name="connsiteY22" fmla="*/ 268075 h 362687"/>
                  <a:gd name="connsiteX23" fmla="*/ 477096 w 1224760"/>
                  <a:gd name="connsiteY23" fmla="*/ 322053 h 362687"/>
                  <a:gd name="connsiteX24" fmla="*/ 546946 w 1224760"/>
                  <a:gd name="connsiteY24" fmla="*/ 281573 h 362687"/>
                  <a:gd name="connsiteX25" fmla="*/ 639021 w 1224760"/>
                  <a:gd name="connsiteY25" fmla="*/ 335548 h 362687"/>
                  <a:gd name="connsiteX26" fmla="*/ 724746 w 1224760"/>
                  <a:gd name="connsiteY26" fmla="*/ 277600 h 362687"/>
                  <a:gd name="connsiteX27" fmla="*/ 790626 w 1224760"/>
                  <a:gd name="connsiteY27" fmla="*/ 338721 h 362687"/>
                  <a:gd name="connsiteX28" fmla="*/ 843015 w 1224760"/>
                  <a:gd name="connsiteY28" fmla="*/ 276807 h 362687"/>
                  <a:gd name="connsiteX29" fmla="*/ 873177 w 1224760"/>
                  <a:gd name="connsiteY29" fmla="*/ 286334 h 362687"/>
                  <a:gd name="connsiteX30" fmla="*/ 914452 w 1224760"/>
                  <a:gd name="connsiteY30" fmla="*/ 362534 h 362687"/>
                  <a:gd name="connsiteX31" fmla="*/ 977159 w 1224760"/>
                  <a:gd name="connsiteY31" fmla="*/ 321257 h 362687"/>
                  <a:gd name="connsiteX32" fmla="*/ 1054153 w 1224760"/>
                  <a:gd name="connsiteY32" fmla="*/ 357772 h 362687"/>
                  <a:gd name="connsiteX33" fmla="*/ 1096221 w 1224760"/>
                  <a:gd name="connsiteY33" fmla="*/ 307767 h 362687"/>
                  <a:gd name="connsiteX34" fmla="*/ 1200996 w 1224760"/>
                  <a:gd name="connsiteY34" fmla="*/ 318081 h 362687"/>
                  <a:gd name="connsiteX35" fmla="*/ 1189089 w 1224760"/>
                  <a:gd name="connsiteY35" fmla="*/ 237123 h 362687"/>
                  <a:gd name="connsiteX36" fmla="*/ 1204965 w 1224760"/>
                  <a:gd name="connsiteY36" fmla="*/ 191081 h 362687"/>
                  <a:gd name="connsiteX0" fmla="*/ 1200202 w 1224760"/>
                  <a:gd name="connsiteY0" fmla="*/ 124406 h 363312"/>
                  <a:gd name="connsiteX1" fmla="*/ 1212108 w 1224760"/>
                  <a:gd name="connsiteY1" fmla="*/ 68848 h 363312"/>
                  <a:gd name="connsiteX2" fmla="*/ 1136702 w 1224760"/>
                  <a:gd name="connsiteY2" fmla="*/ 64086 h 363312"/>
                  <a:gd name="connsiteX3" fmla="*/ 1089077 w 1224760"/>
                  <a:gd name="connsiteY3" fmla="*/ 586 h 363312"/>
                  <a:gd name="connsiteX4" fmla="*/ 1019227 w 1224760"/>
                  <a:gd name="connsiteY4" fmla="*/ 51385 h 363312"/>
                  <a:gd name="connsiteX5" fmla="*/ 955727 w 1224760"/>
                  <a:gd name="connsiteY5" fmla="*/ 2169 h 363312"/>
                  <a:gd name="connsiteX6" fmla="*/ 884291 w 1224760"/>
                  <a:gd name="connsiteY6" fmla="*/ 57731 h 363312"/>
                  <a:gd name="connsiteX7" fmla="*/ 785071 w 1224760"/>
                  <a:gd name="connsiteY7" fmla="*/ 6932 h 363312"/>
                  <a:gd name="connsiteX8" fmla="*/ 708077 w 1224760"/>
                  <a:gd name="connsiteY8" fmla="*/ 62494 h 363312"/>
                  <a:gd name="connsiteX9" fmla="*/ 633465 w 1224760"/>
                  <a:gd name="connsiteY9" fmla="*/ 8519 h 363312"/>
                  <a:gd name="connsiteX10" fmla="*/ 555677 w 1224760"/>
                  <a:gd name="connsiteY10" fmla="*/ 73606 h 363312"/>
                  <a:gd name="connsiteX11" fmla="*/ 482653 w 1224760"/>
                  <a:gd name="connsiteY11" fmla="*/ 18044 h 363312"/>
                  <a:gd name="connsiteX12" fmla="*/ 402483 w 1224760"/>
                  <a:gd name="connsiteY12" fmla="*/ 87894 h 363312"/>
                  <a:gd name="connsiteX13" fmla="*/ 337398 w 1224760"/>
                  <a:gd name="connsiteY13" fmla="*/ 18044 h 363312"/>
                  <a:gd name="connsiteX14" fmla="*/ 260402 w 1224760"/>
                  <a:gd name="connsiteY14" fmla="*/ 92661 h 363312"/>
                  <a:gd name="connsiteX15" fmla="*/ 187379 w 1224760"/>
                  <a:gd name="connsiteY15" fmla="*/ 25981 h 363312"/>
                  <a:gd name="connsiteX16" fmla="*/ 115146 w 1224760"/>
                  <a:gd name="connsiteY16" fmla="*/ 79162 h 363312"/>
                  <a:gd name="connsiteX17" fmla="*/ 53 w 1224760"/>
                  <a:gd name="connsiteY17" fmla="*/ 84718 h 363312"/>
                  <a:gd name="connsiteX18" fmla="*/ 114352 w 1224760"/>
                  <a:gd name="connsiteY18" fmla="*/ 172036 h 363312"/>
                  <a:gd name="connsiteX19" fmla="*/ 152451 w 1224760"/>
                  <a:gd name="connsiteY19" fmla="*/ 248236 h 363312"/>
                  <a:gd name="connsiteX20" fmla="*/ 258816 w 1224760"/>
                  <a:gd name="connsiteY20" fmla="*/ 237913 h 363312"/>
                  <a:gd name="connsiteX21" fmla="*/ 316758 w 1224760"/>
                  <a:gd name="connsiteY21" fmla="*/ 301411 h 363312"/>
                  <a:gd name="connsiteX22" fmla="*/ 414390 w 1224760"/>
                  <a:gd name="connsiteY22" fmla="*/ 268075 h 363312"/>
                  <a:gd name="connsiteX23" fmla="*/ 477096 w 1224760"/>
                  <a:gd name="connsiteY23" fmla="*/ 322053 h 363312"/>
                  <a:gd name="connsiteX24" fmla="*/ 546946 w 1224760"/>
                  <a:gd name="connsiteY24" fmla="*/ 281573 h 363312"/>
                  <a:gd name="connsiteX25" fmla="*/ 639021 w 1224760"/>
                  <a:gd name="connsiteY25" fmla="*/ 335548 h 363312"/>
                  <a:gd name="connsiteX26" fmla="*/ 724746 w 1224760"/>
                  <a:gd name="connsiteY26" fmla="*/ 277600 h 363312"/>
                  <a:gd name="connsiteX27" fmla="*/ 790626 w 1224760"/>
                  <a:gd name="connsiteY27" fmla="*/ 338721 h 363312"/>
                  <a:gd name="connsiteX28" fmla="*/ 843015 w 1224760"/>
                  <a:gd name="connsiteY28" fmla="*/ 276807 h 363312"/>
                  <a:gd name="connsiteX29" fmla="*/ 914452 w 1224760"/>
                  <a:gd name="connsiteY29" fmla="*/ 362534 h 363312"/>
                  <a:gd name="connsiteX30" fmla="*/ 977159 w 1224760"/>
                  <a:gd name="connsiteY30" fmla="*/ 321257 h 363312"/>
                  <a:gd name="connsiteX31" fmla="*/ 1054153 w 1224760"/>
                  <a:gd name="connsiteY31" fmla="*/ 357772 h 363312"/>
                  <a:gd name="connsiteX32" fmla="*/ 1096221 w 1224760"/>
                  <a:gd name="connsiteY32" fmla="*/ 307767 h 363312"/>
                  <a:gd name="connsiteX33" fmla="*/ 1200996 w 1224760"/>
                  <a:gd name="connsiteY33" fmla="*/ 318081 h 363312"/>
                  <a:gd name="connsiteX34" fmla="*/ 1189089 w 1224760"/>
                  <a:gd name="connsiteY34" fmla="*/ 237123 h 363312"/>
                  <a:gd name="connsiteX35" fmla="*/ 1204965 w 1224760"/>
                  <a:gd name="connsiteY35" fmla="*/ 191081 h 363312"/>
                  <a:gd name="connsiteX0" fmla="*/ 1200202 w 1224760"/>
                  <a:gd name="connsiteY0" fmla="*/ 124406 h 363312"/>
                  <a:gd name="connsiteX1" fmla="*/ 1212108 w 1224760"/>
                  <a:gd name="connsiteY1" fmla="*/ 68848 h 363312"/>
                  <a:gd name="connsiteX2" fmla="*/ 1136702 w 1224760"/>
                  <a:gd name="connsiteY2" fmla="*/ 64086 h 363312"/>
                  <a:gd name="connsiteX3" fmla="*/ 1089077 w 1224760"/>
                  <a:gd name="connsiteY3" fmla="*/ 586 h 363312"/>
                  <a:gd name="connsiteX4" fmla="*/ 1019227 w 1224760"/>
                  <a:gd name="connsiteY4" fmla="*/ 51385 h 363312"/>
                  <a:gd name="connsiteX5" fmla="*/ 955727 w 1224760"/>
                  <a:gd name="connsiteY5" fmla="*/ 2169 h 363312"/>
                  <a:gd name="connsiteX6" fmla="*/ 884291 w 1224760"/>
                  <a:gd name="connsiteY6" fmla="*/ 57731 h 363312"/>
                  <a:gd name="connsiteX7" fmla="*/ 785071 w 1224760"/>
                  <a:gd name="connsiteY7" fmla="*/ 6932 h 363312"/>
                  <a:gd name="connsiteX8" fmla="*/ 708077 w 1224760"/>
                  <a:gd name="connsiteY8" fmla="*/ 62494 h 363312"/>
                  <a:gd name="connsiteX9" fmla="*/ 633465 w 1224760"/>
                  <a:gd name="connsiteY9" fmla="*/ 8519 h 363312"/>
                  <a:gd name="connsiteX10" fmla="*/ 555677 w 1224760"/>
                  <a:gd name="connsiteY10" fmla="*/ 73606 h 363312"/>
                  <a:gd name="connsiteX11" fmla="*/ 482653 w 1224760"/>
                  <a:gd name="connsiteY11" fmla="*/ 18044 h 363312"/>
                  <a:gd name="connsiteX12" fmla="*/ 402483 w 1224760"/>
                  <a:gd name="connsiteY12" fmla="*/ 87894 h 363312"/>
                  <a:gd name="connsiteX13" fmla="*/ 337398 w 1224760"/>
                  <a:gd name="connsiteY13" fmla="*/ 18044 h 363312"/>
                  <a:gd name="connsiteX14" fmla="*/ 260402 w 1224760"/>
                  <a:gd name="connsiteY14" fmla="*/ 92661 h 363312"/>
                  <a:gd name="connsiteX15" fmla="*/ 187379 w 1224760"/>
                  <a:gd name="connsiteY15" fmla="*/ 25981 h 363312"/>
                  <a:gd name="connsiteX16" fmla="*/ 115146 w 1224760"/>
                  <a:gd name="connsiteY16" fmla="*/ 79162 h 363312"/>
                  <a:gd name="connsiteX17" fmla="*/ 53 w 1224760"/>
                  <a:gd name="connsiteY17" fmla="*/ 84718 h 363312"/>
                  <a:gd name="connsiteX18" fmla="*/ 114352 w 1224760"/>
                  <a:gd name="connsiteY18" fmla="*/ 172036 h 363312"/>
                  <a:gd name="connsiteX19" fmla="*/ 152451 w 1224760"/>
                  <a:gd name="connsiteY19" fmla="*/ 248236 h 363312"/>
                  <a:gd name="connsiteX20" fmla="*/ 258816 w 1224760"/>
                  <a:gd name="connsiteY20" fmla="*/ 237913 h 363312"/>
                  <a:gd name="connsiteX21" fmla="*/ 316758 w 1224760"/>
                  <a:gd name="connsiteY21" fmla="*/ 301411 h 363312"/>
                  <a:gd name="connsiteX22" fmla="*/ 414390 w 1224760"/>
                  <a:gd name="connsiteY22" fmla="*/ 268075 h 363312"/>
                  <a:gd name="connsiteX23" fmla="*/ 477096 w 1224760"/>
                  <a:gd name="connsiteY23" fmla="*/ 322053 h 363312"/>
                  <a:gd name="connsiteX24" fmla="*/ 546946 w 1224760"/>
                  <a:gd name="connsiteY24" fmla="*/ 281573 h 363312"/>
                  <a:gd name="connsiteX25" fmla="*/ 639021 w 1224760"/>
                  <a:gd name="connsiteY25" fmla="*/ 335548 h 363312"/>
                  <a:gd name="connsiteX26" fmla="*/ 724746 w 1224760"/>
                  <a:gd name="connsiteY26" fmla="*/ 277600 h 363312"/>
                  <a:gd name="connsiteX27" fmla="*/ 790626 w 1224760"/>
                  <a:gd name="connsiteY27" fmla="*/ 338721 h 363312"/>
                  <a:gd name="connsiteX28" fmla="*/ 865240 w 1224760"/>
                  <a:gd name="connsiteY28" fmla="*/ 305382 h 363312"/>
                  <a:gd name="connsiteX29" fmla="*/ 914452 w 1224760"/>
                  <a:gd name="connsiteY29" fmla="*/ 362534 h 363312"/>
                  <a:gd name="connsiteX30" fmla="*/ 977159 w 1224760"/>
                  <a:gd name="connsiteY30" fmla="*/ 321257 h 363312"/>
                  <a:gd name="connsiteX31" fmla="*/ 1054153 w 1224760"/>
                  <a:gd name="connsiteY31" fmla="*/ 357772 h 363312"/>
                  <a:gd name="connsiteX32" fmla="*/ 1096221 w 1224760"/>
                  <a:gd name="connsiteY32" fmla="*/ 307767 h 363312"/>
                  <a:gd name="connsiteX33" fmla="*/ 1200996 w 1224760"/>
                  <a:gd name="connsiteY33" fmla="*/ 318081 h 363312"/>
                  <a:gd name="connsiteX34" fmla="*/ 1189089 w 1224760"/>
                  <a:gd name="connsiteY34" fmla="*/ 237123 h 363312"/>
                  <a:gd name="connsiteX35" fmla="*/ 1204965 w 1224760"/>
                  <a:gd name="connsiteY35" fmla="*/ 191081 h 363312"/>
                  <a:gd name="connsiteX0" fmla="*/ 1200202 w 1224760"/>
                  <a:gd name="connsiteY0" fmla="*/ 124406 h 363312"/>
                  <a:gd name="connsiteX1" fmla="*/ 1212108 w 1224760"/>
                  <a:gd name="connsiteY1" fmla="*/ 68848 h 363312"/>
                  <a:gd name="connsiteX2" fmla="*/ 1136702 w 1224760"/>
                  <a:gd name="connsiteY2" fmla="*/ 64086 h 363312"/>
                  <a:gd name="connsiteX3" fmla="*/ 1089077 w 1224760"/>
                  <a:gd name="connsiteY3" fmla="*/ 586 h 363312"/>
                  <a:gd name="connsiteX4" fmla="*/ 1019227 w 1224760"/>
                  <a:gd name="connsiteY4" fmla="*/ 51385 h 363312"/>
                  <a:gd name="connsiteX5" fmla="*/ 955727 w 1224760"/>
                  <a:gd name="connsiteY5" fmla="*/ 2169 h 363312"/>
                  <a:gd name="connsiteX6" fmla="*/ 884291 w 1224760"/>
                  <a:gd name="connsiteY6" fmla="*/ 57731 h 363312"/>
                  <a:gd name="connsiteX7" fmla="*/ 785071 w 1224760"/>
                  <a:gd name="connsiteY7" fmla="*/ 6932 h 363312"/>
                  <a:gd name="connsiteX8" fmla="*/ 708077 w 1224760"/>
                  <a:gd name="connsiteY8" fmla="*/ 62494 h 363312"/>
                  <a:gd name="connsiteX9" fmla="*/ 633465 w 1224760"/>
                  <a:gd name="connsiteY9" fmla="*/ 8519 h 363312"/>
                  <a:gd name="connsiteX10" fmla="*/ 555677 w 1224760"/>
                  <a:gd name="connsiteY10" fmla="*/ 73606 h 363312"/>
                  <a:gd name="connsiteX11" fmla="*/ 482653 w 1224760"/>
                  <a:gd name="connsiteY11" fmla="*/ 18044 h 363312"/>
                  <a:gd name="connsiteX12" fmla="*/ 402483 w 1224760"/>
                  <a:gd name="connsiteY12" fmla="*/ 87894 h 363312"/>
                  <a:gd name="connsiteX13" fmla="*/ 337398 w 1224760"/>
                  <a:gd name="connsiteY13" fmla="*/ 18044 h 363312"/>
                  <a:gd name="connsiteX14" fmla="*/ 260402 w 1224760"/>
                  <a:gd name="connsiteY14" fmla="*/ 92661 h 363312"/>
                  <a:gd name="connsiteX15" fmla="*/ 187379 w 1224760"/>
                  <a:gd name="connsiteY15" fmla="*/ 25981 h 363312"/>
                  <a:gd name="connsiteX16" fmla="*/ 115146 w 1224760"/>
                  <a:gd name="connsiteY16" fmla="*/ 79162 h 363312"/>
                  <a:gd name="connsiteX17" fmla="*/ 53 w 1224760"/>
                  <a:gd name="connsiteY17" fmla="*/ 84718 h 363312"/>
                  <a:gd name="connsiteX18" fmla="*/ 114352 w 1224760"/>
                  <a:gd name="connsiteY18" fmla="*/ 172036 h 363312"/>
                  <a:gd name="connsiteX19" fmla="*/ 152451 w 1224760"/>
                  <a:gd name="connsiteY19" fmla="*/ 248236 h 363312"/>
                  <a:gd name="connsiteX20" fmla="*/ 258816 w 1224760"/>
                  <a:gd name="connsiteY20" fmla="*/ 237913 h 363312"/>
                  <a:gd name="connsiteX21" fmla="*/ 316758 w 1224760"/>
                  <a:gd name="connsiteY21" fmla="*/ 301411 h 363312"/>
                  <a:gd name="connsiteX22" fmla="*/ 414390 w 1224760"/>
                  <a:gd name="connsiteY22" fmla="*/ 268075 h 363312"/>
                  <a:gd name="connsiteX23" fmla="*/ 477096 w 1224760"/>
                  <a:gd name="connsiteY23" fmla="*/ 322053 h 363312"/>
                  <a:gd name="connsiteX24" fmla="*/ 546946 w 1224760"/>
                  <a:gd name="connsiteY24" fmla="*/ 281573 h 363312"/>
                  <a:gd name="connsiteX25" fmla="*/ 639021 w 1224760"/>
                  <a:gd name="connsiteY25" fmla="*/ 335548 h 363312"/>
                  <a:gd name="connsiteX26" fmla="*/ 724746 w 1224760"/>
                  <a:gd name="connsiteY26" fmla="*/ 277600 h 363312"/>
                  <a:gd name="connsiteX27" fmla="*/ 790626 w 1224760"/>
                  <a:gd name="connsiteY27" fmla="*/ 338721 h 363312"/>
                  <a:gd name="connsiteX28" fmla="*/ 865240 w 1224760"/>
                  <a:gd name="connsiteY28" fmla="*/ 305382 h 363312"/>
                  <a:gd name="connsiteX29" fmla="*/ 914452 w 1224760"/>
                  <a:gd name="connsiteY29" fmla="*/ 362534 h 363312"/>
                  <a:gd name="connsiteX30" fmla="*/ 977159 w 1224760"/>
                  <a:gd name="connsiteY30" fmla="*/ 321257 h 363312"/>
                  <a:gd name="connsiteX31" fmla="*/ 1054153 w 1224760"/>
                  <a:gd name="connsiteY31" fmla="*/ 357772 h 363312"/>
                  <a:gd name="connsiteX32" fmla="*/ 1096221 w 1224760"/>
                  <a:gd name="connsiteY32" fmla="*/ 307767 h 363312"/>
                  <a:gd name="connsiteX33" fmla="*/ 1200996 w 1224760"/>
                  <a:gd name="connsiteY33" fmla="*/ 318081 h 363312"/>
                  <a:gd name="connsiteX34" fmla="*/ 1189089 w 1224760"/>
                  <a:gd name="connsiteY34" fmla="*/ 237123 h 363312"/>
                  <a:gd name="connsiteX35" fmla="*/ 1204965 w 1224760"/>
                  <a:gd name="connsiteY35" fmla="*/ 191081 h 363312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6807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281573 h 362816"/>
                  <a:gd name="connsiteX25" fmla="*/ 639021 w 1224760"/>
                  <a:gd name="connsiteY25" fmla="*/ 335548 h 362816"/>
                  <a:gd name="connsiteX26" fmla="*/ 724746 w 1224760"/>
                  <a:gd name="connsiteY26" fmla="*/ 27760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6807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281573 h 362816"/>
                  <a:gd name="connsiteX25" fmla="*/ 639021 w 1224760"/>
                  <a:gd name="connsiteY25" fmla="*/ 335548 h 362816"/>
                  <a:gd name="connsiteX26" fmla="*/ 724746 w 1224760"/>
                  <a:gd name="connsiteY26" fmla="*/ 27760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6807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281573 h 362816"/>
                  <a:gd name="connsiteX25" fmla="*/ 639021 w 1224760"/>
                  <a:gd name="connsiteY25" fmla="*/ 335548 h 362816"/>
                  <a:gd name="connsiteX26" fmla="*/ 724746 w 1224760"/>
                  <a:gd name="connsiteY26" fmla="*/ 27760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6807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281573 h 362816"/>
                  <a:gd name="connsiteX25" fmla="*/ 639021 w 1224760"/>
                  <a:gd name="connsiteY25" fmla="*/ 335548 h 362816"/>
                  <a:gd name="connsiteX26" fmla="*/ 734271 w 1224760"/>
                  <a:gd name="connsiteY26" fmla="*/ 29665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6807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303798 h 362816"/>
                  <a:gd name="connsiteX25" fmla="*/ 639021 w 1224760"/>
                  <a:gd name="connsiteY25" fmla="*/ 335548 h 362816"/>
                  <a:gd name="connsiteX26" fmla="*/ 734271 w 1224760"/>
                  <a:gd name="connsiteY26" fmla="*/ 29665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58816 w 1224760"/>
                  <a:gd name="connsiteY20" fmla="*/ 237913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8712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303798 h 362816"/>
                  <a:gd name="connsiteX25" fmla="*/ 639021 w 1224760"/>
                  <a:gd name="connsiteY25" fmla="*/ 335548 h 362816"/>
                  <a:gd name="connsiteX26" fmla="*/ 734271 w 1224760"/>
                  <a:gd name="connsiteY26" fmla="*/ 29665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14352 w 1224760"/>
                  <a:gd name="connsiteY18" fmla="*/ 172036 h 362816"/>
                  <a:gd name="connsiteX19" fmla="*/ 152451 w 1224760"/>
                  <a:gd name="connsiteY19" fmla="*/ 248236 h 362816"/>
                  <a:gd name="connsiteX20" fmla="*/ 242941 w 1224760"/>
                  <a:gd name="connsiteY20" fmla="*/ 260138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8712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303798 h 362816"/>
                  <a:gd name="connsiteX25" fmla="*/ 639021 w 1224760"/>
                  <a:gd name="connsiteY25" fmla="*/ 335548 h 362816"/>
                  <a:gd name="connsiteX26" fmla="*/ 734271 w 1224760"/>
                  <a:gd name="connsiteY26" fmla="*/ 29665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200202 w 1224760"/>
                  <a:gd name="connsiteY0" fmla="*/ 124406 h 362816"/>
                  <a:gd name="connsiteX1" fmla="*/ 1212108 w 1224760"/>
                  <a:gd name="connsiteY1" fmla="*/ 68848 h 362816"/>
                  <a:gd name="connsiteX2" fmla="*/ 1136702 w 1224760"/>
                  <a:gd name="connsiteY2" fmla="*/ 64086 h 362816"/>
                  <a:gd name="connsiteX3" fmla="*/ 1089077 w 1224760"/>
                  <a:gd name="connsiteY3" fmla="*/ 586 h 362816"/>
                  <a:gd name="connsiteX4" fmla="*/ 1019227 w 1224760"/>
                  <a:gd name="connsiteY4" fmla="*/ 51385 h 362816"/>
                  <a:gd name="connsiteX5" fmla="*/ 955727 w 1224760"/>
                  <a:gd name="connsiteY5" fmla="*/ 2169 h 362816"/>
                  <a:gd name="connsiteX6" fmla="*/ 884291 w 1224760"/>
                  <a:gd name="connsiteY6" fmla="*/ 57731 h 362816"/>
                  <a:gd name="connsiteX7" fmla="*/ 785071 w 1224760"/>
                  <a:gd name="connsiteY7" fmla="*/ 6932 h 362816"/>
                  <a:gd name="connsiteX8" fmla="*/ 708077 w 1224760"/>
                  <a:gd name="connsiteY8" fmla="*/ 62494 h 362816"/>
                  <a:gd name="connsiteX9" fmla="*/ 633465 w 1224760"/>
                  <a:gd name="connsiteY9" fmla="*/ 8519 h 362816"/>
                  <a:gd name="connsiteX10" fmla="*/ 555677 w 1224760"/>
                  <a:gd name="connsiteY10" fmla="*/ 73606 h 362816"/>
                  <a:gd name="connsiteX11" fmla="*/ 482653 w 1224760"/>
                  <a:gd name="connsiteY11" fmla="*/ 18044 h 362816"/>
                  <a:gd name="connsiteX12" fmla="*/ 402483 w 1224760"/>
                  <a:gd name="connsiteY12" fmla="*/ 87894 h 362816"/>
                  <a:gd name="connsiteX13" fmla="*/ 337398 w 1224760"/>
                  <a:gd name="connsiteY13" fmla="*/ 18044 h 362816"/>
                  <a:gd name="connsiteX14" fmla="*/ 260402 w 1224760"/>
                  <a:gd name="connsiteY14" fmla="*/ 92661 h 362816"/>
                  <a:gd name="connsiteX15" fmla="*/ 187379 w 1224760"/>
                  <a:gd name="connsiteY15" fmla="*/ 25981 h 362816"/>
                  <a:gd name="connsiteX16" fmla="*/ 115146 w 1224760"/>
                  <a:gd name="connsiteY16" fmla="*/ 79162 h 362816"/>
                  <a:gd name="connsiteX17" fmla="*/ 53 w 1224760"/>
                  <a:gd name="connsiteY17" fmla="*/ 84718 h 362816"/>
                  <a:gd name="connsiteX18" fmla="*/ 101652 w 1224760"/>
                  <a:gd name="connsiteY18" fmla="*/ 178386 h 362816"/>
                  <a:gd name="connsiteX19" fmla="*/ 152451 w 1224760"/>
                  <a:gd name="connsiteY19" fmla="*/ 248236 h 362816"/>
                  <a:gd name="connsiteX20" fmla="*/ 242941 w 1224760"/>
                  <a:gd name="connsiteY20" fmla="*/ 260138 h 362816"/>
                  <a:gd name="connsiteX21" fmla="*/ 316758 w 1224760"/>
                  <a:gd name="connsiteY21" fmla="*/ 301411 h 362816"/>
                  <a:gd name="connsiteX22" fmla="*/ 414390 w 1224760"/>
                  <a:gd name="connsiteY22" fmla="*/ 287125 h 362816"/>
                  <a:gd name="connsiteX23" fmla="*/ 477096 w 1224760"/>
                  <a:gd name="connsiteY23" fmla="*/ 322053 h 362816"/>
                  <a:gd name="connsiteX24" fmla="*/ 546946 w 1224760"/>
                  <a:gd name="connsiteY24" fmla="*/ 303798 h 362816"/>
                  <a:gd name="connsiteX25" fmla="*/ 639021 w 1224760"/>
                  <a:gd name="connsiteY25" fmla="*/ 335548 h 362816"/>
                  <a:gd name="connsiteX26" fmla="*/ 734271 w 1224760"/>
                  <a:gd name="connsiteY26" fmla="*/ 296650 h 362816"/>
                  <a:gd name="connsiteX27" fmla="*/ 790626 w 1224760"/>
                  <a:gd name="connsiteY27" fmla="*/ 338721 h 362816"/>
                  <a:gd name="connsiteX28" fmla="*/ 865240 w 1224760"/>
                  <a:gd name="connsiteY28" fmla="*/ 305382 h 362816"/>
                  <a:gd name="connsiteX29" fmla="*/ 914452 w 1224760"/>
                  <a:gd name="connsiteY29" fmla="*/ 362534 h 362816"/>
                  <a:gd name="connsiteX30" fmla="*/ 977159 w 1224760"/>
                  <a:gd name="connsiteY30" fmla="*/ 321257 h 362816"/>
                  <a:gd name="connsiteX31" fmla="*/ 1054153 w 1224760"/>
                  <a:gd name="connsiteY31" fmla="*/ 357772 h 362816"/>
                  <a:gd name="connsiteX32" fmla="*/ 1096221 w 1224760"/>
                  <a:gd name="connsiteY32" fmla="*/ 307767 h 362816"/>
                  <a:gd name="connsiteX33" fmla="*/ 1200996 w 1224760"/>
                  <a:gd name="connsiteY33" fmla="*/ 318081 h 362816"/>
                  <a:gd name="connsiteX34" fmla="*/ 1189089 w 1224760"/>
                  <a:gd name="connsiteY34" fmla="*/ 237123 h 362816"/>
                  <a:gd name="connsiteX35" fmla="*/ 1204965 w 1224760"/>
                  <a:gd name="connsiteY35" fmla="*/ 191081 h 362816"/>
                  <a:gd name="connsiteX0" fmla="*/ 1171648 w 1196206"/>
                  <a:gd name="connsiteY0" fmla="*/ 124406 h 362816"/>
                  <a:gd name="connsiteX1" fmla="*/ 1183554 w 1196206"/>
                  <a:gd name="connsiteY1" fmla="*/ 68848 h 362816"/>
                  <a:gd name="connsiteX2" fmla="*/ 1108148 w 1196206"/>
                  <a:gd name="connsiteY2" fmla="*/ 64086 h 362816"/>
                  <a:gd name="connsiteX3" fmla="*/ 1060523 w 1196206"/>
                  <a:gd name="connsiteY3" fmla="*/ 586 h 362816"/>
                  <a:gd name="connsiteX4" fmla="*/ 990673 w 1196206"/>
                  <a:gd name="connsiteY4" fmla="*/ 51385 h 362816"/>
                  <a:gd name="connsiteX5" fmla="*/ 927173 w 1196206"/>
                  <a:gd name="connsiteY5" fmla="*/ 2169 h 362816"/>
                  <a:gd name="connsiteX6" fmla="*/ 855737 w 1196206"/>
                  <a:gd name="connsiteY6" fmla="*/ 57731 h 362816"/>
                  <a:gd name="connsiteX7" fmla="*/ 756517 w 1196206"/>
                  <a:gd name="connsiteY7" fmla="*/ 6932 h 362816"/>
                  <a:gd name="connsiteX8" fmla="*/ 679523 w 1196206"/>
                  <a:gd name="connsiteY8" fmla="*/ 62494 h 362816"/>
                  <a:gd name="connsiteX9" fmla="*/ 604911 w 1196206"/>
                  <a:gd name="connsiteY9" fmla="*/ 8519 h 362816"/>
                  <a:gd name="connsiteX10" fmla="*/ 527123 w 1196206"/>
                  <a:gd name="connsiteY10" fmla="*/ 73606 h 362816"/>
                  <a:gd name="connsiteX11" fmla="*/ 454099 w 1196206"/>
                  <a:gd name="connsiteY11" fmla="*/ 18044 h 362816"/>
                  <a:gd name="connsiteX12" fmla="*/ 373929 w 1196206"/>
                  <a:gd name="connsiteY12" fmla="*/ 87894 h 362816"/>
                  <a:gd name="connsiteX13" fmla="*/ 308844 w 1196206"/>
                  <a:gd name="connsiteY13" fmla="*/ 18044 h 362816"/>
                  <a:gd name="connsiteX14" fmla="*/ 231848 w 1196206"/>
                  <a:gd name="connsiteY14" fmla="*/ 92661 h 362816"/>
                  <a:gd name="connsiteX15" fmla="*/ 158825 w 1196206"/>
                  <a:gd name="connsiteY15" fmla="*/ 25981 h 362816"/>
                  <a:gd name="connsiteX16" fmla="*/ 86592 w 1196206"/>
                  <a:gd name="connsiteY16" fmla="*/ 79162 h 362816"/>
                  <a:gd name="connsiteX17" fmla="*/ 74 w 1196206"/>
                  <a:gd name="connsiteY17" fmla="*/ 94243 h 362816"/>
                  <a:gd name="connsiteX18" fmla="*/ 73098 w 1196206"/>
                  <a:gd name="connsiteY18" fmla="*/ 178386 h 362816"/>
                  <a:gd name="connsiteX19" fmla="*/ 123897 w 1196206"/>
                  <a:gd name="connsiteY19" fmla="*/ 248236 h 362816"/>
                  <a:gd name="connsiteX20" fmla="*/ 214387 w 1196206"/>
                  <a:gd name="connsiteY20" fmla="*/ 260138 h 362816"/>
                  <a:gd name="connsiteX21" fmla="*/ 288204 w 1196206"/>
                  <a:gd name="connsiteY21" fmla="*/ 301411 h 362816"/>
                  <a:gd name="connsiteX22" fmla="*/ 385836 w 1196206"/>
                  <a:gd name="connsiteY22" fmla="*/ 287125 h 362816"/>
                  <a:gd name="connsiteX23" fmla="*/ 448542 w 1196206"/>
                  <a:gd name="connsiteY23" fmla="*/ 322053 h 362816"/>
                  <a:gd name="connsiteX24" fmla="*/ 518392 w 1196206"/>
                  <a:gd name="connsiteY24" fmla="*/ 303798 h 362816"/>
                  <a:gd name="connsiteX25" fmla="*/ 610467 w 1196206"/>
                  <a:gd name="connsiteY25" fmla="*/ 335548 h 362816"/>
                  <a:gd name="connsiteX26" fmla="*/ 705717 w 1196206"/>
                  <a:gd name="connsiteY26" fmla="*/ 296650 h 362816"/>
                  <a:gd name="connsiteX27" fmla="*/ 762072 w 1196206"/>
                  <a:gd name="connsiteY27" fmla="*/ 338721 h 362816"/>
                  <a:gd name="connsiteX28" fmla="*/ 836686 w 1196206"/>
                  <a:gd name="connsiteY28" fmla="*/ 305382 h 362816"/>
                  <a:gd name="connsiteX29" fmla="*/ 885898 w 1196206"/>
                  <a:gd name="connsiteY29" fmla="*/ 362534 h 362816"/>
                  <a:gd name="connsiteX30" fmla="*/ 948605 w 1196206"/>
                  <a:gd name="connsiteY30" fmla="*/ 321257 h 362816"/>
                  <a:gd name="connsiteX31" fmla="*/ 1025599 w 1196206"/>
                  <a:gd name="connsiteY31" fmla="*/ 357772 h 362816"/>
                  <a:gd name="connsiteX32" fmla="*/ 1067667 w 1196206"/>
                  <a:gd name="connsiteY32" fmla="*/ 307767 h 362816"/>
                  <a:gd name="connsiteX33" fmla="*/ 1172442 w 1196206"/>
                  <a:gd name="connsiteY33" fmla="*/ 318081 h 362816"/>
                  <a:gd name="connsiteX34" fmla="*/ 1160535 w 1196206"/>
                  <a:gd name="connsiteY34" fmla="*/ 237123 h 362816"/>
                  <a:gd name="connsiteX35" fmla="*/ 1176411 w 1196206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4313 w 1196132"/>
                  <a:gd name="connsiteY20" fmla="*/ 260138 h 362816"/>
                  <a:gd name="connsiteX21" fmla="*/ 288130 w 1196132"/>
                  <a:gd name="connsiteY21" fmla="*/ 301411 h 362816"/>
                  <a:gd name="connsiteX22" fmla="*/ 385762 w 1196132"/>
                  <a:gd name="connsiteY22" fmla="*/ 287125 h 362816"/>
                  <a:gd name="connsiteX23" fmla="*/ 448468 w 1196132"/>
                  <a:gd name="connsiteY23" fmla="*/ 322053 h 362816"/>
                  <a:gd name="connsiteX24" fmla="*/ 518318 w 1196132"/>
                  <a:gd name="connsiteY24" fmla="*/ 3037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96650 h 362816"/>
                  <a:gd name="connsiteX27" fmla="*/ 761998 w 1196132"/>
                  <a:gd name="connsiteY27" fmla="*/ 338721 h 362816"/>
                  <a:gd name="connsiteX28" fmla="*/ 836612 w 1196132"/>
                  <a:gd name="connsiteY28" fmla="*/ 305382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7488 w 1196132"/>
                  <a:gd name="connsiteY20" fmla="*/ 237913 h 362816"/>
                  <a:gd name="connsiteX21" fmla="*/ 288130 w 1196132"/>
                  <a:gd name="connsiteY21" fmla="*/ 301411 h 362816"/>
                  <a:gd name="connsiteX22" fmla="*/ 385762 w 1196132"/>
                  <a:gd name="connsiteY22" fmla="*/ 287125 h 362816"/>
                  <a:gd name="connsiteX23" fmla="*/ 448468 w 1196132"/>
                  <a:gd name="connsiteY23" fmla="*/ 322053 h 362816"/>
                  <a:gd name="connsiteX24" fmla="*/ 518318 w 1196132"/>
                  <a:gd name="connsiteY24" fmla="*/ 3037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96650 h 362816"/>
                  <a:gd name="connsiteX27" fmla="*/ 761998 w 1196132"/>
                  <a:gd name="connsiteY27" fmla="*/ 338721 h 362816"/>
                  <a:gd name="connsiteX28" fmla="*/ 836612 w 1196132"/>
                  <a:gd name="connsiteY28" fmla="*/ 305382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7488 w 1196132"/>
                  <a:gd name="connsiteY20" fmla="*/ 237913 h 362816"/>
                  <a:gd name="connsiteX21" fmla="*/ 288130 w 1196132"/>
                  <a:gd name="connsiteY21" fmla="*/ 301411 h 362816"/>
                  <a:gd name="connsiteX22" fmla="*/ 392112 w 1196132"/>
                  <a:gd name="connsiteY22" fmla="*/ 255375 h 362816"/>
                  <a:gd name="connsiteX23" fmla="*/ 448468 w 1196132"/>
                  <a:gd name="connsiteY23" fmla="*/ 322053 h 362816"/>
                  <a:gd name="connsiteX24" fmla="*/ 518318 w 1196132"/>
                  <a:gd name="connsiteY24" fmla="*/ 3037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96650 h 362816"/>
                  <a:gd name="connsiteX27" fmla="*/ 761998 w 1196132"/>
                  <a:gd name="connsiteY27" fmla="*/ 338721 h 362816"/>
                  <a:gd name="connsiteX28" fmla="*/ 836612 w 1196132"/>
                  <a:gd name="connsiteY28" fmla="*/ 305382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7488 w 1196132"/>
                  <a:gd name="connsiteY20" fmla="*/ 237913 h 362816"/>
                  <a:gd name="connsiteX21" fmla="*/ 288130 w 1196132"/>
                  <a:gd name="connsiteY21" fmla="*/ 301411 h 362816"/>
                  <a:gd name="connsiteX22" fmla="*/ 392112 w 1196132"/>
                  <a:gd name="connsiteY22" fmla="*/ 255375 h 362816"/>
                  <a:gd name="connsiteX23" fmla="*/ 448468 w 1196132"/>
                  <a:gd name="connsiteY23" fmla="*/ 322053 h 362816"/>
                  <a:gd name="connsiteX24" fmla="*/ 521493 w 1196132"/>
                  <a:gd name="connsiteY24" fmla="*/ 2656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96650 h 362816"/>
                  <a:gd name="connsiteX27" fmla="*/ 761998 w 1196132"/>
                  <a:gd name="connsiteY27" fmla="*/ 338721 h 362816"/>
                  <a:gd name="connsiteX28" fmla="*/ 836612 w 1196132"/>
                  <a:gd name="connsiteY28" fmla="*/ 305382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7488 w 1196132"/>
                  <a:gd name="connsiteY20" fmla="*/ 237913 h 362816"/>
                  <a:gd name="connsiteX21" fmla="*/ 288130 w 1196132"/>
                  <a:gd name="connsiteY21" fmla="*/ 301411 h 362816"/>
                  <a:gd name="connsiteX22" fmla="*/ 392112 w 1196132"/>
                  <a:gd name="connsiteY22" fmla="*/ 255375 h 362816"/>
                  <a:gd name="connsiteX23" fmla="*/ 448468 w 1196132"/>
                  <a:gd name="connsiteY23" fmla="*/ 322053 h 362816"/>
                  <a:gd name="connsiteX24" fmla="*/ 521493 w 1196132"/>
                  <a:gd name="connsiteY24" fmla="*/ 2656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64900 h 362816"/>
                  <a:gd name="connsiteX27" fmla="*/ 761998 w 1196132"/>
                  <a:gd name="connsiteY27" fmla="*/ 338721 h 362816"/>
                  <a:gd name="connsiteX28" fmla="*/ 836612 w 1196132"/>
                  <a:gd name="connsiteY28" fmla="*/ 305382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816"/>
                  <a:gd name="connsiteX1" fmla="*/ 1183480 w 1196132"/>
                  <a:gd name="connsiteY1" fmla="*/ 68848 h 362816"/>
                  <a:gd name="connsiteX2" fmla="*/ 1108074 w 1196132"/>
                  <a:gd name="connsiteY2" fmla="*/ 64086 h 362816"/>
                  <a:gd name="connsiteX3" fmla="*/ 1060449 w 1196132"/>
                  <a:gd name="connsiteY3" fmla="*/ 586 h 362816"/>
                  <a:gd name="connsiteX4" fmla="*/ 990599 w 1196132"/>
                  <a:gd name="connsiteY4" fmla="*/ 51385 h 362816"/>
                  <a:gd name="connsiteX5" fmla="*/ 927099 w 1196132"/>
                  <a:gd name="connsiteY5" fmla="*/ 2169 h 362816"/>
                  <a:gd name="connsiteX6" fmla="*/ 855663 w 1196132"/>
                  <a:gd name="connsiteY6" fmla="*/ 57731 h 362816"/>
                  <a:gd name="connsiteX7" fmla="*/ 756443 w 1196132"/>
                  <a:gd name="connsiteY7" fmla="*/ 6932 h 362816"/>
                  <a:gd name="connsiteX8" fmla="*/ 679449 w 1196132"/>
                  <a:gd name="connsiteY8" fmla="*/ 62494 h 362816"/>
                  <a:gd name="connsiteX9" fmla="*/ 604837 w 1196132"/>
                  <a:gd name="connsiteY9" fmla="*/ 8519 h 362816"/>
                  <a:gd name="connsiteX10" fmla="*/ 527049 w 1196132"/>
                  <a:gd name="connsiteY10" fmla="*/ 73606 h 362816"/>
                  <a:gd name="connsiteX11" fmla="*/ 454025 w 1196132"/>
                  <a:gd name="connsiteY11" fmla="*/ 18044 h 362816"/>
                  <a:gd name="connsiteX12" fmla="*/ 373855 w 1196132"/>
                  <a:gd name="connsiteY12" fmla="*/ 87894 h 362816"/>
                  <a:gd name="connsiteX13" fmla="*/ 308770 w 1196132"/>
                  <a:gd name="connsiteY13" fmla="*/ 18044 h 362816"/>
                  <a:gd name="connsiteX14" fmla="*/ 231774 w 1196132"/>
                  <a:gd name="connsiteY14" fmla="*/ 92661 h 362816"/>
                  <a:gd name="connsiteX15" fmla="*/ 158751 w 1196132"/>
                  <a:gd name="connsiteY15" fmla="*/ 25981 h 362816"/>
                  <a:gd name="connsiteX16" fmla="*/ 86518 w 1196132"/>
                  <a:gd name="connsiteY16" fmla="*/ 79162 h 362816"/>
                  <a:gd name="connsiteX17" fmla="*/ 0 w 1196132"/>
                  <a:gd name="connsiteY17" fmla="*/ 94243 h 362816"/>
                  <a:gd name="connsiteX18" fmla="*/ 73024 w 1196132"/>
                  <a:gd name="connsiteY18" fmla="*/ 178386 h 362816"/>
                  <a:gd name="connsiteX19" fmla="*/ 123823 w 1196132"/>
                  <a:gd name="connsiteY19" fmla="*/ 248236 h 362816"/>
                  <a:gd name="connsiteX20" fmla="*/ 217488 w 1196132"/>
                  <a:gd name="connsiteY20" fmla="*/ 237913 h 362816"/>
                  <a:gd name="connsiteX21" fmla="*/ 288130 w 1196132"/>
                  <a:gd name="connsiteY21" fmla="*/ 301411 h 362816"/>
                  <a:gd name="connsiteX22" fmla="*/ 392112 w 1196132"/>
                  <a:gd name="connsiteY22" fmla="*/ 255375 h 362816"/>
                  <a:gd name="connsiteX23" fmla="*/ 448468 w 1196132"/>
                  <a:gd name="connsiteY23" fmla="*/ 322053 h 362816"/>
                  <a:gd name="connsiteX24" fmla="*/ 521493 w 1196132"/>
                  <a:gd name="connsiteY24" fmla="*/ 265698 h 362816"/>
                  <a:gd name="connsiteX25" fmla="*/ 610393 w 1196132"/>
                  <a:gd name="connsiteY25" fmla="*/ 335548 h 362816"/>
                  <a:gd name="connsiteX26" fmla="*/ 705643 w 1196132"/>
                  <a:gd name="connsiteY26" fmla="*/ 264900 h 362816"/>
                  <a:gd name="connsiteX27" fmla="*/ 761998 w 1196132"/>
                  <a:gd name="connsiteY27" fmla="*/ 338721 h 362816"/>
                  <a:gd name="connsiteX28" fmla="*/ 827087 w 1196132"/>
                  <a:gd name="connsiteY28" fmla="*/ 276807 h 362816"/>
                  <a:gd name="connsiteX29" fmla="*/ 885824 w 1196132"/>
                  <a:gd name="connsiteY29" fmla="*/ 362534 h 362816"/>
                  <a:gd name="connsiteX30" fmla="*/ 948531 w 1196132"/>
                  <a:gd name="connsiteY30" fmla="*/ 321257 h 362816"/>
                  <a:gd name="connsiteX31" fmla="*/ 1025525 w 1196132"/>
                  <a:gd name="connsiteY31" fmla="*/ 357772 h 362816"/>
                  <a:gd name="connsiteX32" fmla="*/ 1067593 w 1196132"/>
                  <a:gd name="connsiteY32" fmla="*/ 307767 h 362816"/>
                  <a:gd name="connsiteX33" fmla="*/ 1172368 w 1196132"/>
                  <a:gd name="connsiteY33" fmla="*/ 318081 h 362816"/>
                  <a:gd name="connsiteX34" fmla="*/ 1160461 w 1196132"/>
                  <a:gd name="connsiteY34" fmla="*/ 237123 h 362816"/>
                  <a:gd name="connsiteX35" fmla="*/ 1176337 w 1196132"/>
                  <a:gd name="connsiteY35" fmla="*/ 191081 h 36281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67593 w 1196132"/>
                  <a:gd name="connsiteY32" fmla="*/ 307767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61243 w 1196132"/>
                  <a:gd name="connsiteY32" fmla="*/ 2791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61243 w 1196132"/>
                  <a:gd name="connsiteY32" fmla="*/ 2791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61243 w 1196132"/>
                  <a:gd name="connsiteY32" fmla="*/ 2791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61243 w 1196132"/>
                  <a:gd name="connsiteY32" fmla="*/ 2791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92112 w 1196132"/>
                  <a:gd name="connsiteY22" fmla="*/ 255375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705643 w 1196132"/>
                  <a:gd name="connsiteY26" fmla="*/ 264900 h 362696"/>
                  <a:gd name="connsiteX27" fmla="*/ 761998 w 1196132"/>
                  <a:gd name="connsiteY27" fmla="*/ 338721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716"/>
                  <a:gd name="connsiteX1" fmla="*/ 1183480 w 1196132"/>
                  <a:gd name="connsiteY1" fmla="*/ 68848 h 362716"/>
                  <a:gd name="connsiteX2" fmla="*/ 1108074 w 1196132"/>
                  <a:gd name="connsiteY2" fmla="*/ 64086 h 362716"/>
                  <a:gd name="connsiteX3" fmla="*/ 1060449 w 1196132"/>
                  <a:gd name="connsiteY3" fmla="*/ 586 h 362716"/>
                  <a:gd name="connsiteX4" fmla="*/ 990599 w 1196132"/>
                  <a:gd name="connsiteY4" fmla="*/ 51385 h 362716"/>
                  <a:gd name="connsiteX5" fmla="*/ 927099 w 1196132"/>
                  <a:gd name="connsiteY5" fmla="*/ 2169 h 362716"/>
                  <a:gd name="connsiteX6" fmla="*/ 855663 w 1196132"/>
                  <a:gd name="connsiteY6" fmla="*/ 57731 h 362716"/>
                  <a:gd name="connsiteX7" fmla="*/ 756443 w 1196132"/>
                  <a:gd name="connsiteY7" fmla="*/ 6932 h 362716"/>
                  <a:gd name="connsiteX8" fmla="*/ 679449 w 1196132"/>
                  <a:gd name="connsiteY8" fmla="*/ 62494 h 362716"/>
                  <a:gd name="connsiteX9" fmla="*/ 604837 w 1196132"/>
                  <a:gd name="connsiteY9" fmla="*/ 8519 h 362716"/>
                  <a:gd name="connsiteX10" fmla="*/ 527049 w 1196132"/>
                  <a:gd name="connsiteY10" fmla="*/ 73606 h 362716"/>
                  <a:gd name="connsiteX11" fmla="*/ 454025 w 1196132"/>
                  <a:gd name="connsiteY11" fmla="*/ 18044 h 362716"/>
                  <a:gd name="connsiteX12" fmla="*/ 373855 w 1196132"/>
                  <a:gd name="connsiteY12" fmla="*/ 87894 h 362716"/>
                  <a:gd name="connsiteX13" fmla="*/ 308770 w 1196132"/>
                  <a:gd name="connsiteY13" fmla="*/ 18044 h 362716"/>
                  <a:gd name="connsiteX14" fmla="*/ 231774 w 1196132"/>
                  <a:gd name="connsiteY14" fmla="*/ 92661 h 362716"/>
                  <a:gd name="connsiteX15" fmla="*/ 158751 w 1196132"/>
                  <a:gd name="connsiteY15" fmla="*/ 25981 h 362716"/>
                  <a:gd name="connsiteX16" fmla="*/ 86518 w 1196132"/>
                  <a:gd name="connsiteY16" fmla="*/ 79162 h 362716"/>
                  <a:gd name="connsiteX17" fmla="*/ 0 w 1196132"/>
                  <a:gd name="connsiteY17" fmla="*/ 94243 h 362716"/>
                  <a:gd name="connsiteX18" fmla="*/ 73024 w 1196132"/>
                  <a:gd name="connsiteY18" fmla="*/ 178386 h 362716"/>
                  <a:gd name="connsiteX19" fmla="*/ 123823 w 1196132"/>
                  <a:gd name="connsiteY19" fmla="*/ 248236 h 362716"/>
                  <a:gd name="connsiteX20" fmla="*/ 217488 w 1196132"/>
                  <a:gd name="connsiteY20" fmla="*/ 237913 h 362716"/>
                  <a:gd name="connsiteX21" fmla="*/ 288130 w 1196132"/>
                  <a:gd name="connsiteY21" fmla="*/ 301411 h 362716"/>
                  <a:gd name="connsiteX22" fmla="*/ 392112 w 1196132"/>
                  <a:gd name="connsiteY22" fmla="*/ 255375 h 362716"/>
                  <a:gd name="connsiteX23" fmla="*/ 448468 w 1196132"/>
                  <a:gd name="connsiteY23" fmla="*/ 322053 h 362716"/>
                  <a:gd name="connsiteX24" fmla="*/ 521493 w 1196132"/>
                  <a:gd name="connsiteY24" fmla="*/ 265698 h 362716"/>
                  <a:gd name="connsiteX25" fmla="*/ 610393 w 1196132"/>
                  <a:gd name="connsiteY25" fmla="*/ 335548 h 362716"/>
                  <a:gd name="connsiteX26" fmla="*/ 705643 w 1196132"/>
                  <a:gd name="connsiteY26" fmla="*/ 264900 h 362716"/>
                  <a:gd name="connsiteX27" fmla="*/ 761998 w 1196132"/>
                  <a:gd name="connsiteY27" fmla="*/ 338721 h 362716"/>
                  <a:gd name="connsiteX28" fmla="*/ 827087 w 1196132"/>
                  <a:gd name="connsiteY28" fmla="*/ 276807 h 362716"/>
                  <a:gd name="connsiteX29" fmla="*/ 885824 w 1196132"/>
                  <a:gd name="connsiteY29" fmla="*/ 362534 h 362716"/>
                  <a:gd name="connsiteX30" fmla="*/ 945356 w 1196132"/>
                  <a:gd name="connsiteY30" fmla="*/ 286332 h 362716"/>
                  <a:gd name="connsiteX31" fmla="*/ 962024 w 1196132"/>
                  <a:gd name="connsiteY31" fmla="*/ 305384 h 362716"/>
                  <a:gd name="connsiteX32" fmla="*/ 1025525 w 1196132"/>
                  <a:gd name="connsiteY32" fmla="*/ 357772 h 362716"/>
                  <a:gd name="connsiteX33" fmla="*/ 1077118 w 1196132"/>
                  <a:gd name="connsiteY33" fmla="*/ 291892 h 362716"/>
                  <a:gd name="connsiteX34" fmla="*/ 1172368 w 1196132"/>
                  <a:gd name="connsiteY34" fmla="*/ 318081 h 362716"/>
                  <a:gd name="connsiteX35" fmla="*/ 1160461 w 1196132"/>
                  <a:gd name="connsiteY35" fmla="*/ 237123 h 362716"/>
                  <a:gd name="connsiteX36" fmla="*/ 1176337 w 1196132"/>
                  <a:gd name="connsiteY36" fmla="*/ 191081 h 362716"/>
                  <a:gd name="connsiteX0" fmla="*/ 1171574 w 1196132"/>
                  <a:gd name="connsiteY0" fmla="*/ 124406 h 362716"/>
                  <a:gd name="connsiteX1" fmla="*/ 1183480 w 1196132"/>
                  <a:gd name="connsiteY1" fmla="*/ 68848 h 362716"/>
                  <a:gd name="connsiteX2" fmla="*/ 1108074 w 1196132"/>
                  <a:gd name="connsiteY2" fmla="*/ 64086 h 362716"/>
                  <a:gd name="connsiteX3" fmla="*/ 1060449 w 1196132"/>
                  <a:gd name="connsiteY3" fmla="*/ 586 h 362716"/>
                  <a:gd name="connsiteX4" fmla="*/ 990599 w 1196132"/>
                  <a:gd name="connsiteY4" fmla="*/ 51385 h 362716"/>
                  <a:gd name="connsiteX5" fmla="*/ 927099 w 1196132"/>
                  <a:gd name="connsiteY5" fmla="*/ 2169 h 362716"/>
                  <a:gd name="connsiteX6" fmla="*/ 855663 w 1196132"/>
                  <a:gd name="connsiteY6" fmla="*/ 57731 h 362716"/>
                  <a:gd name="connsiteX7" fmla="*/ 756443 w 1196132"/>
                  <a:gd name="connsiteY7" fmla="*/ 6932 h 362716"/>
                  <a:gd name="connsiteX8" fmla="*/ 679449 w 1196132"/>
                  <a:gd name="connsiteY8" fmla="*/ 62494 h 362716"/>
                  <a:gd name="connsiteX9" fmla="*/ 604837 w 1196132"/>
                  <a:gd name="connsiteY9" fmla="*/ 8519 h 362716"/>
                  <a:gd name="connsiteX10" fmla="*/ 527049 w 1196132"/>
                  <a:gd name="connsiteY10" fmla="*/ 73606 h 362716"/>
                  <a:gd name="connsiteX11" fmla="*/ 454025 w 1196132"/>
                  <a:gd name="connsiteY11" fmla="*/ 18044 h 362716"/>
                  <a:gd name="connsiteX12" fmla="*/ 373855 w 1196132"/>
                  <a:gd name="connsiteY12" fmla="*/ 87894 h 362716"/>
                  <a:gd name="connsiteX13" fmla="*/ 308770 w 1196132"/>
                  <a:gd name="connsiteY13" fmla="*/ 18044 h 362716"/>
                  <a:gd name="connsiteX14" fmla="*/ 231774 w 1196132"/>
                  <a:gd name="connsiteY14" fmla="*/ 92661 h 362716"/>
                  <a:gd name="connsiteX15" fmla="*/ 158751 w 1196132"/>
                  <a:gd name="connsiteY15" fmla="*/ 25981 h 362716"/>
                  <a:gd name="connsiteX16" fmla="*/ 86518 w 1196132"/>
                  <a:gd name="connsiteY16" fmla="*/ 79162 h 362716"/>
                  <a:gd name="connsiteX17" fmla="*/ 0 w 1196132"/>
                  <a:gd name="connsiteY17" fmla="*/ 94243 h 362716"/>
                  <a:gd name="connsiteX18" fmla="*/ 73024 w 1196132"/>
                  <a:gd name="connsiteY18" fmla="*/ 178386 h 362716"/>
                  <a:gd name="connsiteX19" fmla="*/ 123823 w 1196132"/>
                  <a:gd name="connsiteY19" fmla="*/ 248236 h 362716"/>
                  <a:gd name="connsiteX20" fmla="*/ 217488 w 1196132"/>
                  <a:gd name="connsiteY20" fmla="*/ 237913 h 362716"/>
                  <a:gd name="connsiteX21" fmla="*/ 288130 w 1196132"/>
                  <a:gd name="connsiteY21" fmla="*/ 301411 h 362716"/>
                  <a:gd name="connsiteX22" fmla="*/ 392112 w 1196132"/>
                  <a:gd name="connsiteY22" fmla="*/ 255375 h 362716"/>
                  <a:gd name="connsiteX23" fmla="*/ 448468 w 1196132"/>
                  <a:gd name="connsiteY23" fmla="*/ 322053 h 362716"/>
                  <a:gd name="connsiteX24" fmla="*/ 521493 w 1196132"/>
                  <a:gd name="connsiteY24" fmla="*/ 265698 h 362716"/>
                  <a:gd name="connsiteX25" fmla="*/ 610393 w 1196132"/>
                  <a:gd name="connsiteY25" fmla="*/ 335548 h 362716"/>
                  <a:gd name="connsiteX26" fmla="*/ 680243 w 1196132"/>
                  <a:gd name="connsiteY26" fmla="*/ 274425 h 362716"/>
                  <a:gd name="connsiteX27" fmla="*/ 761998 w 1196132"/>
                  <a:gd name="connsiteY27" fmla="*/ 338721 h 362716"/>
                  <a:gd name="connsiteX28" fmla="*/ 827087 w 1196132"/>
                  <a:gd name="connsiteY28" fmla="*/ 276807 h 362716"/>
                  <a:gd name="connsiteX29" fmla="*/ 885824 w 1196132"/>
                  <a:gd name="connsiteY29" fmla="*/ 362534 h 362716"/>
                  <a:gd name="connsiteX30" fmla="*/ 945356 w 1196132"/>
                  <a:gd name="connsiteY30" fmla="*/ 286332 h 362716"/>
                  <a:gd name="connsiteX31" fmla="*/ 962024 w 1196132"/>
                  <a:gd name="connsiteY31" fmla="*/ 305384 h 362716"/>
                  <a:gd name="connsiteX32" fmla="*/ 1025525 w 1196132"/>
                  <a:gd name="connsiteY32" fmla="*/ 357772 h 362716"/>
                  <a:gd name="connsiteX33" fmla="*/ 1077118 w 1196132"/>
                  <a:gd name="connsiteY33" fmla="*/ 291892 h 362716"/>
                  <a:gd name="connsiteX34" fmla="*/ 1172368 w 1196132"/>
                  <a:gd name="connsiteY34" fmla="*/ 318081 h 362716"/>
                  <a:gd name="connsiteX35" fmla="*/ 1160461 w 1196132"/>
                  <a:gd name="connsiteY35" fmla="*/ 237123 h 362716"/>
                  <a:gd name="connsiteX36" fmla="*/ 1176337 w 1196132"/>
                  <a:gd name="connsiteY36" fmla="*/ 191081 h 362716"/>
                  <a:gd name="connsiteX0" fmla="*/ 1171574 w 1196132"/>
                  <a:gd name="connsiteY0" fmla="*/ 124406 h 362716"/>
                  <a:gd name="connsiteX1" fmla="*/ 1183480 w 1196132"/>
                  <a:gd name="connsiteY1" fmla="*/ 68848 h 362716"/>
                  <a:gd name="connsiteX2" fmla="*/ 1108074 w 1196132"/>
                  <a:gd name="connsiteY2" fmla="*/ 64086 h 362716"/>
                  <a:gd name="connsiteX3" fmla="*/ 1060449 w 1196132"/>
                  <a:gd name="connsiteY3" fmla="*/ 586 h 362716"/>
                  <a:gd name="connsiteX4" fmla="*/ 990599 w 1196132"/>
                  <a:gd name="connsiteY4" fmla="*/ 51385 h 362716"/>
                  <a:gd name="connsiteX5" fmla="*/ 927099 w 1196132"/>
                  <a:gd name="connsiteY5" fmla="*/ 2169 h 362716"/>
                  <a:gd name="connsiteX6" fmla="*/ 855663 w 1196132"/>
                  <a:gd name="connsiteY6" fmla="*/ 57731 h 362716"/>
                  <a:gd name="connsiteX7" fmla="*/ 756443 w 1196132"/>
                  <a:gd name="connsiteY7" fmla="*/ 6932 h 362716"/>
                  <a:gd name="connsiteX8" fmla="*/ 679449 w 1196132"/>
                  <a:gd name="connsiteY8" fmla="*/ 62494 h 362716"/>
                  <a:gd name="connsiteX9" fmla="*/ 604837 w 1196132"/>
                  <a:gd name="connsiteY9" fmla="*/ 8519 h 362716"/>
                  <a:gd name="connsiteX10" fmla="*/ 527049 w 1196132"/>
                  <a:gd name="connsiteY10" fmla="*/ 73606 h 362716"/>
                  <a:gd name="connsiteX11" fmla="*/ 454025 w 1196132"/>
                  <a:gd name="connsiteY11" fmla="*/ 18044 h 362716"/>
                  <a:gd name="connsiteX12" fmla="*/ 373855 w 1196132"/>
                  <a:gd name="connsiteY12" fmla="*/ 87894 h 362716"/>
                  <a:gd name="connsiteX13" fmla="*/ 308770 w 1196132"/>
                  <a:gd name="connsiteY13" fmla="*/ 18044 h 362716"/>
                  <a:gd name="connsiteX14" fmla="*/ 231774 w 1196132"/>
                  <a:gd name="connsiteY14" fmla="*/ 92661 h 362716"/>
                  <a:gd name="connsiteX15" fmla="*/ 158751 w 1196132"/>
                  <a:gd name="connsiteY15" fmla="*/ 25981 h 362716"/>
                  <a:gd name="connsiteX16" fmla="*/ 86518 w 1196132"/>
                  <a:gd name="connsiteY16" fmla="*/ 79162 h 362716"/>
                  <a:gd name="connsiteX17" fmla="*/ 0 w 1196132"/>
                  <a:gd name="connsiteY17" fmla="*/ 94243 h 362716"/>
                  <a:gd name="connsiteX18" fmla="*/ 73024 w 1196132"/>
                  <a:gd name="connsiteY18" fmla="*/ 178386 h 362716"/>
                  <a:gd name="connsiteX19" fmla="*/ 123823 w 1196132"/>
                  <a:gd name="connsiteY19" fmla="*/ 248236 h 362716"/>
                  <a:gd name="connsiteX20" fmla="*/ 217488 w 1196132"/>
                  <a:gd name="connsiteY20" fmla="*/ 237913 h 362716"/>
                  <a:gd name="connsiteX21" fmla="*/ 288130 w 1196132"/>
                  <a:gd name="connsiteY21" fmla="*/ 301411 h 362716"/>
                  <a:gd name="connsiteX22" fmla="*/ 392112 w 1196132"/>
                  <a:gd name="connsiteY22" fmla="*/ 255375 h 362716"/>
                  <a:gd name="connsiteX23" fmla="*/ 448468 w 1196132"/>
                  <a:gd name="connsiteY23" fmla="*/ 322053 h 362716"/>
                  <a:gd name="connsiteX24" fmla="*/ 521493 w 1196132"/>
                  <a:gd name="connsiteY24" fmla="*/ 265698 h 362716"/>
                  <a:gd name="connsiteX25" fmla="*/ 610393 w 1196132"/>
                  <a:gd name="connsiteY25" fmla="*/ 335548 h 362716"/>
                  <a:gd name="connsiteX26" fmla="*/ 680243 w 1196132"/>
                  <a:gd name="connsiteY26" fmla="*/ 274425 h 362716"/>
                  <a:gd name="connsiteX27" fmla="*/ 742948 w 1196132"/>
                  <a:gd name="connsiteY27" fmla="*/ 329196 h 362716"/>
                  <a:gd name="connsiteX28" fmla="*/ 827087 w 1196132"/>
                  <a:gd name="connsiteY28" fmla="*/ 276807 h 362716"/>
                  <a:gd name="connsiteX29" fmla="*/ 885824 w 1196132"/>
                  <a:gd name="connsiteY29" fmla="*/ 362534 h 362716"/>
                  <a:gd name="connsiteX30" fmla="*/ 945356 w 1196132"/>
                  <a:gd name="connsiteY30" fmla="*/ 286332 h 362716"/>
                  <a:gd name="connsiteX31" fmla="*/ 962024 w 1196132"/>
                  <a:gd name="connsiteY31" fmla="*/ 305384 h 362716"/>
                  <a:gd name="connsiteX32" fmla="*/ 1025525 w 1196132"/>
                  <a:gd name="connsiteY32" fmla="*/ 357772 h 362716"/>
                  <a:gd name="connsiteX33" fmla="*/ 1077118 w 1196132"/>
                  <a:gd name="connsiteY33" fmla="*/ 291892 h 362716"/>
                  <a:gd name="connsiteX34" fmla="*/ 1172368 w 1196132"/>
                  <a:gd name="connsiteY34" fmla="*/ 318081 h 362716"/>
                  <a:gd name="connsiteX35" fmla="*/ 1160461 w 1196132"/>
                  <a:gd name="connsiteY35" fmla="*/ 237123 h 362716"/>
                  <a:gd name="connsiteX36" fmla="*/ 1176337 w 1196132"/>
                  <a:gd name="connsiteY36" fmla="*/ 191081 h 362716"/>
                  <a:gd name="connsiteX0" fmla="*/ 1171574 w 1196132"/>
                  <a:gd name="connsiteY0" fmla="*/ 124406 h 362716"/>
                  <a:gd name="connsiteX1" fmla="*/ 1183480 w 1196132"/>
                  <a:gd name="connsiteY1" fmla="*/ 68848 h 362716"/>
                  <a:gd name="connsiteX2" fmla="*/ 1108074 w 1196132"/>
                  <a:gd name="connsiteY2" fmla="*/ 64086 h 362716"/>
                  <a:gd name="connsiteX3" fmla="*/ 1060449 w 1196132"/>
                  <a:gd name="connsiteY3" fmla="*/ 586 h 362716"/>
                  <a:gd name="connsiteX4" fmla="*/ 990599 w 1196132"/>
                  <a:gd name="connsiteY4" fmla="*/ 51385 h 362716"/>
                  <a:gd name="connsiteX5" fmla="*/ 927099 w 1196132"/>
                  <a:gd name="connsiteY5" fmla="*/ 2169 h 362716"/>
                  <a:gd name="connsiteX6" fmla="*/ 855663 w 1196132"/>
                  <a:gd name="connsiteY6" fmla="*/ 57731 h 362716"/>
                  <a:gd name="connsiteX7" fmla="*/ 756443 w 1196132"/>
                  <a:gd name="connsiteY7" fmla="*/ 6932 h 362716"/>
                  <a:gd name="connsiteX8" fmla="*/ 679449 w 1196132"/>
                  <a:gd name="connsiteY8" fmla="*/ 62494 h 362716"/>
                  <a:gd name="connsiteX9" fmla="*/ 604837 w 1196132"/>
                  <a:gd name="connsiteY9" fmla="*/ 8519 h 362716"/>
                  <a:gd name="connsiteX10" fmla="*/ 527049 w 1196132"/>
                  <a:gd name="connsiteY10" fmla="*/ 73606 h 362716"/>
                  <a:gd name="connsiteX11" fmla="*/ 454025 w 1196132"/>
                  <a:gd name="connsiteY11" fmla="*/ 18044 h 362716"/>
                  <a:gd name="connsiteX12" fmla="*/ 373855 w 1196132"/>
                  <a:gd name="connsiteY12" fmla="*/ 87894 h 362716"/>
                  <a:gd name="connsiteX13" fmla="*/ 308770 w 1196132"/>
                  <a:gd name="connsiteY13" fmla="*/ 18044 h 362716"/>
                  <a:gd name="connsiteX14" fmla="*/ 231774 w 1196132"/>
                  <a:gd name="connsiteY14" fmla="*/ 92661 h 362716"/>
                  <a:gd name="connsiteX15" fmla="*/ 158751 w 1196132"/>
                  <a:gd name="connsiteY15" fmla="*/ 25981 h 362716"/>
                  <a:gd name="connsiteX16" fmla="*/ 86518 w 1196132"/>
                  <a:gd name="connsiteY16" fmla="*/ 79162 h 362716"/>
                  <a:gd name="connsiteX17" fmla="*/ 0 w 1196132"/>
                  <a:gd name="connsiteY17" fmla="*/ 94243 h 362716"/>
                  <a:gd name="connsiteX18" fmla="*/ 73024 w 1196132"/>
                  <a:gd name="connsiteY18" fmla="*/ 178386 h 362716"/>
                  <a:gd name="connsiteX19" fmla="*/ 123823 w 1196132"/>
                  <a:gd name="connsiteY19" fmla="*/ 248236 h 362716"/>
                  <a:gd name="connsiteX20" fmla="*/ 217488 w 1196132"/>
                  <a:gd name="connsiteY20" fmla="*/ 237913 h 362716"/>
                  <a:gd name="connsiteX21" fmla="*/ 288130 w 1196132"/>
                  <a:gd name="connsiteY21" fmla="*/ 301411 h 362716"/>
                  <a:gd name="connsiteX22" fmla="*/ 366712 w 1196132"/>
                  <a:gd name="connsiteY22" fmla="*/ 252200 h 362716"/>
                  <a:gd name="connsiteX23" fmla="*/ 448468 w 1196132"/>
                  <a:gd name="connsiteY23" fmla="*/ 322053 h 362716"/>
                  <a:gd name="connsiteX24" fmla="*/ 521493 w 1196132"/>
                  <a:gd name="connsiteY24" fmla="*/ 265698 h 362716"/>
                  <a:gd name="connsiteX25" fmla="*/ 610393 w 1196132"/>
                  <a:gd name="connsiteY25" fmla="*/ 335548 h 362716"/>
                  <a:gd name="connsiteX26" fmla="*/ 680243 w 1196132"/>
                  <a:gd name="connsiteY26" fmla="*/ 274425 h 362716"/>
                  <a:gd name="connsiteX27" fmla="*/ 742948 w 1196132"/>
                  <a:gd name="connsiteY27" fmla="*/ 329196 h 362716"/>
                  <a:gd name="connsiteX28" fmla="*/ 827087 w 1196132"/>
                  <a:gd name="connsiteY28" fmla="*/ 276807 h 362716"/>
                  <a:gd name="connsiteX29" fmla="*/ 885824 w 1196132"/>
                  <a:gd name="connsiteY29" fmla="*/ 362534 h 362716"/>
                  <a:gd name="connsiteX30" fmla="*/ 945356 w 1196132"/>
                  <a:gd name="connsiteY30" fmla="*/ 286332 h 362716"/>
                  <a:gd name="connsiteX31" fmla="*/ 962024 w 1196132"/>
                  <a:gd name="connsiteY31" fmla="*/ 305384 h 362716"/>
                  <a:gd name="connsiteX32" fmla="*/ 1025525 w 1196132"/>
                  <a:gd name="connsiteY32" fmla="*/ 357772 h 362716"/>
                  <a:gd name="connsiteX33" fmla="*/ 1077118 w 1196132"/>
                  <a:gd name="connsiteY33" fmla="*/ 291892 h 362716"/>
                  <a:gd name="connsiteX34" fmla="*/ 1172368 w 1196132"/>
                  <a:gd name="connsiteY34" fmla="*/ 318081 h 362716"/>
                  <a:gd name="connsiteX35" fmla="*/ 1160461 w 1196132"/>
                  <a:gd name="connsiteY35" fmla="*/ 237123 h 362716"/>
                  <a:gd name="connsiteX36" fmla="*/ 1176337 w 1196132"/>
                  <a:gd name="connsiteY36" fmla="*/ 191081 h 362716"/>
                  <a:gd name="connsiteX0" fmla="*/ 1171574 w 1196132"/>
                  <a:gd name="connsiteY0" fmla="*/ 124406 h 362716"/>
                  <a:gd name="connsiteX1" fmla="*/ 1183480 w 1196132"/>
                  <a:gd name="connsiteY1" fmla="*/ 68848 h 362716"/>
                  <a:gd name="connsiteX2" fmla="*/ 1108074 w 1196132"/>
                  <a:gd name="connsiteY2" fmla="*/ 64086 h 362716"/>
                  <a:gd name="connsiteX3" fmla="*/ 1060449 w 1196132"/>
                  <a:gd name="connsiteY3" fmla="*/ 586 h 362716"/>
                  <a:gd name="connsiteX4" fmla="*/ 990599 w 1196132"/>
                  <a:gd name="connsiteY4" fmla="*/ 51385 h 362716"/>
                  <a:gd name="connsiteX5" fmla="*/ 927099 w 1196132"/>
                  <a:gd name="connsiteY5" fmla="*/ 2169 h 362716"/>
                  <a:gd name="connsiteX6" fmla="*/ 855663 w 1196132"/>
                  <a:gd name="connsiteY6" fmla="*/ 57731 h 362716"/>
                  <a:gd name="connsiteX7" fmla="*/ 756443 w 1196132"/>
                  <a:gd name="connsiteY7" fmla="*/ 6932 h 362716"/>
                  <a:gd name="connsiteX8" fmla="*/ 679449 w 1196132"/>
                  <a:gd name="connsiteY8" fmla="*/ 62494 h 362716"/>
                  <a:gd name="connsiteX9" fmla="*/ 604837 w 1196132"/>
                  <a:gd name="connsiteY9" fmla="*/ 8519 h 362716"/>
                  <a:gd name="connsiteX10" fmla="*/ 527049 w 1196132"/>
                  <a:gd name="connsiteY10" fmla="*/ 73606 h 362716"/>
                  <a:gd name="connsiteX11" fmla="*/ 454025 w 1196132"/>
                  <a:gd name="connsiteY11" fmla="*/ 18044 h 362716"/>
                  <a:gd name="connsiteX12" fmla="*/ 373855 w 1196132"/>
                  <a:gd name="connsiteY12" fmla="*/ 87894 h 362716"/>
                  <a:gd name="connsiteX13" fmla="*/ 308770 w 1196132"/>
                  <a:gd name="connsiteY13" fmla="*/ 18044 h 362716"/>
                  <a:gd name="connsiteX14" fmla="*/ 231774 w 1196132"/>
                  <a:gd name="connsiteY14" fmla="*/ 92661 h 362716"/>
                  <a:gd name="connsiteX15" fmla="*/ 158751 w 1196132"/>
                  <a:gd name="connsiteY15" fmla="*/ 25981 h 362716"/>
                  <a:gd name="connsiteX16" fmla="*/ 86518 w 1196132"/>
                  <a:gd name="connsiteY16" fmla="*/ 79162 h 362716"/>
                  <a:gd name="connsiteX17" fmla="*/ 0 w 1196132"/>
                  <a:gd name="connsiteY17" fmla="*/ 94243 h 362716"/>
                  <a:gd name="connsiteX18" fmla="*/ 73024 w 1196132"/>
                  <a:gd name="connsiteY18" fmla="*/ 178386 h 362716"/>
                  <a:gd name="connsiteX19" fmla="*/ 123823 w 1196132"/>
                  <a:gd name="connsiteY19" fmla="*/ 248236 h 362716"/>
                  <a:gd name="connsiteX20" fmla="*/ 217488 w 1196132"/>
                  <a:gd name="connsiteY20" fmla="*/ 237913 h 362716"/>
                  <a:gd name="connsiteX21" fmla="*/ 288130 w 1196132"/>
                  <a:gd name="connsiteY21" fmla="*/ 301411 h 362716"/>
                  <a:gd name="connsiteX22" fmla="*/ 366712 w 1196132"/>
                  <a:gd name="connsiteY22" fmla="*/ 252200 h 362716"/>
                  <a:gd name="connsiteX23" fmla="*/ 448468 w 1196132"/>
                  <a:gd name="connsiteY23" fmla="*/ 322053 h 362716"/>
                  <a:gd name="connsiteX24" fmla="*/ 521493 w 1196132"/>
                  <a:gd name="connsiteY24" fmla="*/ 265698 h 362716"/>
                  <a:gd name="connsiteX25" fmla="*/ 610393 w 1196132"/>
                  <a:gd name="connsiteY25" fmla="*/ 335548 h 362716"/>
                  <a:gd name="connsiteX26" fmla="*/ 680243 w 1196132"/>
                  <a:gd name="connsiteY26" fmla="*/ 274425 h 362716"/>
                  <a:gd name="connsiteX27" fmla="*/ 742948 w 1196132"/>
                  <a:gd name="connsiteY27" fmla="*/ 329196 h 362716"/>
                  <a:gd name="connsiteX28" fmla="*/ 827087 w 1196132"/>
                  <a:gd name="connsiteY28" fmla="*/ 276807 h 362716"/>
                  <a:gd name="connsiteX29" fmla="*/ 885824 w 1196132"/>
                  <a:gd name="connsiteY29" fmla="*/ 362534 h 362716"/>
                  <a:gd name="connsiteX30" fmla="*/ 945356 w 1196132"/>
                  <a:gd name="connsiteY30" fmla="*/ 286332 h 362716"/>
                  <a:gd name="connsiteX31" fmla="*/ 962024 w 1196132"/>
                  <a:gd name="connsiteY31" fmla="*/ 305384 h 362716"/>
                  <a:gd name="connsiteX32" fmla="*/ 1025525 w 1196132"/>
                  <a:gd name="connsiteY32" fmla="*/ 357772 h 362716"/>
                  <a:gd name="connsiteX33" fmla="*/ 1077118 w 1196132"/>
                  <a:gd name="connsiteY33" fmla="*/ 291892 h 362716"/>
                  <a:gd name="connsiteX34" fmla="*/ 1172368 w 1196132"/>
                  <a:gd name="connsiteY34" fmla="*/ 318081 h 362716"/>
                  <a:gd name="connsiteX35" fmla="*/ 1160461 w 1196132"/>
                  <a:gd name="connsiteY35" fmla="*/ 237123 h 362716"/>
                  <a:gd name="connsiteX36" fmla="*/ 1176337 w 1196132"/>
                  <a:gd name="connsiteY36" fmla="*/ 191081 h 36271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80243 w 1196132"/>
                  <a:gd name="connsiteY26" fmla="*/ 274425 h 362696"/>
                  <a:gd name="connsiteX27" fmla="*/ 742948 w 1196132"/>
                  <a:gd name="connsiteY27" fmla="*/ 329196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80243 w 1196132"/>
                  <a:gd name="connsiteY26" fmla="*/ 274425 h 362696"/>
                  <a:gd name="connsiteX27" fmla="*/ 742948 w 1196132"/>
                  <a:gd name="connsiteY27" fmla="*/ 329196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72368 w 1196132"/>
                  <a:gd name="connsiteY33" fmla="*/ 318081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80243 w 1196132"/>
                  <a:gd name="connsiteY26" fmla="*/ 274425 h 362696"/>
                  <a:gd name="connsiteX27" fmla="*/ 742948 w 1196132"/>
                  <a:gd name="connsiteY27" fmla="*/ 329196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80243 w 1196132"/>
                  <a:gd name="connsiteY26" fmla="*/ 274425 h 362696"/>
                  <a:gd name="connsiteX27" fmla="*/ 739773 w 1196132"/>
                  <a:gd name="connsiteY27" fmla="*/ 348246 h 362696"/>
                  <a:gd name="connsiteX28" fmla="*/ 827087 w 1196132"/>
                  <a:gd name="connsiteY28" fmla="*/ 2768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80243 w 1196132"/>
                  <a:gd name="connsiteY26" fmla="*/ 274425 h 362696"/>
                  <a:gd name="connsiteX27" fmla="*/ 739773 w 1196132"/>
                  <a:gd name="connsiteY27" fmla="*/ 348246 h 362696"/>
                  <a:gd name="connsiteX28" fmla="*/ 808037 w 1196132"/>
                  <a:gd name="connsiteY28" fmla="*/ 2895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1493 w 1196132"/>
                  <a:gd name="connsiteY24" fmla="*/ 265698 h 362696"/>
                  <a:gd name="connsiteX25" fmla="*/ 610393 w 1196132"/>
                  <a:gd name="connsiteY25" fmla="*/ 335548 h 362696"/>
                  <a:gd name="connsiteX26" fmla="*/ 673893 w 1196132"/>
                  <a:gd name="connsiteY26" fmla="*/ 290300 h 362696"/>
                  <a:gd name="connsiteX27" fmla="*/ 739773 w 1196132"/>
                  <a:gd name="connsiteY27" fmla="*/ 348246 h 362696"/>
                  <a:gd name="connsiteX28" fmla="*/ 808037 w 1196132"/>
                  <a:gd name="connsiteY28" fmla="*/ 2895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52200 h 362696"/>
                  <a:gd name="connsiteX23" fmla="*/ 448468 w 1196132"/>
                  <a:gd name="connsiteY23" fmla="*/ 322053 h 362696"/>
                  <a:gd name="connsiteX24" fmla="*/ 524668 w 1196132"/>
                  <a:gd name="connsiteY24" fmla="*/ 278398 h 362696"/>
                  <a:gd name="connsiteX25" fmla="*/ 610393 w 1196132"/>
                  <a:gd name="connsiteY25" fmla="*/ 335548 h 362696"/>
                  <a:gd name="connsiteX26" fmla="*/ 673893 w 1196132"/>
                  <a:gd name="connsiteY26" fmla="*/ 290300 h 362696"/>
                  <a:gd name="connsiteX27" fmla="*/ 739773 w 1196132"/>
                  <a:gd name="connsiteY27" fmla="*/ 348246 h 362696"/>
                  <a:gd name="connsiteX28" fmla="*/ 808037 w 1196132"/>
                  <a:gd name="connsiteY28" fmla="*/ 2895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  <a:gd name="connsiteX0" fmla="*/ 1171574 w 1196132"/>
                  <a:gd name="connsiteY0" fmla="*/ 124406 h 362696"/>
                  <a:gd name="connsiteX1" fmla="*/ 1183480 w 1196132"/>
                  <a:gd name="connsiteY1" fmla="*/ 68848 h 362696"/>
                  <a:gd name="connsiteX2" fmla="*/ 1108074 w 1196132"/>
                  <a:gd name="connsiteY2" fmla="*/ 64086 h 362696"/>
                  <a:gd name="connsiteX3" fmla="*/ 1060449 w 1196132"/>
                  <a:gd name="connsiteY3" fmla="*/ 586 h 362696"/>
                  <a:gd name="connsiteX4" fmla="*/ 990599 w 1196132"/>
                  <a:gd name="connsiteY4" fmla="*/ 51385 h 362696"/>
                  <a:gd name="connsiteX5" fmla="*/ 927099 w 1196132"/>
                  <a:gd name="connsiteY5" fmla="*/ 2169 h 362696"/>
                  <a:gd name="connsiteX6" fmla="*/ 855663 w 1196132"/>
                  <a:gd name="connsiteY6" fmla="*/ 57731 h 362696"/>
                  <a:gd name="connsiteX7" fmla="*/ 756443 w 1196132"/>
                  <a:gd name="connsiteY7" fmla="*/ 6932 h 362696"/>
                  <a:gd name="connsiteX8" fmla="*/ 679449 w 1196132"/>
                  <a:gd name="connsiteY8" fmla="*/ 62494 h 362696"/>
                  <a:gd name="connsiteX9" fmla="*/ 604837 w 1196132"/>
                  <a:gd name="connsiteY9" fmla="*/ 8519 h 362696"/>
                  <a:gd name="connsiteX10" fmla="*/ 527049 w 1196132"/>
                  <a:gd name="connsiteY10" fmla="*/ 73606 h 362696"/>
                  <a:gd name="connsiteX11" fmla="*/ 454025 w 1196132"/>
                  <a:gd name="connsiteY11" fmla="*/ 18044 h 362696"/>
                  <a:gd name="connsiteX12" fmla="*/ 373855 w 1196132"/>
                  <a:gd name="connsiteY12" fmla="*/ 87894 h 362696"/>
                  <a:gd name="connsiteX13" fmla="*/ 308770 w 1196132"/>
                  <a:gd name="connsiteY13" fmla="*/ 18044 h 362696"/>
                  <a:gd name="connsiteX14" fmla="*/ 231774 w 1196132"/>
                  <a:gd name="connsiteY14" fmla="*/ 92661 h 362696"/>
                  <a:gd name="connsiteX15" fmla="*/ 158751 w 1196132"/>
                  <a:gd name="connsiteY15" fmla="*/ 25981 h 362696"/>
                  <a:gd name="connsiteX16" fmla="*/ 86518 w 1196132"/>
                  <a:gd name="connsiteY16" fmla="*/ 79162 h 362696"/>
                  <a:gd name="connsiteX17" fmla="*/ 0 w 1196132"/>
                  <a:gd name="connsiteY17" fmla="*/ 94243 h 362696"/>
                  <a:gd name="connsiteX18" fmla="*/ 73024 w 1196132"/>
                  <a:gd name="connsiteY18" fmla="*/ 178386 h 362696"/>
                  <a:gd name="connsiteX19" fmla="*/ 123823 w 1196132"/>
                  <a:gd name="connsiteY19" fmla="*/ 248236 h 362696"/>
                  <a:gd name="connsiteX20" fmla="*/ 217488 w 1196132"/>
                  <a:gd name="connsiteY20" fmla="*/ 237913 h 362696"/>
                  <a:gd name="connsiteX21" fmla="*/ 288130 w 1196132"/>
                  <a:gd name="connsiteY21" fmla="*/ 301411 h 362696"/>
                  <a:gd name="connsiteX22" fmla="*/ 366712 w 1196132"/>
                  <a:gd name="connsiteY22" fmla="*/ 264900 h 362696"/>
                  <a:gd name="connsiteX23" fmla="*/ 448468 w 1196132"/>
                  <a:gd name="connsiteY23" fmla="*/ 322053 h 362696"/>
                  <a:gd name="connsiteX24" fmla="*/ 524668 w 1196132"/>
                  <a:gd name="connsiteY24" fmla="*/ 278398 h 362696"/>
                  <a:gd name="connsiteX25" fmla="*/ 610393 w 1196132"/>
                  <a:gd name="connsiteY25" fmla="*/ 335548 h 362696"/>
                  <a:gd name="connsiteX26" fmla="*/ 673893 w 1196132"/>
                  <a:gd name="connsiteY26" fmla="*/ 290300 h 362696"/>
                  <a:gd name="connsiteX27" fmla="*/ 739773 w 1196132"/>
                  <a:gd name="connsiteY27" fmla="*/ 348246 h 362696"/>
                  <a:gd name="connsiteX28" fmla="*/ 808037 w 1196132"/>
                  <a:gd name="connsiteY28" fmla="*/ 289507 h 362696"/>
                  <a:gd name="connsiteX29" fmla="*/ 885824 w 1196132"/>
                  <a:gd name="connsiteY29" fmla="*/ 362534 h 362696"/>
                  <a:gd name="connsiteX30" fmla="*/ 945356 w 1196132"/>
                  <a:gd name="connsiteY30" fmla="*/ 286332 h 362696"/>
                  <a:gd name="connsiteX31" fmla="*/ 1025525 w 1196132"/>
                  <a:gd name="connsiteY31" fmla="*/ 357772 h 362696"/>
                  <a:gd name="connsiteX32" fmla="*/ 1077118 w 1196132"/>
                  <a:gd name="connsiteY32" fmla="*/ 291892 h 362696"/>
                  <a:gd name="connsiteX33" fmla="*/ 1156493 w 1196132"/>
                  <a:gd name="connsiteY33" fmla="*/ 327606 h 362696"/>
                  <a:gd name="connsiteX34" fmla="*/ 1160461 w 1196132"/>
                  <a:gd name="connsiteY34" fmla="*/ 237123 h 362696"/>
                  <a:gd name="connsiteX35" fmla="*/ 1176337 w 1196132"/>
                  <a:gd name="connsiteY35" fmla="*/ 191081 h 36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196132" h="362696">
                    <a:moveTo>
                      <a:pt x="1171574" y="124406"/>
                    </a:moveTo>
                    <a:cubicBezTo>
                      <a:pt x="1165224" y="119644"/>
                      <a:pt x="1219992" y="91072"/>
                      <a:pt x="1183480" y="68848"/>
                    </a:cubicBezTo>
                    <a:cubicBezTo>
                      <a:pt x="1155963" y="35511"/>
                      <a:pt x="1127521" y="73346"/>
                      <a:pt x="1108074" y="64086"/>
                    </a:cubicBezTo>
                    <a:cubicBezTo>
                      <a:pt x="1088627" y="54826"/>
                      <a:pt x="1123420" y="7995"/>
                      <a:pt x="1060449" y="586"/>
                    </a:cubicBezTo>
                    <a:cubicBezTo>
                      <a:pt x="1010178" y="-6823"/>
                      <a:pt x="1013882" y="58529"/>
                      <a:pt x="990599" y="51385"/>
                    </a:cubicBezTo>
                    <a:cubicBezTo>
                      <a:pt x="967316" y="44241"/>
                      <a:pt x="968638" y="1111"/>
                      <a:pt x="927099" y="2169"/>
                    </a:cubicBezTo>
                    <a:cubicBezTo>
                      <a:pt x="885560" y="3227"/>
                      <a:pt x="884106" y="56937"/>
                      <a:pt x="855663" y="57731"/>
                    </a:cubicBezTo>
                    <a:cubicBezTo>
                      <a:pt x="827220" y="58525"/>
                      <a:pt x="823912" y="6138"/>
                      <a:pt x="756443" y="6932"/>
                    </a:cubicBezTo>
                    <a:cubicBezTo>
                      <a:pt x="688974" y="7726"/>
                      <a:pt x="704717" y="62230"/>
                      <a:pt x="679449" y="62494"/>
                    </a:cubicBezTo>
                    <a:cubicBezTo>
                      <a:pt x="654181" y="62759"/>
                      <a:pt x="655637" y="9842"/>
                      <a:pt x="604837" y="8519"/>
                    </a:cubicBezTo>
                    <a:cubicBezTo>
                      <a:pt x="554037" y="7196"/>
                      <a:pt x="552184" y="72019"/>
                      <a:pt x="527049" y="73606"/>
                    </a:cubicBezTo>
                    <a:cubicBezTo>
                      <a:pt x="501914" y="75194"/>
                      <a:pt x="506412" y="15663"/>
                      <a:pt x="454025" y="18044"/>
                    </a:cubicBezTo>
                    <a:cubicBezTo>
                      <a:pt x="401639" y="15663"/>
                      <a:pt x="398064" y="87894"/>
                      <a:pt x="373855" y="87894"/>
                    </a:cubicBezTo>
                    <a:cubicBezTo>
                      <a:pt x="349646" y="87894"/>
                      <a:pt x="347267" y="19366"/>
                      <a:pt x="308770" y="18044"/>
                    </a:cubicBezTo>
                    <a:cubicBezTo>
                      <a:pt x="248048" y="19897"/>
                      <a:pt x="264186" y="90809"/>
                      <a:pt x="231774" y="92661"/>
                    </a:cubicBezTo>
                    <a:cubicBezTo>
                      <a:pt x="199363" y="94513"/>
                      <a:pt x="188781" y="25056"/>
                      <a:pt x="158751" y="25981"/>
                    </a:cubicBezTo>
                    <a:cubicBezTo>
                      <a:pt x="100146" y="17381"/>
                      <a:pt x="112977" y="67785"/>
                      <a:pt x="86518" y="79162"/>
                    </a:cubicBezTo>
                    <a:cubicBezTo>
                      <a:pt x="60060" y="90539"/>
                      <a:pt x="32412" y="42252"/>
                      <a:pt x="0" y="94243"/>
                    </a:cubicBezTo>
                    <a:cubicBezTo>
                      <a:pt x="2514" y="155760"/>
                      <a:pt x="50270" y="153250"/>
                      <a:pt x="73024" y="178386"/>
                    </a:cubicBezTo>
                    <a:cubicBezTo>
                      <a:pt x="95778" y="203522"/>
                      <a:pt x="91808" y="225615"/>
                      <a:pt x="123823" y="248236"/>
                    </a:cubicBezTo>
                    <a:cubicBezTo>
                      <a:pt x="171713" y="264507"/>
                      <a:pt x="194337" y="233284"/>
                      <a:pt x="217488" y="237913"/>
                    </a:cubicBezTo>
                    <a:cubicBezTo>
                      <a:pt x="240639" y="242542"/>
                      <a:pt x="263259" y="296913"/>
                      <a:pt x="288130" y="301411"/>
                    </a:cubicBezTo>
                    <a:cubicBezTo>
                      <a:pt x="313001" y="305909"/>
                      <a:pt x="339989" y="261460"/>
                      <a:pt x="366712" y="264900"/>
                    </a:cubicBezTo>
                    <a:cubicBezTo>
                      <a:pt x="393435" y="268340"/>
                      <a:pt x="387746" y="320861"/>
                      <a:pt x="448468" y="322053"/>
                    </a:cubicBezTo>
                    <a:cubicBezTo>
                      <a:pt x="476646" y="328007"/>
                      <a:pt x="507602" y="289114"/>
                      <a:pt x="524668" y="278398"/>
                    </a:cubicBezTo>
                    <a:cubicBezTo>
                      <a:pt x="553772" y="281176"/>
                      <a:pt x="552714" y="334093"/>
                      <a:pt x="610393" y="335548"/>
                    </a:cubicBezTo>
                    <a:cubicBezTo>
                      <a:pt x="636322" y="333828"/>
                      <a:pt x="652330" y="288184"/>
                      <a:pt x="673893" y="290300"/>
                    </a:cubicBezTo>
                    <a:cubicBezTo>
                      <a:pt x="695456" y="292416"/>
                      <a:pt x="703657" y="360020"/>
                      <a:pt x="739773" y="348246"/>
                    </a:cubicBezTo>
                    <a:cubicBezTo>
                      <a:pt x="782239" y="361872"/>
                      <a:pt x="783695" y="287126"/>
                      <a:pt x="808037" y="289507"/>
                    </a:cubicBezTo>
                    <a:cubicBezTo>
                      <a:pt x="832379" y="291888"/>
                      <a:pt x="815842" y="358301"/>
                      <a:pt x="885824" y="362534"/>
                    </a:cubicBezTo>
                    <a:cubicBezTo>
                      <a:pt x="939931" y="366767"/>
                      <a:pt x="922073" y="287126"/>
                      <a:pt x="945356" y="286332"/>
                    </a:cubicBezTo>
                    <a:cubicBezTo>
                      <a:pt x="968639" y="285538"/>
                      <a:pt x="978165" y="366370"/>
                      <a:pt x="1025525" y="357772"/>
                    </a:cubicBezTo>
                    <a:cubicBezTo>
                      <a:pt x="1047485" y="358699"/>
                      <a:pt x="1049469" y="296391"/>
                      <a:pt x="1077118" y="291892"/>
                    </a:cubicBezTo>
                    <a:cubicBezTo>
                      <a:pt x="1104767" y="287394"/>
                      <a:pt x="1117203" y="346259"/>
                      <a:pt x="1156493" y="327606"/>
                    </a:cubicBezTo>
                    <a:cubicBezTo>
                      <a:pt x="1195783" y="308953"/>
                      <a:pt x="1144983" y="247045"/>
                      <a:pt x="1160461" y="237123"/>
                    </a:cubicBezTo>
                    <a:cubicBezTo>
                      <a:pt x="1175939" y="227201"/>
                      <a:pt x="1168796" y="196241"/>
                      <a:pt x="1176337" y="191081"/>
                    </a:cubicBezTo>
                  </a:path>
                </a:pathLst>
              </a:custGeom>
              <a:no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5" name="グループ化 114"/>
          <p:cNvGrpSpPr/>
          <p:nvPr/>
        </p:nvGrpSpPr>
        <p:grpSpPr>
          <a:xfrm>
            <a:off x="4152493" y="7359599"/>
            <a:ext cx="417156" cy="270030"/>
            <a:chOff x="4386188" y="7617296"/>
            <a:chExt cx="554980" cy="360040"/>
          </a:xfrm>
        </p:grpSpPr>
        <p:sp>
          <p:nvSpPr>
            <p:cNvPr id="113" name="円/楕円 112"/>
            <p:cNvSpPr/>
            <p:nvPr/>
          </p:nvSpPr>
          <p:spPr>
            <a:xfrm>
              <a:off x="4386188" y="7617296"/>
              <a:ext cx="55498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4630287" y="7707306"/>
              <a:ext cx="152400" cy="18002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4125004" y="7643282"/>
            <a:ext cx="417156" cy="270030"/>
            <a:chOff x="4386188" y="7617296"/>
            <a:chExt cx="554980" cy="360040"/>
          </a:xfrm>
        </p:grpSpPr>
        <p:sp>
          <p:nvSpPr>
            <p:cNvPr id="117" name="円/楕円 116"/>
            <p:cNvSpPr/>
            <p:nvPr/>
          </p:nvSpPr>
          <p:spPr>
            <a:xfrm>
              <a:off x="4386188" y="7617296"/>
              <a:ext cx="55498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4630287" y="7707306"/>
              <a:ext cx="152400" cy="18002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4542160" y="7503302"/>
            <a:ext cx="417156" cy="270030"/>
            <a:chOff x="4386188" y="7617296"/>
            <a:chExt cx="554980" cy="360040"/>
          </a:xfrm>
        </p:grpSpPr>
        <p:sp>
          <p:nvSpPr>
            <p:cNvPr id="120" name="円/楕円 119"/>
            <p:cNvSpPr/>
            <p:nvPr/>
          </p:nvSpPr>
          <p:spPr>
            <a:xfrm>
              <a:off x="4386188" y="7617296"/>
              <a:ext cx="55498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4630287" y="7707306"/>
              <a:ext cx="152400" cy="18002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4517061" y="7763458"/>
            <a:ext cx="417156" cy="270030"/>
            <a:chOff x="4386188" y="7617296"/>
            <a:chExt cx="554980" cy="360040"/>
          </a:xfrm>
        </p:grpSpPr>
        <p:sp>
          <p:nvSpPr>
            <p:cNvPr id="123" name="円/楕円 122"/>
            <p:cNvSpPr/>
            <p:nvPr/>
          </p:nvSpPr>
          <p:spPr>
            <a:xfrm>
              <a:off x="4386188" y="7617296"/>
              <a:ext cx="554980" cy="3600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4630287" y="7707306"/>
              <a:ext cx="152400" cy="18002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3" name="グループ化 142"/>
          <p:cNvGrpSpPr/>
          <p:nvPr/>
        </p:nvGrpSpPr>
        <p:grpSpPr>
          <a:xfrm rot="19965863">
            <a:off x="3828927" y="2865521"/>
            <a:ext cx="889849" cy="886753"/>
            <a:chOff x="3732229" y="2840775"/>
            <a:chExt cx="1360757" cy="1171636"/>
          </a:xfrm>
        </p:grpSpPr>
        <p:sp>
          <p:nvSpPr>
            <p:cNvPr id="107" name="ハート 106"/>
            <p:cNvSpPr/>
            <p:nvPr/>
          </p:nvSpPr>
          <p:spPr>
            <a:xfrm>
              <a:off x="3732229" y="2840775"/>
              <a:ext cx="1360757" cy="1171636"/>
            </a:xfrm>
            <a:custGeom>
              <a:avLst/>
              <a:gdLst>
                <a:gd name="connsiteX0" fmla="*/ 626988 w 1253975"/>
                <a:gd name="connsiteY0" fmla="*/ 287735 h 1150939"/>
                <a:gd name="connsiteX1" fmla="*/ 626988 w 1253975"/>
                <a:gd name="connsiteY1" fmla="*/ 1150939 h 1150939"/>
                <a:gd name="connsiteX2" fmla="*/ 626988 w 1253975"/>
                <a:gd name="connsiteY2" fmla="*/ 287735 h 1150939"/>
                <a:gd name="connsiteX0" fmla="*/ 542132 w 1173690"/>
                <a:gd name="connsiteY0" fmla="*/ 273477 h 1136681"/>
                <a:gd name="connsiteX1" fmla="*/ 542132 w 1173690"/>
                <a:gd name="connsiteY1" fmla="*/ 1136681 h 1136681"/>
                <a:gd name="connsiteX2" fmla="*/ 542132 w 1173690"/>
                <a:gd name="connsiteY2" fmla="*/ 273477 h 1136681"/>
                <a:gd name="connsiteX0" fmla="*/ 574343 w 1205901"/>
                <a:gd name="connsiteY0" fmla="*/ 273477 h 1136681"/>
                <a:gd name="connsiteX1" fmla="*/ 574343 w 1205901"/>
                <a:gd name="connsiteY1" fmla="*/ 1136681 h 1136681"/>
                <a:gd name="connsiteX2" fmla="*/ 574343 w 1205901"/>
                <a:gd name="connsiteY2" fmla="*/ 273477 h 1136681"/>
                <a:gd name="connsiteX0" fmla="*/ 572268 w 1206025"/>
                <a:gd name="connsiteY0" fmla="*/ 259145 h 1198549"/>
                <a:gd name="connsiteX1" fmla="*/ 575443 w 1206025"/>
                <a:gd name="connsiteY1" fmla="*/ 1198549 h 1198549"/>
                <a:gd name="connsiteX2" fmla="*/ 572268 w 1206025"/>
                <a:gd name="connsiteY2" fmla="*/ 259145 h 1198549"/>
                <a:gd name="connsiteX0" fmla="*/ 572268 w 1206025"/>
                <a:gd name="connsiteY0" fmla="*/ 255766 h 1214220"/>
                <a:gd name="connsiteX1" fmla="*/ 575443 w 1206025"/>
                <a:gd name="connsiteY1" fmla="*/ 1214220 h 1214220"/>
                <a:gd name="connsiteX2" fmla="*/ 572268 w 1206025"/>
                <a:gd name="connsiteY2" fmla="*/ 255766 h 1214220"/>
                <a:gd name="connsiteX0" fmla="*/ 589738 w 1223495"/>
                <a:gd name="connsiteY0" fmla="*/ 255766 h 1214220"/>
                <a:gd name="connsiteX1" fmla="*/ 592913 w 1223495"/>
                <a:gd name="connsiteY1" fmla="*/ 1214220 h 1214220"/>
                <a:gd name="connsiteX2" fmla="*/ 589738 w 1223495"/>
                <a:gd name="connsiteY2" fmla="*/ 255766 h 1214220"/>
                <a:gd name="connsiteX0" fmla="*/ 532613 w 1231317"/>
                <a:gd name="connsiteY0" fmla="*/ 257447 h 1206376"/>
                <a:gd name="connsiteX1" fmla="*/ 627863 w 1231317"/>
                <a:gd name="connsiteY1" fmla="*/ 1206376 h 1206376"/>
                <a:gd name="connsiteX2" fmla="*/ 532613 w 1231317"/>
                <a:gd name="connsiteY2" fmla="*/ 257447 h 1206376"/>
                <a:gd name="connsiteX0" fmla="*/ 500227 w 1198931"/>
                <a:gd name="connsiteY0" fmla="*/ 257447 h 1206376"/>
                <a:gd name="connsiteX1" fmla="*/ 595477 w 1198931"/>
                <a:gd name="connsiteY1" fmla="*/ 1206376 h 1206376"/>
                <a:gd name="connsiteX2" fmla="*/ 500227 w 1198931"/>
                <a:gd name="connsiteY2" fmla="*/ 257447 h 1206376"/>
                <a:gd name="connsiteX0" fmla="*/ 500227 w 1180764"/>
                <a:gd name="connsiteY0" fmla="*/ 173686 h 1122615"/>
                <a:gd name="connsiteX1" fmla="*/ 595477 w 1180764"/>
                <a:gd name="connsiteY1" fmla="*/ 1122615 h 1122615"/>
                <a:gd name="connsiteX2" fmla="*/ 500227 w 1180764"/>
                <a:gd name="connsiteY2" fmla="*/ 173686 h 1122615"/>
                <a:gd name="connsiteX0" fmla="*/ 500227 w 1271200"/>
                <a:gd name="connsiteY0" fmla="*/ 284937 h 1233866"/>
                <a:gd name="connsiteX1" fmla="*/ 595477 w 1271200"/>
                <a:gd name="connsiteY1" fmla="*/ 1233866 h 1233866"/>
                <a:gd name="connsiteX2" fmla="*/ 500227 w 1271200"/>
                <a:gd name="connsiteY2" fmla="*/ 284937 h 1233866"/>
                <a:gd name="connsiteX0" fmla="*/ 500227 w 1315657"/>
                <a:gd name="connsiteY0" fmla="*/ 189991 h 1138920"/>
                <a:gd name="connsiteX1" fmla="*/ 595477 w 1315657"/>
                <a:gd name="connsiteY1" fmla="*/ 1138920 h 1138920"/>
                <a:gd name="connsiteX2" fmla="*/ 500227 w 1315657"/>
                <a:gd name="connsiteY2" fmla="*/ 189991 h 1138920"/>
                <a:gd name="connsiteX0" fmla="*/ 551645 w 1367075"/>
                <a:gd name="connsiteY0" fmla="*/ 234270 h 1183199"/>
                <a:gd name="connsiteX1" fmla="*/ 646895 w 1367075"/>
                <a:gd name="connsiteY1" fmla="*/ 1183199 h 1183199"/>
                <a:gd name="connsiteX2" fmla="*/ 551645 w 1367075"/>
                <a:gd name="connsiteY2" fmla="*/ 234270 h 1183199"/>
                <a:gd name="connsiteX0" fmla="*/ 556519 w 1371949"/>
                <a:gd name="connsiteY0" fmla="*/ 261983 h 1210912"/>
                <a:gd name="connsiteX1" fmla="*/ 651769 w 1371949"/>
                <a:gd name="connsiteY1" fmla="*/ 1210912 h 1210912"/>
                <a:gd name="connsiteX2" fmla="*/ 556519 w 1371949"/>
                <a:gd name="connsiteY2" fmla="*/ 261983 h 1210912"/>
                <a:gd name="connsiteX0" fmla="*/ 602204 w 1417634"/>
                <a:gd name="connsiteY0" fmla="*/ 257629 h 1206558"/>
                <a:gd name="connsiteX1" fmla="*/ 697454 w 1417634"/>
                <a:gd name="connsiteY1" fmla="*/ 1206558 h 1206558"/>
                <a:gd name="connsiteX2" fmla="*/ 602204 w 1417634"/>
                <a:gd name="connsiteY2" fmla="*/ 257629 h 1206558"/>
                <a:gd name="connsiteX0" fmla="*/ 602204 w 1306411"/>
                <a:gd name="connsiteY0" fmla="*/ 257629 h 1206558"/>
                <a:gd name="connsiteX1" fmla="*/ 697454 w 1306411"/>
                <a:gd name="connsiteY1" fmla="*/ 1206558 h 1206558"/>
                <a:gd name="connsiteX2" fmla="*/ 602204 w 1306411"/>
                <a:gd name="connsiteY2" fmla="*/ 257629 h 1206558"/>
                <a:gd name="connsiteX0" fmla="*/ 602204 w 1404249"/>
                <a:gd name="connsiteY0" fmla="*/ 257629 h 1206558"/>
                <a:gd name="connsiteX1" fmla="*/ 697454 w 1404249"/>
                <a:gd name="connsiteY1" fmla="*/ 1206558 h 1206558"/>
                <a:gd name="connsiteX2" fmla="*/ 602204 w 1404249"/>
                <a:gd name="connsiteY2" fmla="*/ 257629 h 1206558"/>
                <a:gd name="connsiteX0" fmla="*/ 558712 w 1360757"/>
                <a:gd name="connsiteY0" fmla="*/ 222707 h 1171636"/>
                <a:gd name="connsiteX1" fmla="*/ 653962 w 1360757"/>
                <a:gd name="connsiteY1" fmla="*/ 1171636 h 1171636"/>
                <a:gd name="connsiteX2" fmla="*/ 558712 w 1360757"/>
                <a:gd name="connsiteY2" fmla="*/ 222707 h 1171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0757" h="1171636">
                  <a:moveTo>
                    <a:pt x="558712" y="222707"/>
                  </a:moveTo>
                  <a:cubicBezTo>
                    <a:pt x="1312111" y="-492807"/>
                    <a:pt x="1861474" y="969867"/>
                    <a:pt x="653962" y="1171636"/>
                  </a:cubicBezTo>
                  <a:cubicBezTo>
                    <a:pt x="-533131" y="628074"/>
                    <a:pt x="186381" y="-470911"/>
                    <a:pt x="558712" y="222707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 140"/>
            <p:cNvSpPr/>
            <p:nvPr/>
          </p:nvSpPr>
          <p:spPr>
            <a:xfrm>
              <a:off x="3825409" y="2950103"/>
              <a:ext cx="422456" cy="803667"/>
            </a:xfrm>
            <a:custGeom>
              <a:avLst/>
              <a:gdLst>
                <a:gd name="connsiteX0" fmla="*/ 282718 w 302474"/>
                <a:gd name="connsiteY0" fmla="*/ 744116 h 745026"/>
                <a:gd name="connsiteX1" fmla="*/ 247793 w 302474"/>
                <a:gd name="connsiteY1" fmla="*/ 178966 h 745026"/>
                <a:gd name="connsiteX2" fmla="*/ 143 w 302474"/>
                <a:gd name="connsiteY2" fmla="*/ 32916 h 745026"/>
                <a:gd name="connsiteX3" fmla="*/ 282718 w 302474"/>
                <a:gd name="connsiteY3" fmla="*/ 744116 h 745026"/>
                <a:gd name="connsiteX0" fmla="*/ 355916 w 379729"/>
                <a:gd name="connsiteY0" fmla="*/ 717252 h 718614"/>
                <a:gd name="connsiteX1" fmla="*/ 320991 w 379729"/>
                <a:gd name="connsiteY1" fmla="*/ 152102 h 718614"/>
                <a:gd name="connsiteX2" fmla="*/ 73341 w 379729"/>
                <a:gd name="connsiteY2" fmla="*/ 6052 h 718614"/>
                <a:gd name="connsiteX3" fmla="*/ 18566 w 379729"/>
                <a:gd name="connsiteY3" fmla="*/ 301327 h 718614"/>
                <a:gd name="connsiteX4" fmla="*/ 355916 w 379729"/>
                <a:gd name="connsiteY4" fmla="*/ 717252 h 718614"/>
                <a:gd name="connsiteX0" fmla="*/ 353791 w 377604"/>
                <a:gd name="connsiteY0" fmla="*/ 771907 h 773269"/>
                <a:gd name="connsiteX1" fmla="*/ 318866 w 377604"/>
                <a:gd name="connsiteY1" fmla="*/ 206757 h 773269"/>
                <a:gd name="connsiteX2" fmla="*/ 83771 w 377604"/>
                <a:gd name="connsiteY2" fmla="*/ 3557 h 773269"/>
                <a:gd name="connsiteX3" fmla="*/ 16441 w 377604"/>
                <a:gd name="connsiteY3" fmla="*/ 355982 h 773269"/>
                <a:gd name="connsiteX4" fmla="*/ 353791 w 377604"/>
                <a:gd name="connsiteY4" fmla="*/ 771907 h 773269"/>
                <a:gd name="connsiteX0" fmla="*/ 367322 w 391135"/>
                <a:gd name="connsiteY0" fmla="*/ 783395 h 784757"/>
                <a:gd name="connsiteX1" fmla="*/ 332397 w 391135"/>
                <a:gd name="connsiteY1" fmla="*/ 218245 h 784757"/>
                <a:gd name="connsiteX2" fmla="*/ 97302 w 391135"/>
                <a:gd name="connsiteY2" fmla="*/ 15045 h 784757"/>
                <a:gd name="connsiteX3" fmla="*/ 29972 w 391135"/>
                <a:gd name="connsiteY3" fmla="*/ 367470 h 784757"/>
                <a:gd name="connsiteX4" fmla="*/ 367322 w 391135"/>
                <a:gd name="connsiteY4" fmla="*/ 783395 h 784757"/>
                <a:gd name="connsiteX0" fmla="*/ 354562 w 392182"/>
                <a:gd name="connsiteY0" fmla="*/ 771908 h 773270"/>
                <a:gd name="connsiteX1" fmla="*/ 352278 w 392182"/>
                <a:gd name="connsiteY1" fmla="*/ 206758 h 773270"/>
                <a:gd name="connsiteX2" fmla="*/ 84542 w 392182"/>
                <a:gd name="connsiteY2" fmla="*/ 3558 h 773270"/>
                <a:gd name="connsiteX3" fmla="*/ 17212 w 392182"/>
                <a:gd name="connsiteY3" fmla="*/ 355983 h 773270"/>
                <a:gd name="connsiteX4" fmla="*/ 354562 w 392182"/>
                <a:gd name="connsiteY4" fmla="*/ 771908 h 773270"/>
                <a:gd name="connsiteX0" fmla="*/ 354562 w 392182"/>
                <a:gd name="connsiteY0" fmla="*/ 780831 h 782193"/>
                <a:gd name="connsiteX1" fmla="*/ 352278 w 392182"/>
                <a:gd name="connsiteY1" fmla="*/ 215681 h 782193"/>
                <a:gd name="connsiteX2" fmla="*/ 84542 w 392182"/>
                <a:gd name="connsiteY2" fmla="*/ 12481 h 782193"/>
                <a:gd name="connsiteX3" fmla="*/ 17212 w 392182"/>
                <a:gd name="connsiteY3" fmla="*/ 364906 h 782193"/>
                <a:gd name="connsiteX4" fmla="*/ 354562 w 392182"/>
                <a:gd name="connsiteY4" fmla="*/ 780831 h 782193"/>
                <a:gd name="connsiteX0" fmla="*/ 343936 w 380728"/>
                <a:gd name="connsiteY0" fmla="*/ 780603 h 781899"/>
                <a:gd name="connsiteX1" fmla="*/ 341652 w 380728"/>
                <a:gd name="connsiteY1" fmla="*/ 215453 h 781899"/>
                <a:gd name="connsiteX2" fmla="*/ 73916 w 380728"/>
                <a:gd name="connsiteY2" fmla="*/ 12253 h 781899"/>
                <a:gd name="connsiteX3" fmla="*/ 19140 w 380728"/>
                <a:gd name="connsiteY3" fmla="*/ 361503 h 781899"/>
                <a:gd name="connsiteX4" fmla="*/ 343936 w 380728"/>
                <a:gd name="connsiteY4" fmla="*/ 780603 h 781899"/>
                <a:gd name="connsiteX0" fmla="*/ 342984 w 379776"/>
                <a:gd name="connsiteY0" fmla="*/ 770447 h 771743"/>
                <a:gd name="connsiteX1" fmla="*/ 340700 w 379776"/>
                <a:gd name="connsiteY1" fmla="*/ 205297 h 771743"/>
                <a:gd name="connsiteX2" fmla="*/ 77986 w 379776"/>
                <a:gd name="connsiteY2" fmla="*/ 14797 h 771743"/>
                <a:gd name="connsiteX3" fmla="*/ 18188 w 379776"/>
                <a:gd name="connsiteY3" fmla="*/ 351347 h 771743"/>
                <a:gd name="connsiteX4" fmla="*/ 342984 w 379776"/>
                <a:gd name="connsiteY4" fmla="*/ 770447 h 771743"/>
                <a:gd name="connsiteX0" fmla="*/ 350517 w 384058"/>
                <a:gd name="connsiteY0" fmla="*/ 754572 h 755931"/>
                <a:gd name="connsiteX1" fmla="*/ 340700 w 384058"/>
                <a:gd name="connsiteY1" fmla="*/ 205297 h 755931"/>
                <a:gd name="connsiteX2" fmla="*/ 77986 w 384058"/>
                <a:gd name="connsiteY2" fmla="*/ 14797 h 755931"/>
                <a:gd name="connsiteX3" fmla="*/ 18188 w 384058"/>
                <a:gd name="connsiteY3" fmla="*/ 351347 h 755931"/>
                <a:gd name="connsiteX4" fmla="*/ 350517 w 384058"/>
                <a:gd name="connsiteY4" fmla="*/ 754572 h 755931"/>
                <a:gd name="connsiteX0" fmla="*/ 350517 w 371240"/>
                <a:gd name="connsiteY0" fmla="*/ 754572 h 755102"/>
                <a:gd name="connsiteX1" fmla="*/ 340700 w 371240"/>
                <a:gd name="connsiteY1" fmla="*/ 205297 h 755102"/>
                <a:gd name="connsiteX2" fmla="*/ 77986 w 371240"/>
                <a:gd name="connsiteY2" fmla="*/ 14797 h 755102"/>
                <a:gd name="connsiteX3" fmla="*/ 18188 w 371240"/>
                <a:gd name="connsiteY3" fmla="*/ 351347 h 755102"/>
                <a:gd name="connsiteX4" fmla="*/ 350517 w 371240"/>
                <a:gd name="connsiteY4" fmla="*/ 754572 h 755102"/>
                <a:gd name="connsiteX0" fmla="*/ 350517 w 367826"/>
                <a:gd name="connsiteY0" fmla="*/ 754572 h 754905"/>
                <a:gd name="connsiteX1" fmla="*/ 340700 w 367826"/>
                <a:gd name="connsiteY1" fmla="*/ 205297 h 754905"/>
                <a:gd name="connsiteX2" fmla="*/ 77986 w 367826"/>
                <a:gd name="connsiteY2" fmla="*/ 14797 h 754905"/>
                <a:gd name="connsiteX3" fmla="*/ 18188 w 367826"/>
                <a:gd name="connsiteY3" fmla="*/ 351347 h 754905"/>
                <a:gd name="connsiteX4" fmla="*/ 350517 w 367826"/>
                <a:gd name="connsiteY4" fmla="*/ 754572 h 754905"/>
                <a:gd name="connsiteX0" fmla="*/ 317876 w 358716"/>
                <a:gd name="connsiteY0" fmla="*/ 805372 h 805657"/>
                <a:gd name="connsiteX1" fmla="*/ 340700 w 358716"/>
                <a:gd name="connsiteY1" fmla="*/ 205297 h 805657"/>
                <a:gd name="connsiteX2" fmla="*/ 77986 w 358716"/>
                <a:gd name="connsiteY2" fmla="*/ 14797 h 805657"/>
                <a:gd name="connsiteX3" fmla="*/ 18188 w 358716"/>
                <a:gd name="connsiteY3" fmla="*/ 351347 h 805657"/>
                <a:gd name="connsiteX4" fmla="*/ 317876 w 358716"/>
                <a:gd name="connsiteY4" fmla="*/ 805372 h 805657"/>
                <a:gd name="connsiteX0" fmla="*/ 317876 w 358716"/>
                <a:gd name="connsiteY0" fmla="*/ 805372 h 805926"/>
                <a:gd name="connsiteX1" fmla="*/ 340700 w 358716"/>
                <a:gd name="connsiteY1" fmla="*/ 205297 h 805926"/>
                <a:gd name="connsiteX2" fmla="*/ 77986 w 358716"/>
                <a:gd name="connsiteY2" fmla="*/ 14797 h 805926"/>
                <a:gd name="connsiteX3" fmla="*/ 18188 w 358716"/>
                <a:gd name="connsiteY3" fmla="*/ 351347 h 805926"/>
                <a:gd name="connsiteX4" fmla="*/ 317876 w 358716"/>
                <a:gd name="connsiteY4" fmla="*/ 805372 h 805926"/>
                <a:gd name="connsiteX0" fmla="*/ 329914 w 370754"/>
                <a:gd name="connsiteY0" fmla="*/ 805372 h 805926"/>
                <a:gd name="connsiteX1" fmla="*/ 352738 w 370754"/>
                <a:gd name="connsiteY1" fmla="*/ 205297 h 805926"/>
                <a:gd name="connsiteX2" fmla="*/ 90024 w 370754"/>
                <a:gd name="connsiteY2" fmla="*/ 14797 h 805926"/>
                <a:gd name="connsiteX3" fmla="*/ 30226 w 370754"/>
                <a:gd name="connsiteY3" fmla="*/ 351347 h 805926"/>
                <a:gd name="connsiteX4" fmla="*/ 329914 w 370754"/>
                <a:gd name="connsiteY4" fmla="*/ 805372 h 805926"/>
                <a:gd name="connsiteX0" fmla="*/ 324423 w 365263"/>
                <a:gd name="connsiteY0" fmla="*/ 805372 h 805926"/>
                <a:gd name="connsiteX1" fmla="*/ 347247 w 365263"/>
                <a:gd name="connsiteY1" fmla="*/ 205297 h 805926"/>
                <a:gd name="connsiteX2" fmla="*/ 84533 w 365263"/>
                <a:gd name="connsiteY2" fmla="*/ 14797 h 805926"/>
                <a:gd name="connsiteX3" fmla="*/ 24735 w 365263"/>
                <a:gd name="connsiteY3" fmla="*/ 351347 h 805926"/>
                <a:gd name="connsiteX4" fmla="*/ 324423 w 365263"/>
                <a:gd name="connsiteY4" fmla="*/ 805372 h 805926"/>
                <a:gd name="connsiteX0" fmla="*/ 330760 w 381751"/>
                <a:gd name="connsiteY0" fmla="*/ 808177 h 812039"/>
                <a:gd name="connsiteX1" fmla="*/ 353584 w 381751"/>
                <a:gd name="connsiteY1" fmla="*/ 208102 h 812039"/>
                <a:gd name="connsiteX2" fmla="*/ 90870 w 381751"/>
                <a:gd name="connsiteY2" fmla="*/ 17602 h 812039"/>
                <a:gd name="connsiteX3" fmla="*/ 23539 w 381751"/>
                <a:gd name="connsiteY3" fmla="*/ 392252 h 812039"/>
                <a:gd name="connsiteX4" fmla="*/ 330760 w 381751"/>
                <a:gd name="connsiteY4" fmla="*/ 808177 h 812039"/>
                <a:gd name="connsiteX0" fmla="*/ 330760 w 381751"/>
                <a:gd name="connsiteY0" fmla="*/ 808177 h 811919"/>
                <a:gd name="connsiteX1" fmla="*/ 353584 w 381751"/>
                <a:gd name="connsiteY1" fmla="*/ 208102 h 811919"/>
                <a:gd name="connsiteX2" fmla="*/ 90870 w 381751"/>
                <a:gd name="connsiteY2" fmla="*/ 17602 h 811919"/>
                <a:gd name="connsiteX3" fmla="*/ 23539 w 381751"/>
                <a:gd name="connsiteY3" fmla="*/ 392252 h 811919"/>
                <a:gd name="connsiteX4" fmla="*/ 330760 w 381751"/>
                <a:gd name="connsiteY4" fmla="*/ 808177 h 811919"/>
                <a:gd name="connsiteX0" fmla="*/ 330760 w 381751"/>
                <a:gd name="connsiteY0" fmla="*/ 808177 h 811919"/>
                <a:gd name="connsiteX1" fmla="*/ 353584 w 381751"/>
                <a:gd name="connsiteY1" fmla="*/ 208102 h 811919"/>
                <a:gd name="connsiteX2" fmla="*/ 90870 w 381751"/>
                <a:gd name="connsiteY2" fmla="*/ 17602 h 811919"/>
                <a:gd name="connsiteX3" fmla="*/ 23539 w 381751"/>
                <a:gd name="connsiteY3" fmla="*/ 392252 h 811919"/>
                <a:gd name="connsiteX4" fmla="*/ 330760 w 381751"/>
                <a:gd name="connsiteY4" fmla="*/ 808177 h 811919"/>
                <a:gd name="connsiteX0" fmla="*/ 335782 w 383672"/>
                <a:gd name="connsiteY0" fmla="*/ 792302 h 796369"/>
                <a:gd name="connsiteX1" fmla="*/ 353584 w 383672"/>
                <a:gd name="connsiteY1" fmla="*/ 208102 h 796369"/>
                <a:gd name="connsiteX2" fmla="*/ 90870 w 383672"/>
                <a:gd name="connsiteY2" fmla="*/ 17602 h 796369"/>
                <a:gd name="connsiteX3" fmla="*/ 23539 w 383672"/>
                <a:gd name="connsiteY3" fmla="*/ 392252 h 796369"/>
                <a:gd name="connsiteX4" fmla="*/ 335782 w 383672"/>
                <a:gd name="connsiteY4" fmla="*/ 792302 h 796369"/>
                <a:gd name="connsiteX0" fmla="*/ 335782 w 374873"/>
                <a:gd name="connsiteY0" fmla="*/ 792302 h 793452"/>
                <a:gd name="connsiteX1" fmla="*/ 353584 w 374873"/>
                <a:gd name="connsiteY1" fmla="*/ 208102 h 793452"/>
                <a:gd name="connsiteX2" fmla="*/ 90870 w 374873"/>
                <a:gd name="connsiteY2" fmla="*/ 17602 h 793452"/>
                <a:gd name="connsiteX3" fmla="*/ 23539 w 374873"/>
                <a:gd name="connsiteY3" fmla="*/ 392252 h 793452"/>
                <a:gd name="connsiteX4" fmla="*/ 335782 w 374873"/>
                <a:gd name="connsiteY4" fmla="*/ 792302 h 793452"/>
                <a:gd name="connsiteX0" fmla="*/ 335198 w 369855"/>
                <a:gd name="connsiteY0" fmla="*/ 791375 h 795326"/>
                <a:gd name="connsiteX1" fmla="*/ 330402 w 369855"/>
                <a:gd name="connsiteY1" fmla="*/ 210350 h 795326"/>
                <a:gd name="connsiteX2" fmla="*/ 90286 w 369855"/>
                <a:gd name="connsiteY2" fmla="*/ 16675 h 795326"/>
                <a:gd name="connsiteX3" fmla="*/ 22955 w 369855"/>
                <a:gd name="connsiteY3" fmla="*/ 391325 h 795326"/>
                <a:gd name="connsiteX4" fmla="*/ 335198 w 369855"/>
                <a:gd name="connsiteY4" fmla="*/ 791375 h 795326"/>
                <a:gd name="connsiteX0" fmla="*/ 326704 w 360695"/>
                <a:gd name="connsiteY0" fmla="*/ 794407 h 801389"/>
                <a:gd name="connsiteX1" fmla="*/ 321908 w 360695"/>
                <a:gd name="connsiteY1" fmla="*/ 213382 h 801389"/>
                <a:gd name="connsiteX2" fmla="*/ 81792 w 360695"/>
                <a:gd name="connsiteY2" fmla="*/ 19707 h 801389"/>
                <a:gd name="connsiteX3" fmla="*/ 24504 w 360695"/>
                <a:gd name="connsiteY3" fmla="*/ 435632 h 801389"/>
                <a:gd name="connsiteX4" fmla="*/ 326704 w 360695"/>
                <a:gd name="connsiteY4" fmla="*/ 794407 h 801389"/>
                <a:gd name="connsiteX0" fmla="*/ 333056 w 367546"/>
                <a:gd name="connsiteY0" fmla="*/ 791375 h 795326"/>
                <a:gd name="connsiteX1" fmla="*/ 328260 w 367546"/>
                <a:gd name="connsiteY1" fmla="*/ 210350 h 795326"/>
                <a:gd name="connsiteX2" fmla="*/ 88144 w 367546"/>
                <a:gd name="connsiteY2" fmla="*/ 16675 h 795326"/>
                <a:gd name="connsiteX3" fmla="*/ 23323 w 367546"/>
                <a:gd name="connsiteY3" fmla="*/ 391325 h 795326"/>
                <a:gd name="connsiteX4" fmla="*/ 333056 w 367546"/>
                <a:gd name="connsiteY4" fmla="*/ 791375 h 795326"/>
                <a:gd name="connsiteX0" fmla="*/ 333056 w 367546"/>
                <a:gd name="connsiteY0" fmla="*/ 791375 h 794800"/>
                <a:gd name="connsiteX1" fmla="*/ 328260 w 367546"/>
                <a:gd name="connsiteY1" fmla="*/ 210350 h 794800"/>
                <a:gd name="connsiteX2" fmla="*/ 88144 w 367546"/>
                <a:gd name="connsiteY2" fmla="*/ 16675 h 794800"/>
                <a:gd name="connsiteX3" fmla="*/ 23323 w 367546"/>
                <a:gd name="connsiteY3" fmla="*/ 391325 h 794800"/>
                <a:gd name="connsiteX4" fmla="*/ 333056 w 367546"/>
                <a:gd name="connsiteY4" fmla="*/ 791375 h 794800"/>
                <a:gd name="connsiteX0" fmla="*/ 328810 w 362967"/>
                <a:gd name="connsiteY0" fmla="*/ 792773 h 797234"/>
                <a:gd name="connsiteX1" fmla="*/ 324014 w 362967"/>
                <a:gd name="connsiteY1" fmla="*/ 211748 h 797234"/>
                <a:gd name="connsiteX2" fmla="*/ 83898 w 362967"/>
                <a:gd name="connsiteY2" fmla="*/ 18073 h 797234"/>
                <a:gd name="connsiteX3" fmla="*/ 24099 w 362967"/>
                <a:gd name="connsiteY3" fmla="*/ 411773 h 797234"/>
                <a:gd name="connsiteX4" fmla="*/ 328810 w 362967"/>
                <a:gd name="connsiteY4" fmla="*/ 792773 h 797234"/>
                <a:gd name="connsiteX0" fmla="*/ 343073 w 377230"/>
                <a:gd name="connsiteY0" fmla="*/ 792773 h 797234"/>
                <a:gd name="connsiteX1" fmla="*/ 338277 w 377230"/>
                <a:gd name="connsiteY1" fmla="*/ 211748 h 797234"/>
                <a:gd name="connsiteX2" fmla="*/ 98161 w 377230"/>
                <a:gd name="connsiteY2" fmla="*/ 18073 h 797234"/>
                <a:gd name="connsiteX3" fmla="*/ 38362 w 377230"/>
                <a:gd name="connsiteY3" fmla="*/ 411773 h 797234"/>
                <a:gd name="connsiteX4" fmla="*/ 343073 w 377230"/>
                <a:gd name="connsiteY4" fmla="*/ 792773 h 797234"/>
                <a:gd name="connsiteX0" fmla="*/ 342253 w 364506"/>
                <a:gd name="connsiteY0" fmla="*/ 792773 h 797234"/>
                <a:gd name="connsiteX1" fmla="*/ 309837 w 364506"/>
                <a:gd name="connsiteY1" fmla="*/ 211748 h 797234"/>
                <a:gd name="connsiteX2" fmla="*/ 97341 w 364506"/>
                <a:gd name="connsiteY2" fmla="*/ 18073 h 797234"/>
                <a:gd name="connsiteX3" fmla="*/ 37542 w 364506"/>
                <a:gd name="connsiteY3" fmla="*/ 411773 h 797234"/>
                <a:gd name="connsiteX4" fmla="*/ 342253 w 364506"/>
                <a:gd name="connsiteY4" fmla="*/ 792773 h 797234"/>
                <a:gd name="connsiteX0" fmla="*/ 342253 w 353364"/>
                <a:gd name="connsiteY0" fmla="*/ 792773 h 793787"/>
                <a:gd name="connsiteX1" fmla="*/ 309837 w 353364"/>
                <a:gd name="connsiteY1" fmla="*/ 211748 h 793787"/>
                <a:gd name="connsiteX2" fmla="*/ 97341 w 353364"/>
                <a:gd name="connsiteY2" fmla="*/ 18073 h 793787"/>
                <a:gd name="connsiteX3" fmla="*/ 37542 w 353364"/>
                <a:gd name="connsiteY3" fmla="*/ 411773 h 793787"/>
                <a:gd name="connsiteX4" fmla="*/ 342253 w 353364"/>
                <a:gd name="connsiteY4" fmla="*/ 792773 h 793787"/>
                <a:gd name="connsiteX0" fmla="*/ 327901 w 348854"/>
                <a:gd name="connsiteY0" fmla="*/ 795574 h 802829"/>
                <a:gd name="connsiteX1" fmla="*/ 295485 w 348854"/>
                <a:gd name="connsiteY1" fmla="*/ 214549 h 802829"/>
                <a:gd name="connsiteX2" fmla="*/ 82989 w 348854"/>
                <a:gd name="connsiteY2" fmla="*/ 20874 h 802829"/>
                <a:gd name="connsiteX3" fmla="*/ 40766 w 348854"/>
                <a:gd name="connsiteY3" fmla="*/ 452674 h 802829"/>
                <a:gd name="connsiteX4" fmla="*/ 327901 w 348854"/>
                <a:gd name="connsiteY4" fmla="*/ 795574 h 802829"/>
                <a:gd name="connsiteX0" fmla="*/ 342252 w 364506"/>
                <a:gd name="connsiteY0" fmla="*/ 795108 h 801819"/>
                <a:gd name="connsiteX1" fmla="*/ 309836 w 364506"/>
                <a:gd name="connsiteY1" fmla="*/ 214083 h 801819"/>
                <a:gd name="connsiteX2" fmla="*/ 97340 w 364506"/>
                <a:gd name="connsiteY2" fmla="*/ 20408 h 801819"/>
                <a:gd name="connsiteX3" fmla="*/ 37541 w 364506"/>
                <a:gd name="connsiteY3" fmla="*/ 445858 h 801819"/>
                <a:gd name="connsiteX4" fmla="*/ 342252 w 364506"/>
                <a:gd name="connsiteY4" fmla="*/ 795108 h 801819"/>
                <a:gd name="connsiteX0" fmla="*/ 342252 w 364506"/>
                <a:gd name="connsiteY0" fmla="*/ 795108 h 800746"/>
                <a:gd name="connsiteX1" fmla="*/ 309836 w 364506"/>
                <a:gd name="connsiteY1" fmla="*/ 214083 h 800746"/>
                <a:gd name="connsiteX2" fmla="*/ 97340 w 364506"/>
                <a:gd name="connsiteY2" fmla="*/ 20408 h 800746"/>
                <a:gd name="connsiteX3" fmla="*/ 37541 w 364506"/>
                <a:gd name="connsiteY3" fmla="*/ 445858 h 800746"/>
                <a:gd name="connsiteX4" fmla="*/ 342252 w 364506"/>
                <a:gd name="connsiteY4" fmla="*/ 795108 h 800746"/>
                <a:gd name="connsiteX0" fmla="*/ 342252 w 356704"/>
                <a:gd name="connsiteY0" fmla="*/ 795108 h 797401"/>
                <a:gd name="connsiteX1" fmla="*/ 309836 w 356704"/>
                <a:gd name="connsiteY1" fmla="*/ 214083 h 797401"/>
                <a:gd name="connsiteX2" fmla="*/ 97340 w 356704"/>
                <a:gd name="connsiteY2" fmla="*/ 20408 h 797401"/>
                <a:gd name="connsiteX3" fmla="*/ 37541 w 356704"/>
                <a:gd name="connsiteY3" fmla="*/ 445858 h 797401"/>
                <a:gd name="connsiteX4" fmla="*/ 342252 w 356704"/>
                <a:gd name="connsiteY4" fmla="*/ 795108 h 797401"/>
                <a:gd name="connsiteX0" fmla="*/ 342252 w 364505"/>
                <a:gd name="connsiteY0" fmla="*/ 800103 h 806387"/>
                <a:gd name="connsiteX1" fmla="*/ 309836 w 364505"/>
                <a:gd name="connsiteY1" fmla="*/ 203203 h 806387"/>
                <a:gd name="connsiteX2" fmla="*/ 97340 w 364505"/>
                <a:gd name="connsiteY2" fmla="*/ 25403 h 806387"/>
                <a:gd name="connsiteX3" fmla="*/ 37541 w 364505"/>
                <a:gd name="connsiteY3" fmla="*/ 450853 h 806387"/>
                <a:gd name="connsiteX4" fmla="*/ 342252 w 364505"/>
                <a:gd name="connsiteY4" fmla="*/ 800103 h 806387"/>
                <a:gd name="connsiteX0" fmla="*/ 342252 w 355556"/>
                <a:gd name="connsiteY0" fmla="*/ 800103 h 806387"/>
                <a:gd name="connsiteX1" fmla="*/ 309836 w 355556"/>
                <a:gd name="connsiteY1" fmla="*/ 203203 h 806387"/>
                <a:gd name="connsiteX2" fmla="*/ 97340 w 355556"/>
                <a:gd name="connsiteY2" fmla="*/ 25403 h 806387"/>
                <a:gd name="connsiteX3" fmla="*/ 37541 w 355556"/>
                <a:gd name="connsiteY3" fmla="*/ 450853 h 806387"/>
                <a:gd name="connsiteX4" fmla="*/ 342252 w 355556"/>
                <a:gd name="connsiteY4" fmla="*/ 800103 h 806387"/>
                <a:gd name="connsiteX0" fmla="*/ 342697 w 359045"/>
                <a:gd name="connsiteY0" fmla="*/ 801191 h 807607"/>
                <a:gd name="connsiteX1" fmla="*/ 325347 w 359045"/>
                <a:gd name="connsiteY1" fmla="*/ 201116 h 807607"/>
                <a:gd name="connsiteX2" fmla="*/ 97785 w 359045"/>
                <a:gd name="connsiteY2" fmla="*/ 26491 h 807607"/>
                <a:gd name="connsiteX3" fmla="*/ 37986 w 359045"/>
                <a:gd name="connsiteY3" fmla="*/ 451941 h 807607"/>
                <a:gd name="connsiteX4" fmla="*/ 342697 w 359045"/>
                <a:gd name="connsiteY4" fmla="*/ 801191 h 807607"/>
                <a:gd name="connsiteX0" fmla="*/ 342697 w 345320"/>
                <a:gd name="connsiteY0" fmla="*/ 801191 h 803484"/>
                <a:gd name="connsiteX1" fmla="*/ 325347 w 345320"/>
                <a:gd name="connsiteY1" fmla="*/ 201116 h 803484"/>
                <a:gd name="connsiteX2" fmla="*/ 97785 w 345320"/>
                <a:gd name="connsiteY2" fmla="*/ 26491 h 803484"/>
                <a:gd name="connsiteX3" fmla="*/ 37986 w 345320"/>
                <a:gd name="connsiteY3" fmla="*/ 451941 h 803484"/>
                <a:gd name="connsiteX4" fmla="*/ 342697 w 345320"/>
                <a:gd name="connsiteY4" fmla="*/ 801191 h 803484"/>
                <a:gd name="connsiteX0" fmla="*/ 342697 w 345320"/>
                <a:gd name="connsiteY0" fmla="*/ 801191 h 803484"/>
                <a:gd name="connsiteX1" fmla="*/ 325347 w 345320"/>
                <a:gd name="connsiteY1" fmla="*/ 201116 h 803484"/>
                <a:gd name="connsiteX2" fmla="*/ 97785 w 345320"/>
                <a:gd name="connsiteY2" fmla="*/ 26491 h 803484"/>
                <a:gd name="connsiteX3" fmla="*/ 37986 w 345320"/>
                <a:gd name="connsiteY3" fmla="*/ 451941 h 803484"/>
                <a:gd name="connsiteX4" fmla="*/ 342697 w 345320"/>
                <a:gd name="connsiteY4" fmla="*/ 801191 h 803484"/>
                <a:gd name="connsiteX0" fmla="*/ 342697 w 346209"/>
                <a:gd name="connsiteY0" fmla="*/ 801191 h 803484"/>
                <a:gd name="connsiteX1" fmla="*/ 325347 w 346209"/>
                <a:gd name="connsiteY1" fmla="*/ 201116 h 803484"/>
                <a:gd name="connsiteX2" fmla="*/ 97785 w 346209"/>
                <a:gd name="connsiteY2" fmla="*/ 26491 h 803484"/>
                <a:gd name="connsiteX3" fmla="*/ 37986 w 346209"/>
                <a:gd name="connsiteY3" fmla="*/ 451941 h 803484"/>
                <a:gd name="connsiteX4" fmla="*/ 342697 w 346209"/>
                <a:gd name="connsiteY4" fmla="*/ 801191 h 803484"/>
                <a:gd name="connsiteX0" fmla="*/ 345988 w 349500"/>
                <a:gd name="connsiteY0" fmla="*/ 839051 h 841344"/>
                <a:gd name="connsiteX1" fmla="*/ 328638 w 349500"/>
                <a:gd name="connsiteY1" fmla="*/ 238976 h 841344"/>
                <a:gd name="connsiteX2" fmla="*/ 86034 w 349500"/>
                <a:gd name="connsiteY2" fmla="*/ 16516 h 841344"/>
                <a:gd name="connsiteX3" fmla="*/ 41277 w 349500"/>
                <a:gd name="connsiteY3" fmla="*/ 489801 h 841344"/>
                <a:gd name="connsiteX4" fmla="*/ 345988 w 349500"/>
                <a:gd name="connsiteY4" fmla="*/ 839051 h 841344"/>
                <a:gd name="connsiteX0" fmla="*/ 326285 w 329797"/>
                <a:gd name="connsiteY0" fmla="*/ 839051 h 841344"/>
                <a:gd name="connsiteX1" fmla="*/ 308935 w 329797"/>
                <a:gd name="connsiteY1" fmla="*/ 238976 h 841344"/>
                <a:gd name="connsiteX2" fmla="*/ 66331 w 329797"/>
                <a:gd name="connsiteY2" fmla="*/ 16516 h 841344"/>
                <a:gd name="connsiteX3" fmla="*/ 21574 w 329797"/>
                <a:gd name="connsiteY3" fmla="*/ 489801 h 841344"/>
                <a:gd name="connsiteX4" fmla="*/ 326285 w 329797"/>
                <a:gd name="connsiteY4" fmla="*/ 839051 h 841344"/>
                <a:gd name="connsiteX0" fmla="*/ 339459 w 342971"/>
                <a:gd name="connsiteY0" fmla="*/ 839051 h 841344"/>
                <a:gd name="connsiteX1" fmla="*/ 322109 w 342971"/>
                <a:gd name="connsiteY1" fmla="*/ 238976 h 841344"/>
                <a:gd name="connsiteX2" fmla="*/ 79505 w 342971"/>
                <a:gd name="connsiteY2" fmla="*/ 16516 h 841344"/>
                <a:gd name="connsiteX3" fmla="*/ 34748 w 342971"/>
                <a:gd name="connsiteY3" fmla="*/ 489801 h 841344"/>
                <a:gd name="connsiteX4" fmla="*/ 339459 w 342971"/>
                <a:gd name="connsiteY4" fmla="*/ 839051 h 841344"/>
                <a:gd name="connsiteX0" fmla="*/ 339459 w 342971"/>
                <a:gd name="connsiteY0" fmla="*/ 839051 h 842307"/>
                <a:gd name="connsiteX1" fmla="*/ 322109 w 342971"/>
                <a:gd name="connsiteY1" fmla="*/ 238976 h 842307"/>
                <a:gd name="connsiteX2" fmla="*/ 79505 w 342971"/>
                <a:gd name="connsiteY2" fmla="*/ 16516 h 842307"/>
                <a:gd name="connsiteX3" fmla="*/ 34748 w 342971"/>
                <a:gd name="connsiteY3" fmla="*/ 489801 h 842307"/>
                <a:gd name="connsiteX4" fmla="*/ 339459 w 342971"/>
                <a:gd name="connsiteY4" fmla="*/ 839051 h 842307"/>
                <a:gd name="connsiteX0" fmla="*/ 329144 w 334092"/>
                <a:gd name="connsiteY0" fmla="*/ 803609 h 808044"/>
                <a:gd name="connsiteX1" fmla="*/ 322109 w 334092"/>
                <a:gd name="connsiteY1" fmla="*/ 238976 h 808044"/>
                <a:gd name="connsiteX2" fmla="*/ 79505 w 334092"/>
                <a:gd name="connsiteY2" fmla="*/ 16516 h 808044"/>
                <a:gd name="connsiteX3" fmla="*/ 34748 w 334092"/>
                <a:gd name="connsiteY3" fmla="*/ 489801 h 808044"/>
                <a:gd name="connsiteX4" fmla="*/ 329144 w 334092"/>
                <a:gd name="connsiteY4" fmla="*/ 803609 h 80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092" h="808044">
                  <a:moveTo>
                    <a:pt x="329144" y="803609"/>
                  </a:moveTo>
                  <a:cubicBezTo>
                    <a:pt x="341884" y="780855"/>
                    <a:pt x="326519" y="487684"/>
                    <a:pt x="322109" y="238976"/>
                  </a:cubicBezTo>
                  <a:cubicBezTo>
                    <a:pt x="280035" y="-207"/>
                    <a:pt x="127398" y="-25288"/>
                    <a:pt x="79505" y="16516"/>
                  </a:cubicBezTo>
                  <a:cubicBezTo>
                    <a:pt x="31612" y="58320"/>
                    <a:pt x="-45328" y="243688"/>
                    <a:pt x="34748" y="489801"/>
                  </a:cubicBezTo>
                  <a:cubicBezTo>
                    <a:pt x="159820" y="767412"/>
                    <a:pt x="316404" y="826363"/>
                    <a:pt x="329144" y="803609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 141"/>
            <p:cNvSpPr/>
            <p:nvPr/>
          </p:nvSpPr>
          <p:spPr>
            <a:xfrm flipH="1">
              <a:off x="4363334" y="2985039"/>
              <a:ext cx="533771" cy="828958"/>
            </a:xfrm>
            <a:custGeom>
              <a:avLst/>
              <a:gdLst>
                <a:gd name="connsiteX0" fmla="*/ 282718 w 302474"/>
                <a:gd name="connsiteY0" fmla="*/ 744116 h 745026"/>
                <a:gd name="connsiteX1" fmla="*/ 247793 w 302474"/>
                <a:gd name="connsiteY1" fmla="*/ 178966 h 745026"/>
                <a:gd name="connsiteX2" fmla="*/ 143 w 302474"/>
                <a:gd name="connsiteY2" fmla="*/ 32916 h 745026"/>
                <a:gd name="connsiteX3" fmla="*/ 282718 w 302474"/>
                <a:gd name="connsiteY3" fmla="*/ 744116 h 745026"/>
                <a:gd name="connsiteX0" fmla="*/ 355916 w 379729"/>
                <a:gd name="connsiteY0" fmla="*/ 717252 h 718614"/>
                <a:gd name="connsiteX1" fmla="*/ 320991 w 379729"/>
                <a:gd name="connsiteY1" fmla="*/ 152102 h 718614"/>
                <a:gd name="connsiteX2" fmla="*/ 73341 w 379729"/>
                <a:gd name="connsiteY2" fmla="*/ 6052 h 718614"/>
                <a:gd name="connsiteX3" fmla="*/ 18566 w 379729"/>
                <a:gd name="connsiteY3" fmla="*/ 301327 h 718614"/>
                <a:gd name="connsiteX4" fmla="*/ 355916 w 379729"/>
                <a:gd name="connsiteY4" fmla="*/ 717252 h 718614"/>
                <a:gd name="connsiteX0" fmla="*/ 353791 w 377604"/>
                <a:gd name="connsiteY0" fmla="*/ 771907 h 773269"/>
                <a:gd name="connsiteX1" fmla="*/ 318866 w 377604"/>
                <a:gd name="connsiteY1" fmla="*/ 206757 h 773269"/>
                <a:gd name="connsiteX2" fmla="*/ 83771 w 377604"/>
                <a:gd name="connsiteY2" fmla="*/ 3557 h 773269"/>
                <a:gd name="connsiteX3" fmla="*/ 16441 w 377604"/>
                <a:gd name="connsiteY3" fmla="*/ 355982 h 773269"/>
                <a:gd name="connsiteX4" fmla="*/ 353791 w 377604"/>
                <a:gd name="connsiteY4" fmla="*/ 771907 h 773269"/>
                <a:gd name="connsiteX0" fmla="*/ 367322 w 391135"/>
                <a:gd name="connsiteY0" fmla="*/ 783395 h 784757"/>
                <a:gd name="connsiteX1" fmla="*/ 332397 w 391135"/>
                <a:gd name="connsiteY1" fmla="*/ 218245 h 784757"/>
                <a:gd name="connsiteX2" fmla="*/ 97302 w 391135"/>
                <a:gd name="connsiteY2" fmla="*/ 15045 h 784757"/>
                <a:gd name="connsiteX3" fmla="*/ 29972 w 391135"/>
                <a:gd name="connsiteY3" fmla="*/ 367470 h 784757"/>
                <a:gd name="connsiteX4" fmla="*/ 367322 w 391135"/>
                <a:gd name="connsiteY4" fmla="*/ 783395 h 784757"/>
                <a:gd name="connsiteX0" fmla="*/ 354562 w 392182"/>
                <a:gd name="connsiteY0" fmla="*/ 771908 h 773270"/>
                <a:gd name="connsiteX1" fmla="*/ 352278 w 392182"/>
                <a:gd name="connsiteY1" fmla="*/ 206758 h 773270"/>
                <a:gd name="connsiteX2" fmla="*/ 84542 w 392182"/>
                <a:gd name="connsiteY2" fmla="*/ 3558 h 773270"/>
                <a:gd name="connsiteX3" fmla="*/ 17212 w 392182"/>
                <a:gd name="connsiteY3" fmla="*/ 355983 h 773270"/>
                <a:gd name="connsiteX4" fmla="*/ 354562 w 392182"/>
                <a:gd name="connsiteY4" fmla="*/ 771908 h 773270"/>
                <a:gd name="connsiteX0" fmla="*/ 354562 w 392182"/>
                <a:gd name="connsiteY0" fmla="*/ 780831 h 782193"/>
                <a:gd name="connsiteX1" fmla="*/ 352278 w 392182"/>
                <a:gd name="connsiteY1" fmla="*/ 215681 h 782193"/>
                <a:gd name="connsiteX2" fmla="*/ 84542 w 392182"/>
                <a:gd name="connsiteY2" fmla="*/ 12481 h 782193"/>
                <a:gd name="connsiteX3" fmla="*/ 17212 w 392182"/>
                <a:gd name="connsiteY3" fmla="*/ 364906 h 782193"/>
                <a:gd name="connsiteX4" fmla="*/ 354562 w 392182"/>
                <a:gd name="connsiteY4" fmla="*/ 780831 h 782193"/>
                <a:gd name="connsiteX0" fmla="*/ 343936 w 380728"/>
                <a:gd name="connsiteY0" fmla="*/ 780603 h 781899"/>
                <a:gd name="connsiteX1" fmla="*/ 341652 w 380728"/>
                <a:gd name="connsiteY1" fmla="*/ 215453 h 781899"/>
                <a:gd name="connsiteX2" fmla="*/ 73916 w 380728"/>
                <a:gd name="connsiteY2" fmla="*/ 12253 h 781899"/>
                <a:gd name="connsiteX3" fmla="*/ 19140 w 380728"/>
                <a:gd name="connsiteY3" fmla="*/ 361503 h 781899"/>
                <a:gd name="connsiteX4" fmla="*/ 343936 w 380728"/>
                <a:gd name="connsiteY4" fmla="*/ 780603 h 781899"/>
                <a:gd name="connsiteX0" fmla="*/ 342984 w 379776"/>
                <a:gd name="connsiteY0" fmla="*/ 770447 h 771743"/>
                <a:gd name="connsiteX1" fmla="*/ 340700 w 379776"/>
                <a:gd name="connsiteY1" fmla="*/ 205297 h 771743"/>
                <a:gd name="connsiteX2" fmla="*/ 77986 w 379776"/>
                <a:gd name="connsiteY2" fmla="*/ 14797 h 771743"/>
                <a:gd name="connsiteX3" fmla="*/ 18188 w 379776"/>
                <a:gd name="connsiteY3" fmla="*/ 351347 h 771743"/>
                <a:gd name="connsiteX4" fmla="*/ 342984 w 379776"/>
                <a:gd name="connsiteY4" fmla="*/ 770447 h 771743"/>
                <a:gd name="connsiteX0" fmla="*/ 350517 w 384058"/>
                <a:gd name="connsiteY0" fmla="*/ 754572 h 755931"/>
                <a:gd name="connsiteX1" fmla="*/ 340700 w 384058"/>
                <a:gd name="connsiteY1" fmla="*/ 205297 h 755931"/>
                <a:gd name="connsiteX2" fmla="*/ 77986 w 384058"/>
                <a:gd name="connsiteY2" fmla="*/ 14797 h 755931"/>
                <a:gd name="connsiteX3" fmla="*/ 18188 w 384058"/>
                <a:gd name="connsiteY3" fmla="*/ 351347 h 755931"/>
                <a:gd name="connsiteX4" fmla="*/ 350517 w 384058"/>
                <a:gd name="connsiteY4" fmla="*/ 754572 h 755931"/>
                <a:gd name="connsiteX0" fmla="*/ 350517 w 371240"/>
                <a:gd name="connsiteY0" fmla="*/ 754572 h 755102"/>
                <a:gd name="connsiteX1" fmla="*/ 340700 w 371240"/>
                <a:gd name="connsiteY1" fmla="*/ 205297 h 755102"/>
                <a:gd name="connsiteX2" fmla="*/ 77986 w 371240"/>
                <a:gd name="connsiteY2" fmla="*/ 14797 h 755102"/>
                <a:gd name="connsiteX3" fmla="*/ 18188 w 371240"/>
                <a:gd name="connsiteY3" fmla="*/ 351347 h 755102"/>
                <a:gd name="connsiteX4" fmla="*/ 350517 w 371240"/>
                <a:gd name="connsiteY4" fmla="*/ 754572 h 755102"/>
                <a:gd name="connsiteX0" fmla="*/ 350517 w 367826"/>
                <a:gd name="connsiteY0" fmla="*/ 754572 h 754905"/>
                <a:gd name="connsiteX1" fmla="*/ 340700 w 367826"/>
                <a:gd name="connsiteY1" fmla="*/ 205297 h 754905"/>
                <a:gd name="connsiteX2" fmla="*/ 77986 w 367826"/>
                <a:gd name="connsiteY2" fmla="*/ 14797 h 754905"/>
                <a:gd name="connsiteX3" fmla="*/ 18188 w 367826"/>
                <a:gd name="connsiteY3" fmla="*/ 351347 h 754905"/>
                <a:gd name="connsiteX4" fmla="*/ 350517 w 367826"/>
                <a:gd name="connsiteY4" fmla="*/ 754572 h 754905"/>
                <a:gd name="connsiteX0" fmla="*/ 317876 w 358716"/>
                <a:gd name="connsiteY0" fmla="*/ 805372 h 805657"/>
                <a:gd name="connsiteX1" fmla="*/ 340700 w 358716"/>
                <a:gd name="connsiteY1" fmla="*/ 205297 h 805657"/>
                <a:gd name="connsiteX2" fmla="*/ 77986 w 358716"/>
                <a:gd name="connsiteY2" fmla="*/ 14797 h 805657"/>
                <a:gd name="connsiteX3" fmla="*/ 18188 w 358716"/>
                <a:gd name="connsiteY3" fmla="*/ 351347 h 805657"/>
                <a:gd name="connsiteX4" fmla="*/ 317876 w 358716"/>
                <a:gd name="connsiteY4" fmla="*/ 805372 h 805657"/>
                <a:gd name="connsiteX0" fmla="*/ 317876 w 358716"/>
                <a:gd name="connsiteY0" fmla="*/ 805372 h 805926"/>
                <a:gd name="connsiteX1" fmla="*/ 340700 w 358716"/>
                <a:gd name="connsiteY1" fmla="*/ 205297 h 805926"/>
                <a:gd name="connsiteX2" fmla="*/ 77986 w 358716"/>
                <a:gd name="connsiteY2" fmla="*/ 14797 h 805926"/>
                <a:gd name="connsiteX3" fmla="*/ 18188 w 358716"/>
                <a:gd name="connsiteY3" fmla="*/ 351347 h 805926"/>
                <a:gd name="connsiteX4" fmla="*/ 317876 w 358716"/>
                <a:gd name="connsiteY4" fmla="*/ 805372 h 805926"/>
                <a:gd name="connsiteX0" fmla="*/ 329914 w 370754"/>
                <a:gd name="connsiteY0" fmla="*/ 805372 h 805926"/>
                <a:gd name="connsiteX1" fmla="*/ 352738 w 370754"/>
                <a:gd name="connsiteY1" fmla="*/ 205297 h 805926"/>
                <a:gd name="connsiteX2" fmla="*/ 90024 w 370754"/>
                <a:gd name="connsiteY2" fmla="*/ 14797 h 805926"/>
                <a:gd name="connsiteX3" fmla="*/ 30226 w 370754"/>
                <a:gd name="connsiteY3" fmla="*/ 351347 h 805926"/>
                <a:gd name="connsiteX4" fmla="*/ 329914 w 370754"/>
                <a:gd name="connsiteY4" fmla="*/ 805372 h 805926"/>
                <a:gd name="connsiteX0" fmla="*/ 324423 w 365263"/>
                <a:gd name="connsiteY0" fmla="*/ 805372 h 805926"/>
                <a:gd name="connsiteX1" fmla="*/ 347247 w 365263"/>
                <a:gd name="connsiteY1" fmla="*/ 205297 h 805926"/>
                <a:gd name="connsiteX2" fmla="*/ 84533 w 365263"/>
                <a:gd name="connsiteY2" fmla="*/ 14797 h 805926"/>
                <a:gd name="connsiteX3" fmla="*/ 24735 w 365263"/>
                <a:gd name="connsiteY3" fmla="*/ 351347 h 805926"/>
                <a:gd name="connsiteX4" fmla="*/ 324423 w 365263"/>
                <a:gd name="connsiteY4" fmla="*/ 805372 h 805926"/>
                <a:gd name="connsiteX0" fmla="*/ 353518 w 373003"/>
                <a:gd name="connsiteY0" fmla="*/ 745047 h 745862"/>
                <a:gd name="connsiteX1" fmla="*/ 347247 w 373003"/>
                <a:gd name="connsiteY1" fmla="*/ 205297 h 745862"/>
                <a:gd name="connsiteX2" fmla="*/ 84533 w 373003"/>
                <a:gd name="connsiteY2" fmla="*/ 14797 h 745862"/>
                <a:gd name="connsiteX3" fmla="*/ 24735 w 373003"/>
                <a:gd name="connsiteY3" fmla="*/ 351347 h 745862"/>
                <a:gd name="connsiteX4" fmla="*/ 353518 w 373003"/>
                <a:gd name="connsiteY4" fmla="*/ 745047 h 745862"/>
                <a:gd name="connsiteX0" fmla="*/ 351094 w 372135"/>
                <a:gd name="connsiteY0" fmla="*/ 767272 h 767967"/>
                <a:gd name="connsiteX1" fmla="*/ 347247 w 372135"/>
                <a:gd name="connsiteY1" fmla="*/ 205297 h 767967"/>
                <a:gd name="connsiteX2" fmla="*/ 84533 w 372135"/>
                <a:gd name="connsiteY2" fmla="*/ 14797 h 767967"/>
                <a:gd name="connsiteX3" fmla="*/ 24735 w 372135"/>
                <a:gd name="connsiteY3" fmla="*/ 351347 h 767967"/>
                <a:gd name="connsiteX4" fmla="*/ 351094 w 372135"/>
                <a:gd name="connsiteY4" fmla="*/ 767272 h 767967"/>
                <a:gd name="connsiteX0" fmla="*/ 329715 w 364037"/>
                <a:gd name="connsiteY0" fmla="*/ 766570 h 768764"/>
                <a:gd name="connsiteX1" fmla="*/ 325868 w 364037"/>
                <a:gd name="connsiteY1" fmla="*/ 204595 h 768764"/>
                <a:gd name="connsiteX2" fmla="*/ 63154 w 364037"/>
                <a:gd name="connsiteY2" fmla="*/ 14095 h 768764"/>
                <a:gd name="connsiteX3" fmla="*/ 30026 w 364037"/>
                <a:gd name="connsiteY3" fmla="*/ 341120 h 768764"/>
                <a:gd name="connsiteX4" fmla="*/ 329715 w 364037"/>
                <a:gd name="connsiteY4" fmla="*/ 766570 h 768764"/>
                <a:gd name="connsiteX0" fmla="*/ 329061 w 363383"/>
                <a:gd name="connsiteY0" fmla="*/ 756948 h 759142"/>
                <a:gd name="connsiteX1" fmla="*/ 325214 w 363383"/>
                <a:gd name="connsiteY1" fmla="*/ 194973 h 759142"/>
                <a:gd name="connsiteX2" fmla="*/ 64924 w 363383"/>
                <a:gd name="connsiteY2" fmla="*/ 17173 h 759142"/>
                <a:gd name="connsiteX3" fmla="*/ 29372 w 363383"/>
                <a:gd name="connsiteY3" fmla="*/ 331498 h 759142"/>
                <a:gd name="connsiteX4" fmla="*/ 329061 w 363383"/>
                <a:gd name="connsiteY4" fmla="*/ 756948 h 759142"/>
                <a:gd name="connsiteX0" fmla="*/ 329061 w 363383"/>
                <a:gd name="connsiteY0" fmla="*/ 756948 h 759036"/>
                <a:gd name="connsiteX1" fmla="*/ 325214 w 363383"/>
                <a:gd name="connsiteY1" fmla="*/ 194973 h 759036"/>
                <a:gd name="connsiteX2" fmla="*/ 64924 w 363383"/>
                <a:gd name="connsiteY2" fmla="*/ 17173 h 759036"/>
                <a:gd name="connsiteX3" fmla="*/ 29372 w 363383"/>
                <a:gd name="connsiteY3" fmla="*/ 331498 h 759036"/>
                <a:gd name="connsiteX4" fmla="*/ 329061 w 363383"/>
                <a:gd name="connsiteY4" fmla="*/ 756948 h 759036"/>
                <a:gd name="connsiteX0" fmla="*/ 329061 w 353652"/>
                <a:gd name="connsiteY0" fmla="*/ 756948 h 757176"/>
                <a:gd name="connsiteX1" fmla="*/ 325214 w 353652"/>
                <a:gd name="connsiteY1" fmla="*/ 194973 h 757176"/>
                <a:gd name="connsiteX2" fmla="*/ 64924 w 353652"/>
                <a:gd name="connsiteY2" fmla="*/ 17173 h 757176"/>
                <a:gd name="connsiteX3" fmla="*/ 29372 w 353652"/>
                <a:gd name="connsiteY3" fmla="*/ 331498 h 757176"/>
                <a:gd name="connsiteX4" fmla="*/ 329061 w 353652"/>
                <a:gd name="connsiteY4" fmla="*/ 756948 h 757176"/>
                <a:gd name="connsiteX0" fmla="*/ 346032 w 362177"/>
                <a:gd name="connsiteY0" fmla="*/ 785523 h 785716"/>
                <a:gd name="connsiteX1" fmla="*/ 325214 w 362177"/>
                <a:gd name="connsiteY1" fmla="*/ 194973 h 785716"/>
                <a:gd name="connsiteX2" fmla="*/ 64924 w 362177"/>
                <a:gd name="connsiteY2" fmla="*/ 17173 h 785716"/>
                <a:gd name="connsiteX3" fmla="*/ 29372 w 362177"/>
                <a:gd name="connsiteY3" fmla="*/ 331498 h 785716"/>
                <a:gd name="connsiteX4" fmla="*/ 346032 w 362177"/>
                <a:gd name="connsiteY4" fmla="*/ 785523 h 785716"/>
                <a:gd name="connsiteX0" fmla="*/ 330642 w 346787"/>
                <a:gd name="connsiteY0" fmla="*/ 841444 h 841637"/>
                <a:gd name="connsiteX1" fmla="*/ 309824 w 346787"/>
                <a:gd name="connsiteY1" fmla="*/ 250894 h 841637"/>
                <a:gd name="connsiteX2" fmla="*/ 163487 w 346787"/>
                <a:gd name="connsiteY2" fmla="*/ 6419 h 841637"/>
                <a:gd name="connsiteX3" fmla="*/ 13982 w 346787"/>
                <a:gd name="connsiteY3" fmla="*/ 387419 h 841637"/>
                <a:gd name="connsiteX4" fmla="*/ 330642 w 346787"/>
                <a:gd name="connsiteY4" fmla="*/ 841444 h 841637"/>
                <a:gd name="connsiteX0" fmla="*/ 331435 w 404553"/>
                <a:gd name="connsiteY0" fmla="*/ 858226 h 861997"/>
                <a:gd name="connsiteX1" fmla="*/ 383353 w 404553"/>
                <a:gd name="connsiteY1" fmla="*/ 197826 h 861997"/>
                <a:gd name="connsiteX2" fmla="*/ 164280 w 404553"/>
                <a:gd name="connsiteY2" fmla="*/ 23201 h 861997"/>
                <a:gd name="connsiteX3" fmla="*/ 14775 w 404553"/>
                <a:gd name="connsiteY3" fmla="*/ 404201 h 861997"/>
                <a:gd name="connsiteX4" fmla="*/ 331435 w 404553"/>
                <a:gd name="connsiteY4" fmla="*/ 858226 h 861997"/>
                <a:gd name="connsiteX0" fmla="*/ 331435 w 404553"/>
                <a:gd name="connsiteY0" fmla="*/ 855406 h 859177"/>
                <a:gd name="connsiteX1" fmla="*/ 383353 w 404553"/>
                <a:gd name="connsiteY1" fmla="*/ 195006 h 859177"/>
                <a:gd name="connsiteX2" fmla="*/ 164280 w 404553"/>
                <a:gd name="connsiteY2" fmla="*/ 20381 h 859177"/>
                <a:gd name="connsiteX3" fmla="*/ 14775 w 404553"/>
                <a:gd name="connsiteY3" fmla="*/ 401381 h 859177"/>
                <a:gd name="connsiteX4" fmla="*/ 331435 w 404553"/>
                <a:gd name="connsiteY4" fmla="*/ 855406 h 859177"/>
                <a:gd name="connsiteX0" fmla="*/ 331799 w 404917"/>
                <a:gd name="connsiteY0" fmla="*/ 875573 h 879344"/>
                <a:gd name="connsiteX1" fmla="*/ 383717 w 404917"/>
                <a:gd name="connsiteY1" fmla="*/ 215173 h 879344"/>
                <a:gd name="connsiteX2" fmla="*/ 159795 w 404917"/>
                <a:gd name="connsiteY2" fmla="*/ 15148 h 879344"/>
                <a:gd name="connsiteX3" fmla="*/ 15139 w 404917"/>
                <a:gd name="connsiteY3" fmla="*/ 421548 h 879344"/>
                <a:gd name="connsiteX4" fmla="*/ 331799 w 404917"/>
                <a:gd name="connsiteY4" fmla="*/ 875573 h 879344"/>
                <a:gd name="connsiteX0" fmla="*/ 345456 w 419072"/>
                <a:gd name="connsiteY0" fmla="*/ 868399 h 869151"/>
                <a:gd name="connsiteX1" fmla="*/ 397374 w 419072"/>
                <a:gd name="connsiteY1" fmla="*/ 207999 h 869151"/>
                <a:gd name="connsiteX2" fmla="*/ 173452 w 419072"/>
                <a:gd name="connsiteY2" fmla="*/ 7974 h 869151"/>
                <a:gd name="connsiteX3" fmla="*/ 14249 w 419072"/>
                <a:gd name="connsiteY3" fmla="*/ 312774 h 869151"/>
                <a:gd name="connsiteX4" fmla="*/ 345456 w 419072"/>
                <a:gd name="connsiteY4" fmla="*/ 868399 h 869151"/>
                <a:gd name="connsiteX0" fmla="*/ 289692 w 410406"/>
                <a:gd name="connsiteY0" fmla="*/ 849349 h 850151"/>
                <a:gd name="connsiteX1" fmla="*/ 397374 w 410406"/>
                <a:gd name="connsiteY1" fmla="*/ 207999 h 850151"/>
                <a:gd name="connsiteX2" fmla="*/ 173452 w 410406"/>
                <a:gd name="connsiteY2" fmla="*/ 7974 h 850151"/>
                <a:gd name="connsiteX3" fmla="*/ 14249 w 410406"/>
                <a:gd name="connsiteY3" fmla="*/ 312774 h 850151"/>
                <a:gd name="connsiteX4" fmla="*/ 289692 w 410406"/>
                <a:gd name="connsiteY4" fmla="*/ 849349 h 850151"/>
                <a:gd name="connsiteX0" fmla="*/ 289692 w 402719"/>
                <a:gd name="connsiteY0" fmla="*/ 849349 h 850151"/>
                <a:gd name="connsiteX1" fmla="*/ 397374 w 402719"/>
                <a:gd name="connsiteY1" fmla="*/ 207999 h 850151"/>
                <a:gd name="connsiteX2" fmla="*/ 173452 w 402719"/>
                <a:gd name="connsiteY2" fmla="*/ 7974 h 850151"/>
                <a:gd name="connsiteX3" fmla="*/ 14249 w 402719"/>
                <a:gd name="connsiteY3" fmla="*/ 312774 h 850151"/>
                <a:gd name="connsiteX4" fmla="*/ 289692 w 402719"/>
                <a:gd name="connsiteY4" fmla="*/ 849349 h 850151"/>
                <a:gd name="connsiteX0" fmla="*/ 289692 w 397374"/>
                <a:gd name="connsiteY0" fmla="*/ 849349 h 850151"/>
                <a:gd name="connsiteX1" fmla="*/ 397374 w 397374"/>
                <a:gd name="connsiteY1" fmla="*/ 207999 h 850151"/>
                <a:gd name="connsiteX2" fmla="*/ 173452 w 397374"/>
                <a:gd name="connsiteY2" fmla="*/ 7974 h 850151"/>
                <a:gd name="connsiteX3" fmla="*/ 14249 w 397374"/>
                <a:gd name="connsiteY3" fmla="*/ 312774 h 850151"/>
                <a:gd name="connsiteX4" fmla="*/ 289692 w 397374"/>
                <a:gd name="connsiteY4" fmla="*/ 849349 h 850151"/>
                <a:gd name="connsiteX0" fmla="*/ 289692 w 397551"/>
                <a:gd name="connsiteY0" fmla="*/ 849349 h 850151"/>
                <a:gd name="connsiteX1" fmla="*/ 397374 w 397551"/>
                <a:gd name="connsiteY1" fmla="*/ 207999 h 850151"/>
                <a:gd name="connsiteX2" fmla="*/ 173452 w 397551"/>
                <a:gd name="connsiteY2" fmla="*/ 7974 h 850151"/>
                <a:gd name="connsiteX3" fmla="*/ 14249 w 397551"/>
                <a:gd name="connsiteY3" fmla="*/ 312774 h 850151"/>
                <a:gd name="connsiteX4" fmla="*/ 289692 w 397551"/>
                <a:gd name="connsiteY4" fmla="*/ 849349 h 850151"/>
                <a:gd name="connsiteX0" fmla="*/ 289771 w 404883"/>
                <a:gd name="connsiteY0" fmla="*/ 845877 h 846425"/>
                <a:gd name="connsiteX1" fmla="*/ 404726 w 404883"/>
                <a:gd name="connsiteY1" fmla="*/ 223577 h 846425"/>
                <a:gd name="connsiteX2" fmla="*/ 173531 w 404883"/>
                <a:gd name="connsiteY2" fmla="*/ 4502 h 846425"/>
                <a:gd name="connsiteX3" fmla="*/ 14328 w 404883"/>
                <a:gd name="connsiteY3" fmla="*/ 309302 h 846425"/>
                <a:gd name="connsiteX4" fmla="*/ 289771 w 404883"/>
                <a:gd name="connsiteY4" fmla="*/ 845877 h 846425"/>
                <a:gd name="connsiteX0" fmla="*/ 289850 w 412221"/>
                <a:gd name="connsiteY0" fmla="*/ 850058 h 850906"/>
                <a:gd name="connsiteX1" fmla="*/ 412078 w 412221"/>
                <a:gd name="connsiteY1" fmla="*/ 205533 h 850906"/>
                <a:gd name="connsiteX2" fmla="*/ 173610 w 412221"/>
                <a:gd name="connsiteY2" fmla="*/ 8683 h 850906"/>
                <a:gd name="connsiteX3" fmla="*/ 14407 w 412221"/>
                <a:gd name="connsiteY3" fmla="*/ 313483 h 850906"/>
                <a:gd name="connsiteX4" fmla="*/ 289850 w 412221"/>
                <a:gd name="connsiteY4" fmla="*/ 850058 h 850906"/>
                <a:gd name="connsiteX0" fmla="*/ 289850 w 412078"/>
                <a:gd name="connsiteY0" fmla="*/ 850058 h 850906"/>
                <a:gd name="connsiteX1" fmla="*/ 412078 w 412078"/>
                <a:gd name="connsiteY1" fmla="*/ 205533 h 850906"/>
                <a:gd name="connsiteX2" fmla="*/ 173610 w 412078"/>
                <a:gd name="connsiteY2" fmla="*/ 8683 h 850906"/>
                <a:gd name="connsiteX3" fmla="*/ 14407 w 412078"/>
                <a:gd name="connsiteY3" fmla="*/ 313483 h 850906"/>
                <a:gd name="connsiteX4" fmla="*/ 289850 w 412078"/>
                <a:gd name="connsiteY4" fmla="*/ 850058 h 850906"/>
                <a:gd name="connsiteX0" fmla="*/ 289850 w 412078"/>
                <a:gd name="connsiteY0" fmla="*/ 850058 h 850906"/>
                <a:gd name="connsiteX1" fmla="*/ 412078 w 412078"/>
                <a:gd name="connsiteY1" fmla="*/ 205533 h 850906"/>
                <a:gd name="connsiteX2" fmla="*/ 173610 w 412078"/>
                <a:gd name="connsiteY2" fmla="*/ 8683 h 850906"/>
                <a:gd name="connsiteX3" fmla="*/ 14407 w 412078"/>
                <a:gd name="connsiteY3" fmla="*/ 313483 h 850906"/>
                <a:gd name="connsiteX4" fmla="*/ 289850 w 412078"/>
                <a:gd name="connsiteY4" fmla="*/ 850058 h 850906"/>
                <a:gd name="connsiteX0" fmla="*/ 289850 w 412078"/>
                <a:gd name="connsiteY0" fmla="*/ 850058 h 850060"/>
                <a:gd name="connsiteX1" fmla="*/ 412078 w 412078"/>
                <a:gd name="connsiteY1" fmla="*/ 205533 h 850060"/>
                <a:gd name="connsiteX2" fmla="*/ 173610 w 412078"/>
                <a:gd name="connsiteY2" fmla="*/ 8683 h 850060"/>
                <a:gd name="connsiteX3" fmla="*/ 14407 w 412078"/>
                <a:gd name="connsiteY3" fmla="*/ 313483 h 850060"/>
                <a:gd name="connsiteX4" fmla="*/ 289850 w 412078"/>
                <a:gd name="connsiteY4" fmla="*/ 850058 h 850060"/>
                <a:gd name="connsiteX0" fmla="*/ 338340 w 412078"/>
                <a:gd name="connsiteY0" fmla="*/ 862637 h 862639"/>
                <a:gd name="connsiteX1" fmla="*/ 412078 w 412078"/>
                <a:gd name="connsiteY1" fmla="*/ 205533 h 862639"/>
                <a:gd name="connsiteX2" fmla="*/ 173610 w 412078"/>
                <a:gd name="connsiteY2" fmla="*/ 8683 h 862639"/>
                <a:gd name="connsiteX3" fmla="*/ 14407 w 412078"/>
                <a:gd name="connsiteY3" fmla="*/ 313483 h 862639"/>
                <a:gd name="connsiteX4" fmla="*/ 338340 w 412078"/>
                <a:gd name="connsiteY4" fmla="*/ 862637 h 862639"/>
                <a:gd name="connsiteX0" fmla="*/ 338340 w 412078"/>
                <a:gd name="connsiteY0" fmla="*/ 862637 h 862639"/>
                <a:gd name="connsiteX1" fmla="*/ 412078 w 412078"/>
                <a:gd name="connsiteY1" fmla="*/ 205533 h 862639"/>
                <a:gd name="connsiteX2" fmla="*/ 173610 w 412078"/>
                <a:gd name="connsiteY2" fmla="*/ 8683 h 862639"/>
                <a:gd name="connsiteX3" fmla="*/ 14407 w 412078"/>
                <a:gd name="connsiteY3" fmla="*/ 313483 h 862639"/>
                <a:gd name="connsiteX4" fmla="*/ 338340 w 412078"/>
                <a:gd name="connsiteY4" fmla="*/ 862637 h 862639"/>
                <a:gd name="connsiteX0" fmla="*/ 346115 w 419853"/>
                <a:gd name="connsiteY0" fmla="*/ 843782 h 843784"/>
                <a:gd name="connsiteX1" fmla="*/ 419853 w 419853"/>
                <a:gd name="connsiteY1" fmla="*/ 186678 h 843784"/>
                <a:gd name="connsiteX2" fmla="*/ 107700 w 419853"/>
                <a:gd name="connsiteY2" fmla="*/ 13434 h 843784"/>
                <a:gd name="connsiteX3" fmla="*/ 22182 w 419853"/>
                <a:gd name="connsiteY3" fmla="*/ 294628 h 843784"/>
                <a:gd name="connsiteX4" fmla="*/ 346115 w 419853"/>
                <a:gd name="connsiteY4" fmla="*/ 843782 h 843784"/>
                <a:gd name="connsiteX0" fmla="*/ 346383 w 431299"/>
                <a:gd name="connsiteY0" fmla="*/ 845469 h 846356"/>
                <a:gd name="connsiteX1" fmla="*/ 431299 w 431299"/>
                <a:gd name="connsiteY1" fmla="*/ 183250 h 846356"/>
                <a:gd name="connsiteX2" fmla="*/ 107968 w 431299"/>
                <a:gd name="connsiteY2" fmla="*/ 15121 h 846356"/>
                <a:gd name="connsiteX3" fmla="*/ 22450 w 431299"/>
                <a:gd name="connsiteY3" fmla="*/ 296315 h 846356"/>
                <a:gd name="connsiteX4" fmla="*/ 346383 w 431299"/>
                <a:gd name="connsiteY4" fmla="*/ 845469 h 846356"/>
                <a:gd name="connsiteX0" fmla="*/ 346383 w 431299"/>
                <a:gd name="connsiteY0" fmla="*/ 845469 h 846356"/>
                <a:gd name="connsiteX1" fmla="*/ 431299 w 431299"/>
                <a:gd name="connsiteY1" fmla="*/ 183250 h 846356"/>
                <a:gd name="connsiteX2" fmla="*/ 107968 w 431299"/>
                <a:gd name="connsiteY2" fmla="*/ 15121 h 846356"/>
                <a:gd name="connsiteX3" fmla="*/ 22450 w 431299"/>
                <a:gd name="connsiteY3" fmla="*/ 296315 h 846356"/>
                <a:gd name="connsiteX4" fmla="*/ 346383 w 431299"/>
                <a:gd name="connsiteY4" fmla="*/ 845469 h 846356"/>
                <a:gd name="connsiteX0" fmla="*/ 348422 w 433338"/>
                <a:gd name="connsiteY0" fmla="*/ 852668 h 856595"/>
                <a:gd name="connsiteX1" fmla="*/ 433338 w 433338"/>
                <a:gd name="connsiteY1" fmla="*/ 190449 h 856595"/>
                <a:gd name="connsiteX2" fmla="*/ 110007 w 433338"/>
                <a:gd name="connsiteY2" fmla="*/ 22320 h 856595"/>
                <a:gd name="connsiteX3" fmla="*/ 22131 w 433338"/>
                <a:gd name="connsiteY3" fmla="*/ 400718 h 856595"/>
                <a:gd name="connsiteX4" fmla="*/ 348422 w 433338"/>
                <a:gd name="connsiteY4" fmla="*/ 852668 h 856595"/>
                <a:gd name="connsiteX0" fmla="*/ 347725 w 402224"/>
                <a:gd name="connsiteY0" fmla="*/ 853097 h 857065"/>
                <a:gd name="connsiteX1" fmla="*/ 402225 w 402224"/>
                <a:gd name="connsiteY1" fmla="*/ 189621 h 857065"/>
                <a:gd name="connsiteX2" fmla="*/ 109310 w 402224"/>
                <a:gd name="connsiteY2" fmla="*/ 22749 h 857065"/>
                <a:gd name="connsiteX3" fmla="*/ 21434 w 402224"/>
                <a:gd name="connsiteY3" fmla="*/ 401147 h 857065"/>
                <a:gd name="connsiteX4" fmla="*/ 347725 w 402224"/>
                <a:gd name="connsiteY4" fmla="*/ 853097 h 857065"/>
                <a:gd name="connsiteX0" fmla="*/ 347725 w 402225"/>
                <a:gd name="connsiteY0" fmla="*/ 853097 h 857066"/>
                <a:gd name="connsiteX1" fmla="*/ 402225 w 402225"/>
                <a:gd name="connsiteY1" fmla="*/ 189621 h 857066"/>
                <a:gd name="connsiteX2" fmla="*/ 109310 w 402225"/>
                <a:gd name="connsiteY2" fmla="*/ 22749 h 857066"/>
                <a:gd name="connsiteX3" fmla="*/ 21434 w 402225"/>
                <a:gd name="connsiteY3" fmla="*/ 401147 h 857066"/>
                <a:gd name="connsiteX4" fmla="*/ 347725 w 402225"/>
                <a:gd name="connsiteY4" fmla="*/ 853097 h 857066"/>
                <a:gd name="connsiteX0" fmla="*/ 347725 w 402225"/>
                <a:gd name="connsiteY0" fmla="*/ 853097 h 855272"/>
                <a:gd name="connsiteX1" fmla="*/ 402225 w 402225"/>
                <a:gd name="connsiteY1" fmla="*/ 189621 h 855272"/>
                <a:gd name="connsiteX2" fmla="*/ 109310 w 402225"/>
                <a:gd name="connsiteY2" fmla="*/ 22749 h 855272"/>
                <a:gd name="connsiteX3" fmla="*/ 21434 w 402225"/>
                <a:gd name="connsiteY3" fmla="*/ 401147 h 855272"/>
                <a:gd name="connsiteX4" fmla="*/ 347725 w 402225"/>
                <a:gd name="connsiteY4" fmla="*/ 853097 h 855272"/>
                <a:gd name="connsiteX0" fmla="*/ 351071 w 402225"/>
                <a:gd name="connsiteY0" fmla="*/ 811092 h 813770"/>
                <a:gd name="connsiteX1" fmla="*/ 402225 w 402225"/>
                <a:gd name="connsiteY1" fmla="*/ 189621 h 813770"/>
                <a:gd name="connsiteX2" fmla="*/ 109310 w 402225"/>
                <a:gd name="connsiteY2" fmla="*/ 22749 h 813770"/>
                <a:gd name="connsiteX3" fmla="*/ 21434 w 402225"/>
                <a:gd name="connsiteY3" fmla="*/ 401147 h 813770"/>
                <a:gd name="connsiteX4" fmla="*/ 351071 w 402225"/>
                <a:gd name="connsiteY4" fmla="*/ 811092 h 813770"/>
                <a:gd name="connsiteX0" fmla="*/ 339665 w 402225"/>
                <a:gd name="connsiteY0" fmla="*/ 841609 h 843902"/>
                <a:gd name="connsiteX1" fmla="*/ 402225 w 402225"/>
                <a:gd name="connsiteY1" fmla="*/ 189621 h 843902"/>
                <a:gd name="connsiteX2" fmla="*/ 109310 w 402225"/>
                <a:gd name="connsiteY2" fmla="*/ 22749 h 843902"/>
                <a:gd name="connsiteX3" fmla="*/ 21434 w 402225"/>
                <a:gd name="connsiteY3" fmla="*/ 401147 h 843902"/>
                <a:gd name="connsiteX4" fmla="*/ 339665 w 402225"/>
                <a:gd name="connsiteY4" fmla="*/ 841609 h 843902"/>
                <a:gd name="connsiteX0" fmla="*/ 357686 w 402225"/>
                <a:gd name="connsiteY0" fmla="*/ 818184 h 820762"/>
                <a:gd name="connsiteX1" fmla="*/ 402225 w 402225"/>
                <a:gd name="connsiteY1" fmla="*/ 189621 h 820762"/>
                <a:gd name="connsiteX2" fmla="*/ 109310 w 402225"/>
                <a:gd name="connsiteY2" fmla="*/ 22749 h 820762"/>
                <a:gd name="connsiteX3" fmla="*/ 21434 w 402225"/>
                <a:gd name="connsiteY3" fmla="*/ 401147 h 820762"/>
                <a:gd name="connsiteX4" fmla="*/ 357686 w 402225"/>
                <a:gd name="connsiteY4" fmla="*/ 818184 h 820762"/>
                <a:gd name="connsiteX0" fmla="*/ 356490 w 401029"/>
                <a:gd name="connsiteY0" fmla="*/ 825256 h 838945"/>
                <a:gd name="connsiteX1" fmla="*/ 401029 w 401029"/>
                <a:gd name="connsiteY1" fmla="*/ 196693 h 838945"/>
                <a:gd name="connsiteX2" fmla="*/ 108114 w 401029"/>
                <a:gd name="connsiteY2" fmla="*/ 29821 h 838945"/>
                <a:gd name="connsiteX3" fmla="*/ 21608 w 401029"/>
                <a:gd name="connsiteY3" fmla="*/ 503720 h 838945"/>
                <a:gd name="connsiteX4" fmla="*/ 356490 w 401029"/>
                <a:gd name="connsiteY4" fmla="*/ 825256 h 838945"/>
                <a:gd name="connsiteX0" fmla="*/ 361195 w 405734"/>
                <a:gd name="connsiteY0" fmla="*/ 816715 h 830404"/>
                <a:gd name="connsiteX1" fmla="*/ 405734 w 405734"/>
                <a:gd name="connsiteY1" fmla="*/ 188152 h 830404"/>
                <a:gd name="connsiteX2" fmla="*/ 86737 w 405734"/>
                <a:gd name="connsiteY2" fmla="*/ 33219 h 830404"/>
                <a:gd name="connsiteX3" fmla="*/ 26313 w 405734"/>
                <a:gd name="connsiteY3" fmla="*/ 495179 h 830404"/>
                <a:gd name="connsiteX4" fmla="*/ 361195 w 405734"/>
                <a:gd name="connsiteY4" fmla="*/ 816715 h 830404"/>
                <a:gd name="connsiteX0" fmla="*/ 355360 w 399899"/>
                <a:gd name="connsiteY0" fmla="*/ 818333 h 835472"/>
                <a:gd name="connsiteX1" fmla="*/ 399899 w 399899"/>
                <a:gd name="connsiteY1" fmla="*/ 189770 h 835472"/>
                <a:gd name="connsiteX2" fmla="*/ 80902 w 399899"/>
                <a:gd name="connsiteY2" fmla="*/ 34837 h 835472"/>
                <a:gd name="connsiteX3" fmla="*/ 27702 w 399899"/>
                <a:gd name="connsiteY3" fmla="*/ 518787 h 835472"/>
                <a:gd name="connsiteX4" fmla="*/ 355360 w 399899"/>
                <a:gd name="connsiteY4" fmla="*/ 818333 h 835472"/>
                <a:gd name="connsiteX0" fmla="*/ 363064 w 407603"/>
                <a:gd name="connsiteY0" fmla="*/ 817164 h 831745"/>
                <a:gd name="connsiteX1" fmla="*/ 407603 w 407603"/>
                <a:gd name="connsiteY1" fmla="*/ 188601 h 831745"/>
                <a:gd name="connsiteX2" fmla="*/ 88606 w 407603"/>
                <a:gd name="connsiteY2" fmla="*/ 33668 h 831745"/>
                <a:gd name="connsiteX3" fmla="*/ 25900 w 407603"/>
                <a:gd name="connsiteY3" fmla="*/ 501731 h 831745"/>
                <a:gd name="connsiteX4" fmla="*/ 363064 w 407603"/>
                <a:gd name="connsiteY4" fmla="*/ 817164 h 831745"/>
                <a:gd name="connsiteX0" fmla="*/ 363064 w 407603"/>
                <a:gd name="connsiteY0" fmla="*/ 817164 h 821054"/>
                <a:gd name="connsiteX1" fmla="*/ 407603 w 407603"/>
                <a:gd name="connsiteY1" fmla="*/ 188601 h 821054"/>
                <a:gd name="connsiteX2" fmla="*/ 88606 w 407603"/>
                <a:gd name="connsiteY2" fmla="*/ 33668 h 821054"/>
                <a:gd name="connsiteX3" fmla="*/ 25900 w 407603"/>
                <a:gd name="connsiteY3" fmla="*/ 501731 h 821054"/>
                <a:gd name="connsiteX4" fmla="*/ 363064 w 407603"/>
                <a:gd name="connsiteY4" fmla="*/ 817164 h 82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603" h="821054">
                  <a:moveTo>
                    <a:pt x="363064" y="817164"/>
                  </a:moveTo>
                  <a:cubicBezTo>
                    <a:pt x="390030" y="796928"/>
                    <a:pt x="357796" y="642979"/>
                    <a:pt x="407603" y="188601"/>
                  </a:cubicBezTo>
                  <a:cubicBezTo>
                    <a:pt x="320160" y="-37882"/>
                    <a:pt x="152223" y="-18520"/>
                    <a:pt x="88606" y="33668"/>
                  </a:cubicBezTo>
                  <a:cubicBezTo>
                    <a:pt x="24989" y="85856"/>
                    <a:pt x="-36261" y="354623"/>
                    <a:pt x="25900" y="501731"/>
                  </a:cubicBezTo>
                  <a:cubicBezTo>
                    <a:pt x="149711" y="785364"/>
                    <a:pt x="336098" y="837400"/>
                    <a:pt x="363064" y="817164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7" name="フリーフォーム 66"/>
          <p:cNvSpPr/>
          <p:nvPr/>
        </p:nvSpPr>
        <p:spPr>
          <a:xfrm rot="767063">
            <a:off x="5802048" y="4878123"/>
            <a:ext cx="335089" cy="1824729"/>
          </a:xfrm>
          <a:custGeom>
            <a:avLst/>
            <a:gdLst>
              <a:gd name="connsiteX0" fmla="*/ 190500 w 478668"/>
              <a:gd name="connsiteY0" fmla="*/ 294278 h 2832229"/>
              <a:gd name="connsiteX1" fmla="*/ 22860 w 478668"/>
              <a:gd name="connsiteY1" fmla="*/ 149498 h 2832229"/>
              <a:gd name="connsiteX2" fmla="*/ 30480 w 478668"/>
              <a:gd name="connsiteY2" fmla="*/ 4718 h 2832229"/>
              <a:gd name="connsiteX3" fmla="*/ 205740 w 478668"/>
              <a:gd name="connsiteY3" fmla="*/ 35198 h 2832229"/>
              <a:gd name="connsiteX4" fmla="*/ 342900 w 478668"/>
              <a:gd name="connsiteY4" fmla="*/ 35198 h 2832229"/>
              <a:gd name="connsiteX5" fmla="*/ 464820 w 478668"/>
              <a:gd name="connsiteY5" fmla="*/ 42818 h 2832229"/>
              <a:gd name="connsiteX6" fmla="*/ 464820 w 478668"/>
              <a:gd name="connsiteY6" fmla="*/ 218078 h 2832229"/>
              <a:gd name="connsiteX7" fmla="*/ 365760 w 478668"/>
              <a:gd name="connsiteY7" fmla="*/ 332378 h 2832229"/>
              <a:gd name="connsiteX8" fmla="*/ 373380 w 478668"/>
              <a:gd name="connsiteY8" fmla="*/ 972458 h 2832229"/>
              <a:gd name="connsiteX9" fmla="*/ 388620 w 478668"/>
              <a:gd name="connsiteY9" fmla="*/ 2168798 h 2832229"/>
              <a:gd name="connsiteX10" fmla="*/ 388620 w 478668"/>
              <a:gd name="connsiteY10" fmla="*/ 2542178 h 2832229"/>
              <a:gd name="connsiteX11" fmla="*/ 472440 w 478668"/>
              <a:gd name="connsiteY11" fmla="*/ 2732678 h 2832229"/>
              <a:gd name="connsiteX12" fmla="*/ 373380 w 478668"/>
              <a:gd name="connsiteY12" fmla="*/ 2831738 h 2832229"/>
              <a:gd name="connsiteX13" fmla="*/ 213360 w 478668"/>
              <a:gd name="connsiteY13" fmla="*/ 2770778 h 2832229"/>
              <a:gd name="connsiteX14" fmla="*/ 106680 w 478668"/>
              <a:gd name="connsiteY14" fmla="*/ 2770778 h 2832229"/>
              <a:gd name="connsiteX15" fmla="*/ 0 w 478668"/>
              <a:gd name="connsiteY15" fmla="*/ 2778398 h 2832229"/>
              <a:gd name="connsiteX16" fmla="*/ 106680 w 478668"/>
              <a:gd name="connsiteY16" fmla="*/ 2572658 h 2832229"/>
              <a:gd name="connsiteX17" fmla="*/ 190500 w 478668"/>
              <a:gd name="connsiteY17" fmla="*/ 2305958 h 2832229"/>
              <a:gd name="connsiteX18" fmla="*/ 190500 w 478668"/>
              <a:gd name="connsiteY18" fmla="*/ 294278 h 2832229"/>
              <a:gd name="connsiteX0" fmla="*/ 182880 w 478668"/>
              <a:gd name="connsiteY0" fmla="*/ 439058 h 2832229"/>
              <a:gd name="connsiteX1" fmla="*/ 22860 w 478668"/>
              <a:gd name="connsiteY1" fmla="*/ 149498 h 2832229"/>
              <a:gd name="connsiteX2" fmla="*/ 30480 w 478668"/>
              <a:gd name="connsiteY2" fmla="*/ 4718 h 2832229"/>
              <a:gd name="connsiteX3" fmla="*/ 205740 w 478668"/>
              <a:gd name="connsiteY3" fmla="*/ 35198 h 2832229"/>
              <a:gd name="connsiteX4" fmla="*/ 342900 w 478668"/>
              <a:gd name="connsiteY4" fmla="*/ 35198 h 2832229"/>
              <a:gd name="connsiteX5" fmla="*/ 464820 w 478668"/>
              <a:gd name="connsiteY5" fmla="*/ 42818 h 2832229"/>
              <a:gd name="connsiteX6" fmla="*/ 464820 w 478668"/>
              <a:gd name="connsiteY6" fmla="*/ 218078 h 2832229"/>
              <a:gd name="connsiteX7" fmla="*/ 365760 w 478668"/>
              <a:gd name="connsiteY7" fmla="*/ 332378 h 2832229"/>
              <a:gd name="connsiteX8" fmla="*/ 373380 w 478668"/>
              <a:gd name="connsiteY8" fmla="*/ 972458 h 2832229"/>
              <a:gd name="connsiteX9" fmla="*/ 388620 w 478668"/>
              <a:gd name="connsiteY9" fmla="*/ 2168798 h 2832229"/>
              <a:gd name="connsiteX10" fmla="*/ 388620 w 478668"/>
              <a:gd name="connsiteY10" fmla="*/ 2542178 h 2832229"/>
              <a:gd name="connsiteX11" fmla="*/ 472440 w 478668"/>
              <a:gd name="connsiteY11" fmla="*/ 2732678 h 2832229"/>
              <a:gd name="connsiteX12" fmla="*/ 373380 w 478668"/>
              <a:gd name="connsiteY12" fmla="*/ 2831738 h 2832229"/>
              <a:gd name="connsiteX13" fmla="*/ 213360 w 478668"/>
              <a:gd name="connsiteY13" fmla="*/ 2770778 h 2832229"/>
              <a:gd name="connsiteX14" fmla="*/ 106680 w 478668"/>
              <a:gd name="connsiteY14" fmla="*/ 2770778 h 2832229"/>
              <a:gd name="connsiteX15" fmla="*/ 0 w 478668"/>
              <a:gd name="connsiteY15" fmla="*/ 2778398 h 2832229"/>
              <a:gd name="connsiteX16" fmla="*/ 106680 w 478668"/>
              <a:gd name="connsiteY16" fmla="*/ 2572658 h 2832229"/>
              <a:gd name="connsiteX17" fmla="*/ 190500 w 478668"/>
              <a:gd name="connsiteY17" fmla="*/ 2305958 h 2832229"/>
              <a:gd name="connsiteX18" fmla="*/ 182880 w 478668"/>
              <a:gd name="connsiteY18" fmla="*/ 439058 h 2832229"/>
              <a:gd name="connsiteX0" fmla="*/ 182897 w 478685"/>
              <a:gd name="connsiteY0" fmla="*/ 439058 h 2832229"/>
              <a:gd name="connsiteX1" fmla="*/ 22877 w 478685"/>
              <a:gd name="connsiteY1" fmla="*/ 149498 h 2832229"/>
              <a:gd name="connsiteX2" fmla="*/ 30497 w 478685"/>
              <a:gd name="connsiteY2" fmla="*/ 4718 h 2832229"/>
              <a:gd name="connsiteX3" fmla="*/ 205757 w 478685"/>
              <a:gd name="connsiteY3" fmla="*/ 35198 h 2832229"/>
              <a:gd name="connsiteX4" fmla="*/ 342917 w 478685"/>
              <a:gd name="connsiteY4" fmla="*/ 35198 h 2832229"/>
              <a:gd name="connsiteX5" fmla="*/ 464837 w 478685"/>
              <a:gd name="connsiteY5" fmla="*/ 42818 h 2832229"/>
              <a:gd name="connsiteX6" fmla="*/ 464837 w 478685"/>
              <a:gd name="connsiteY6" fmla="*/ 218078 h 2832229"/>
              <a:gd name="connsiteX7" fmla="*/ 365777 w 478685"/>
              <a:gd name="connsiteY7" fmla="*/ 332378 h 2832229"/>
              <a:gd name="connsiteX8" fmla="*/ 373397 w 478685"/>
              <a:gd name="connsiteY8" fmla="*/ 972458 h 2832229"/>
              <a:gd name="connsiteX9" fmla="*/ 388637 w 478685"/>
              <a:gd name="connsiteY9" fmla="*/ 2168798 h 2832229"/>
              <a:gd name="connsiteX10" fmla="*/ 388637 w 478685"/>
              <a:gd name="connsiteY10" fmla="*/ 2542178 h 2832229"/>
              <a:gd name="connsiteX11" fmla="*/ 472457 w 478685"/>
              <a:gd name="connsiteY11" fmla="*/ 2732678 h 2832229"/>
              <a:gd name="connsiteX12" fmla="*/ 373397 w 478685"/>
              <a:gd name="connsiteY12" fmla="*/ 2831738 h 2832229"/>
              <a:gd name="connsiteX13" fmla="*/ 213377 w 478685"/>
              <a:gd name="connsiteY13" fmla="*/ 2770778 h 2832229"/>
              <a:gd name="connsiteX14" fmla="*/ 106697 w 478685"/>
              <a:gd name="connsiteY14" fmla="*/ 2770778 h 2832229"/>
              <a:gd name="connsiteX15" fmla="*/ 17 w 478685"/>
              <a:gd name="connsiteY15" fmla="*/ 2778398 h 2832229"/>
              <a:gd name="connsiteX16" fmla="*/ 99077 w 478685"/>
              <a:gd name="connsiteY16" fmla="*/ 2618378 h 2832229"/>
              <a:gd name="connsiteX17" fmla="*/ 190517 w 478685"/>
              <a:gd name="connsiteY17" fmla="*/ 2305958 h 2832229"/>
              <a:gd name="connsiteX18" fmla="*/ 182897 w 478685"/>
              <a:gd name="connsiteY18" fmla="*/ 439058 h 2832229"/>
              <a:gd name="connsiteX0" fmla="*/ 167663 w 463451"/>
              <a:gd name="connsiteY0" fmla="*/ 439058 h 2832229"/>
              <a:gd name="connsiteX1" fmla="*/ 7643 w 463451"/>
              <a:gd name="connsiteY1" fmla="*/ 149498 h 2832229"/>
              <a:gd name="connsiteX2" fmla="*/ 15263 w 463451"/>
              <a:gd name="connsiteY2" fmla="*/ 4718 h 2832229"/>
              <a:gd name="connsiteX3" fmla="*/ 190523 w 463451"/>
              <a:gd name="connsiteY3" fmla="*/ 35198 h 2832229"/>
              <a:gd name="connsiteX4" fmla="*/ 327683 w 463451"/>
              <a:gd name="connsiteY4" fmla="*/ 35198 h 2832229"/>
              <a:gd name="connsiteX5" fmla="*/ 449603 w 463451"/>
              <a:gd name="connsiteY5" fmla="*/ 42818 h 2832229"/>
              <a:gd name="connsiteX6" fmla="*/ 449603 w 463451"/>
              <a:gd name="connsiteY6" fmla="*/ 218078 h 2832229"/>
              <a:gd name="connsiteX7" fmla="*/ 350543 w 463451"/>
              <a:gd name="connsiteY7" fmla="*/ 332378 h 2832229"/>
              <a:gd name="connsiteX8" fmla="*/ 358163 w 463451"/>
              <a:gd name="connsiteY8" fmla="*/ 972458 h 2832229"/>
              <a:gd name="connsiteX9" fmla="*/ 373403 w 463451"/>
              <a:gd name="connsiteY9" fmla="*/ 2168798 h 2832229"/>
              <a:gd name="connsiteX10" fmla="*/ 373403 w 463451"/>
              <a:gd name="connsiteY10" fmla="*/ 2542178 h 2832229"/>
              <a:gd name="connsiteX11" fmla="*/ 457223 w 463451"/>
              <a:gd name="connsiteY11" fmla="*/ 2732678 h 2832229"/>
              <a:gd name="connsiteX12" fmla="*/ 358163 w 463451"/>
              <a:gd name="connsiteY12" fmla="*/ 2831738 h 2832229"/>
              <a:gd name="connsiteX13" fmla="*/ 198143 w 463451"/>
              <a:gd name="connsiteY13" fmla="*/ 2770778 h 2832229"/>
              <a:gd name="connsiteX14" fmla="*/ 91463 w 463451"/>
              <a:gd name="connsiteY14" fmla="*/ 2770778 h 2832229"/>
              <a:gd name="connsiteX15" fmla="*/ 23 w 463451"/>
              <a:gd name="connsiteY15" fmla="*/ 2702198 h 2832229"/>
              <a:gd name="connsiteX16" fmla="*/ 83843 w 463451"/>
              <a:gd name="connsiteY16" fmla="*/ 2618378 h 2832229"/>
              <a:gd name="connsiteX17" fmla="*/ 175283 w 463451"/>
              <a:gd name="connsiteY17" fmla="*/ 2305958 h 2832229"/>
              <a:gd name="connsiteX18" fmla="*/ 167663 w 463451"/>
              <a:gd name="connsiteY18" fmla="*/ 439058 h 2832229"/>
              <a:gd name="connsiteX0" fmla="*/ 167663 w 463451"/>
              <a:gd name="connsiteY0" fmla="*/ 439058 h 2832168"/>
              <a:gd name="connsiteX1" fmla="*/ 7643 w 463451"/>
              <a:gd name="connsiteY1" fmla="*/ 149498 h 2832168"/>
              <a:gd name="connsiteX2" fmla="*/ 15263 w 463451"/>
              <a:gd name="connsiteY2" fmla="*/ 4718 h 2832168"/>
              <a:gd name="connsiteX3" fmla="*/ 190523 w 463451"/>
              <a:gd name="connsiteY3" fmla="*/ 35198 h 2832168"/>
              <a:gd name="connsiteX4" fmla="*/ 327683 w 463451"/>
              <a:gd name="connsiteY4" fmla="*/ 35198 h 2832168"/>
              <a:gd name="connsiteX5" fmla="*/ 449603 w 463451"/>
              <a:gd name="connsiteY5" fmla="*/ 42818 h 2832168"/>
              <a:gd name="connsiteX6" fmla="*/ 449603 w 463451"/>
              <a:gd name="connsiteY6" fmla="*/ 218078 h 2832168"/>
              <a:gd name="connsiteX7" fmla="*/ 350543 w 463451"/>
              <a:gd name="connsiteY7" fmla="*/ 332378 h 2832168"/>
              <a:gd name="connsiteX8" fmla="*/ 358163 w 463451"/>
              <a:gd name="connsiteY8" fmla="*/ 972458 h 2832168"/>
              <a:gd name="connsiteX9" fmla="*/ 373403 w 463451"/>
              <a:gd name="connsiteY9" fmla="*/ 2168798 h 2832168"/>
              <a:gd name="connsiteX10" fmla="*/ 373403 w 463451"/>
              <a:gd name="connsiteY10" fmla="*/ 2542178 h 2832168"/>
              <a:gd name="connsiteX11" fmla="*/ 457223 w 463451"/>
              <a:gd name="connsiteY11" fmla="*/ 2732678 h 2832168"/>
              <a:gd name="connsiteX12" fmla="*/ 358163 w 463451"/>
              <a:gd name="connsiteY12" fmla="*/ 2831738 h 2832168"/>
              <a:gd name="connsiteX13" fmla="*/ 198143 w 463451"/>
              <a:gd name="connsiteY13" fmla="*/ 2770778 h 2832168"/>
              <a:gd name="connsiteX14" fmla="*/ 91463 w 463451"/>
              <a:gd name="connsiteY14" fmla="*/ 2824118 h 2832168"/>
              <a:gd name="connsiteX15" fmla="*/ 23 w 463451"/>
              <a:gd name="connsiteY15" fmla="*/ 2702198 h 2832168"/>
              <a:gd name="connsiteX16" fmla="*/ 83843 w 463451"/>
              <a:gd name="connsiteY16" fmla="*/ 2618378 h 2832168"/>
              <a:gd name="connsiteX17" fmla="*/ 175283 w 463451"/>
              <a:gd name="connsiteY17" fmla="*/ 2305958 h 2832168"/>
              <a:gd name="connsiteX18" fmla="*/ 167663 w 463451"/>
              <a:gd name="connsiteY18" fmla="*/ 439058 h 2832168"/>
              <a:gd name="connsiteX0" fmla="*/ 168143 w 463931"/>
              <a:gd name="connsiteY0" fmla="*/ 439058 h 2832168"/>
              <a:gd name="connsiteX1" fmla="*/ 8123 w 463931"/>
              <a:gd name="connsiteY1" fmla="*/ 149498 h 2832168"/>
              <a:gd name="connsiteX2" fmla="*/ 15743 w 463931"/>
              <a:gd name="connsiteY2" fmla="*/ 4718 h 2832168"/>
              <a:gd name="connsiteX3" fmla="*/ 191003 w 463931"/>
              <a:gd name="connsiteY3" fmla="*/ 35198 h 2832168"/>
              <a:gd name="connsiteX4" fmla="*/ 328163 w 463931"/>
              <a:gd name="connsiteY4" fmla="*/ 35198 h 2832168"/>
              <a:gd name="connsiteX5" fmla="*/ 450083 w 463931"/>
              <a:gd name="connsiteY5" fmla="*/ 42818 h 2832168"/>
              <a:gd name="connsiteX6" fmla="*/ 450083 w 463931"/>
              <a:gd name="connsiteY6" fmla="*/ 218078 h 2832168"/>
              <a:gd name="connsiteX7" fmla="*/ 351023 w 463931"/>
              <a:gd name="connsiteY7" fmla="*/ 332378 h 2832168"/>
              <a:gd name="connsiteX8" fmla="*/ 358643 w 463931"/>
              <a:gd name="connsiteY8" fmla="*/ 972458 h 2832168"/>
              <a:gd name="connsiteX9" fmla="*/ 373883 w 463931"/>
              <a:gd name="connsiteY9" fmla="*/ 2168798 h 2832168"/>
              <a:gd name="connsiteX10" fmla="*/ 373883 w 463931"/>
              <a:gd name="connsiteY10" fmla="*/ 2542178 h 2832168"/>
              <a:gd name="connsiteX11" fmla="*/ 457703 w 463931"/>
              <a:gd name="connsiteY11" fmla="*/ 2732678 h 2832168"/>
              <a:gd name="connsiteX12" fmla="*/ 358643 w 463931"/>
              <a:gd name="connsiteY12" fmla="*/ 2831738 h 2832168"/>
              <a:gd name="connsiteX13" fmla="*/ 198623 w 463931"/>
              <a:gd name="connsiteY13" fmla="*/ 2770778 h 2832168"/>
              <a:gd name="connsiteX14" fmla="*/ 91943 w 463931"/>
              <a:gd name="connsiteY14" fmla="*/ 2824118 h 2832168"/>
              <a:gd name="connsiteX15" fmla="*/ 503 w 463931"/>
              <a:gd name="connsiteY15" fmla="*/ 2702198 h 2832168"/>
              <a:gd name="connsiteX16" fmla="*/ 61463 w 463931"/>
              <a:gd name="connsiteY16" fmla="*/ 2610758 h 2832168"/>
              <a:gd name="connsiteX17" fmla="*/ 175763 w 463931"/>
              <a:gd name="connsiteY17" fmla="*/ 2305958 h 2832168"/>
              <a:gd name="connsiteX18" fmla="*/ 168143 w 463931"/>
              <a:gd name="connsiteY18" fmla="*/ 439058 h 2832168"/>
              <a:gd name="connsiteX0" fmla="*/ 168143 w 463931"/>
              <a:gd name="connsiteY0" fmla="*/ 439058 h 2832168"/>
              <a:gd name="connsiteX1" fmla="*/ 8123 w 463931"/>
              <a:gd name="connsiteY1" fmla="*/ 149498 h 2832168"/>
              <a:gd name="connsiteX2" fmla="*/ 15743 w 463931"/>
              <a:gd name="connsiteY2" fmla="*/ 4718 h 2832168"/>
              <a:gd name="connsiteX3" fmla="*/ 191003 w 463931"/>
              <a:gd name="connsiteY3" fmla="*/ 35198 h 2832168"/>
              <a:gd name="connsiteX4" fmla="*/ 328163 w 463931"/>
              <a:gd name="connsiteY4" fmla="*/ 35198 h 2832168"/>
              <a:gd name="connsiteX5" fmla="*/ 450083 w 463931"/>
              <a:gd name="connsiteY5" fmla="*/ 42818 h 2832168"/>
              <a:gd name="connsiteX6" fmla="*/ 450083 w 463931"/>
              <a:gd name="connsiteY6" fmla="*/ 218078 h 2832168"/>
              <a:gd name="connsiteX7" fmla="*/ 351023 w 463931"/>
              <a:gd name="connsiteY7" fmla="*/ 332378 h 2832168"/>
              <a:gd name="connsiteX8" fmla="*/ 358643 w 463931"/>
              <a:gd name="connsiteY8" fmla="*/ 972458 h 2832168"/>
              <a:gd name="connsiteX9" fmla="*/ 373883 w 463931"/>
              <a:gd name="connsiteY9" fmla="*/ 2168798 h 2832168"/>
              <a:gd name="connsiteX10" fmla="*/ 373883 w 463931"/>
              <a:gd name="connsiteY10" fmla="*/ 2542178 h 2832168"/>
              <a:gd name="connsiteX11" fmla="*/ 457703 w 463931"/>
              <a:gd name="connsiteY11" fmla="*/ 2732678 h 2832168"/>
              <a:gd name="connsiteX12" fmla="*/ 358643 w 463931"/>
              <a:gd name="connsiteY12" fmla="*/ 2831738 h 2832168"/>
              <a:gd name="connsiteX13" fmla="*/ 198623 w 463931"/>
              <a:gd name="connsiteY13" fmla="*/ 2770778 h 2832168"/>
              <a:gd name="connsiteX14" fmla="*/ 91943 w 463931"/>
              <a:gd name="connsiteY14" fmla="*/ 2824118 h 2832168"/>
              <a:gd name="connsiteX15" fmla="*/ 503 w 463931"/>
              <a:gd name="connsiteY15" fmla="*/ 2702198 h 2832168"/>
              <a:gd name="connsiteX16" fmla="*/ 61463 w 463931"/>
              <a:gd name="connsiteY16" fmla="*/ 2610758 h 2832168"/>
              <a:gd name="connsiteX17" fmla="*/ 175763 w 463931"/>
              <a:gd name="connsiteY17" fmla="*/ 2305958 h 2832168"/>
              <a:gd name="connsiteX18" fmla="*/ 168143 w 463931"/>
              <a:gd name="connsiteY18" fmla="*/ 439058 h 2832168"/>
              <a:gd name="connsiteX0" fmla="*/ 168143 w 463931"/>
              <a:gd name="connsiteY0" fmla="*/ 411730 h 2804840"/>
              <a:gd name="connsiteX1" fmla="*/ 8123 w 463931"/>
              <a:gd name="connsiteY1" fmla="*/ 122170 h 2804840"/>
              <a:gd name="connsiteX2" fmla="*/ 53843 w 463931"/>
              <a:gd name="connsiteY2" fmla="*/ 15490 h 2804840"/>
              <a:gd name="connsiteX3" fmla="*/ 191003 w 463931"/>
              <a:gd name="connsiteY3" fmla="*/ 7870 h 2804840"/>
              <a:gd name="connsiteX4" fmla="*/ 328163 w 463931"/>
              <a:gd name="connsiteY4" fmla="*/ 7870 h 2804840"/>
              <a:gd name="connsiteX5" fmla="*/ 450083 w 463931"/>
              <a:gd name="connsiteY5" fmla="*/ 15490 h 2804840"/>
              <a:gd name="connsiteX6" fmla="*/ 450083 w 463931"/>
              <a:gd name="connsiteY6" fmla="*/ 190750 h 2804840"/>
              <a:gd name="connsiteX7" fmla="*/ 351023 w 463931"/>
              <a:gd name="connsiteY7" fmla="*/ 305050 h 2804840"/>
              <a:gd name="connsiteX8" fmla="*/ 358643 w 463931"/>
              <a:gd name="connsiteY8" fmla="*/ 945130 h 2804840"/>
              <a:gd name="connsiteX9" fmla="*/ 373883 w 463931"/>
              <a:gd name="connsiteY9" fmla="*/ 2141470 h 2804840"/>
              <a:gd name="connsiteX10" fmla="*/ 373883 w 463931"/>
              <a:gd name="connsiteY10" fmla="*/ 2514850 h 2804840"/>
              <a:gd name="connsiteX11" fmla="*/ 457703 w 463931"/>
              <a:gd name="connsiteY11" fmla="*/ 2705350 h 2804840"/>
              <a:gd name="connsiteX12" fmla="*/ 358643 w 463931"/>
              <a:gd name="connsiteY12" fmla="*/ 2804410 h 2804840"/>
              <a:gd name="connsiteX13" fmla="*/ 198623 w 463931"/>
              <a:gd name="connsiteY13" fmla="*/ 2743450 h 2804840"/>
              <a:gd name="connsiteX14" fmla="*/ 91943 w 463931"/>
              <a:gd name="connsiteY14" fmla="*/ 2796790 h 2804840"/>
              <a:gd name="connsiteX15" fmla="*/ 503 w 463931"/>
              <a:gd name="connsiteY15" fmla="*/ 2674870 h 2804840"/>
              <a:gd name="connsiteX16" fmla="*/ 61463 w 463931"/>
              <a:gd name="connsiteY16" fmla="*/ 2583430 h 2804840"/>
              <a:gd name="connsiteX17" fmla="*/ 175763 w 463931"/>
              <a:gd name="connsiteY17" fmla="*/ 2278630 h 2804840"/>
              <a:gd name="connsiteX18" fmla="*/ 168143 w 463931"/>
              <a:gd name="connsiteY18" fmla="*/ 411730 h 2804840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50083 w 466542"/>
              <a:gd name="connsiteY7" fmla="*/ 18586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50083 w 466542"/>
              <a:gd name="connsiteY7" fmla="*/ 15538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66542"/>
              <a:gd name="connsiteY0" fmla="*/ 406841 h 2799951"/>
              <a:gd name="connsiteX1" fmla="*/ 8123 w 466542"/>
              <a:gd name="connsiteY1" fmla="*/ 117281 h 2799951"/>
              <a:gd name="connsiteX2" fmla="*/ 53843 w 466542"/>
              <a:gd name="connsiteY2" fmla="*/ 10601 h 2799951"/>
              <a:gd name="connsiteX3" fmla="*/ 191003 w 466542"/>
              <a:gd name="connsiteY3" fmla="*/ 2981 h 2799951"/>
              <a:gd name="connsiteX4" fmla="*/ 328163 w 466542"/>
              <a:gd name="connsiteY4" fmla="*/ 2981 h 2799951"/>
              <a:gd name="connsiteX5" fmla="*/ 450083 w 466542"/>
              <a:gd name="connsiteY5" fmla="*/ 10601 h 2799951"/>
              <a:gd name="connsiteX6" fmla="*/ 465324 w 466542"/>
              <a:gd name="connsiteY6" fmla="*/ 18221 h 2799951"/>
              <a:gd name="connsiteX7" fmla="*/ 419603 w 466542"/>
              <a:gd name="connsiteY7" fmla="*/ 132521 h 2799951"/>
              <a:gd name="connsiteX8" fmla="*/ 351023 w 466542"/>
              <a:gd name="connsiteY8" fmla="*/ 300161 h 2799951"/>
              <a:gd name="connsiteX9" fmla="*/ 358643 w 466542"/>
              <a:gd name="connsiteY9" fmla="*/ 940241 h 2799951"/>
              <a:gd name="connsiteX10" fmla="*/ 373883 w 466542"/>
              <a:gd name="connsiteY10" fmla="*/ 2136581 h 2799951"/>
              <a:gd name="connsiteX11" fmla="*/ 373883 w 466542"/>
              <a:gd name="connsiteY11" fmla="*/ 2509961 h 2799951"/>
              <a:gd name="connsiteX12" fmla="*/ 457703 w 466542"/>
              <a:gd name="connsiteY12" fmla="*/ 2700461 h 2799951"/>
              <a:gd name="connsiteX13" fmla="*/ 358643 w 466542"/>
              <a:gd name="connsiteY13" fmla="*/ 2799521 h 2799951"/>
              <a:gd name="connsiteX14" fmla="*/ 198623 w 466542"/>
              <a:gd name="connsiteY14" fmla="*/ 2738561 h 2799951"/>
              <a:gd name="connsiteX15" fmla="*/ 91943 w 466542"/>
              <a:gd name="connsiteY15" fmla="*/ 2791901 h 2799951"/>
              <a:gd name="connsiteX16" fmla="*/ 503 w 466542"/>
              <a:gd name="connsiteY16" fmla="*/ 2669981 h 2799951"/>
              <a:gd name="connsiteX17" fmla="*/ 61463 w 466542"/>
              <a:gd name="connsiteY17" fmla="*/ 2578541 h 2799951"/>
              <a:gd name="connsiteX18" fmla="*/ 175763 w 466542"/>
              <a:gd name="connsiteY18" fmla="*/ 2273741 h 2799951"/>
              <a:gd name="connsiteX19" fmla="*/ 168143 w 466542"/>
              <a:gd name="connsiteY19" fmla="*/ 406841 h 2799951"/>
              <a:gd name="connsiteX0" fmla="*/ 168143 w 478196"/>
              <a:gd name="connsiteY0" fmla="*/ 406841 h 2799951"/>
              <a:gd name="connsiteX1" fmla="*/ 8123 w 478196"/>
              <a:gd name="connsiteY1" fmla="*/ 117281 h 2799951"/>
              <a:gd name="connsiteX2" fmla="*/ 53843 w 478196"/>
              <a:gd name="connsiteY2" fmla="*/ 10601 h 2799951"/>
              <a:gd name="connsiteX3" fmla="*/ 191003 w 478196"/>
              <a:gd name="connsiteY3" fmla="*/ 2981 h 2799951"/>
              <a:gd name="connsiteX4" fmla="*/ 328163 w 478196"/>
              <a:gd name="connsiteY4" fmla="*/ 2981 h 2799951"/>
              <a:gd name="connsiteX5" fmla="*/ 450083 w 478196"/>
              <a:gd name="connsiteY5" fmla="*/ 10601 h 2799951"/>
              <a:gd name="connsiteX6" fmla="*/ 465324 w 478196"/>
              <a:gd name="connsiteY6" fmla="*/ 18221 h 2799951"/>
              <a:gd name="connsiteX7" fmla="*/ 419603 w 478196"/>
              <a:gd name="connsiteY7" fmla="*/ 132521 h 2799951"/>
              <a:gd name="connsiteX8" fmla="*/ 351023 w 478196"/>
              <a:gd name="connsiteY8" fmla="*/ 300161 h 2799951"/>
              <a:gd name="connsiteX9" fmla="*/ 358643 w 478196"/>
              <a:gd name="connsiteY9" fmla="*/ 940241 h 2799951"/>
              <a:gd name="connsiteX10" fmla="*/ 373883 w 478196"/>
              <a:gd name="connsiteY10" fmla="*/ 2136581 h 2799951"/>
              <a:gd name="connsiteX11" fmla="*/ 373883 w 478196"/>
              <a:gd name="connsiteY11" fmla="*/ 2509961 h 2799951"/>
              <a:gd name="connsiteX12" fmla="*/ 457703 w 478196"/>
              <a:gd name="connsiteY12" fmla="*/ 2700461 h 2799951"/>
              <a:gd name="connsiteX13" fmla="*/ 358643 w 478196"/>
              <a:gd name="connsiteY13" fmla="*/ 2799521 h 2799951"/>
              <a:gd name="connsiteX14" fmla="*/ 198623 w 478196"/>
              <a:gd name="connsiteY14" fmla="*/ 2738561 h 2799951"/>
              <a:gd name="connsiteX15" fmla="*/ 91943 w 478196"/>
              <a:gd name="connsiteY15" fmla="*/ 2791901 h 2799951"/>
              <a:gd name="connsiteX16" fmla="*/ 503 w 478196"/>
              <a:gd name="connsiteY16" fmla="*/ 2669981 h 2799951"/>
              <a:gd name="connsiteX17" fmla="*/ 61463 w 478196"/>
              <a:gd name="connsiteY17" fmla="*/ 2578541 h 2799951"/>
              <a:gd name="connsiteX18" fmla="*/ 175763 w 478196"/>
              <a:gd name="connsiteY18" fmla="*/ 2273741 h 2799951"/>
              <a:gd name="connsiteX19" fmla="*/ 168143 w 478196"/>
              <a:gd name="connsiteY19" fmla="*/ 406841 h 2799951"/>
              <a:gd name="connsiteX0" fmla="*/ 168143 w 478196"/>
              <a:gd name="connsiteY0" fmla="*/ 409530 h 2802640"/>
              <a:gd name="connsiteX1" fmla="*/ 84323 w 478196"/>
              <a:gd name="connsiteY1" fmla="*/ 158070 h 2802640"/>
              <a:gd name="connsiteX2" fmla="*/ 53843 w 478196"/>
              <a:gd name="connsiteY2" fmla="*/ 13290 h 2802640"/>
              <a:gd name="connsiteX3" fmla="*/ 191003 w 478196"/>
              <a:gd name="connsiteY3" fmla="*/ 5670 h 2802640"/>
              <a:gd name="connsiteX4" fmla="*/ 328163 w 478196"/>
              <a:gd name="connsiteY4" fmla="*/ 5670 h 2802640"/>
              <a:gd name="connsiteX5" fmla="*/ 450083 w 478196"/>
              <a:gd name="connsiteY5" fmla="*/ 13290 h 2802640"/>
              <a:gd name="connsiteX6" fmla="*/ 465324 w 478196"/>
              <a:gd name="connsiteY6" fmla="*/ 20910 h 2802640"/>
              <a:gd name="connsiteX7" fmla="*/ 419603 w 478196"/>
              <a:gd name="connsiteY7" fmla="*/ 135210 h 2802640"/>
              <a:gd name="connsiteX8" fmla="*/ 351023 w 478196"/>
              <a:gd name="connsiteY8" fmla="*/ 302850 h 2802640"/>
              <a:gd name="connsiteX9" fmla="*/ 358643 w 478196"/>
              <a:gd name="connsiteY9" fmla="*/ 942930 h 2802640"/>
              <a:gd name="connsiteX10" fmla="*/ 373883 w 478196"/>
              <a:gd name="connsiteY10" fmla="*/ 2139270 h 2802640"/>
              <a:gd name="connsiteX11" fmla="*/ 373883 w 478196"/>
              <a:gd name="connsiteY11" fmla="*/ 2512650 h 2802640"/>
              <a:gd name="connsiteX12" fmla="*/ 457703 w 478196"/>
              <a:gd name="connsiteY12" fmla="*/ 2703150 h 2802640"/>
              <a:gd name="connsiteX13" fmla="*/ 358643 w 478196"/>
              <a:gd name="connsiteY13" fmla="*/ 2802210 h 2802640"/>
              <a:gd name="connsiteX14" fmla="*/ 198623 w 478196"/>
              <a:gd name="connsiteY14" fmla="*/ 2741250 h 2802640"/>
              <a:gd name="connsiteX15" fmla="*/ 91943 w 478196"/>
              <a:gd name="connsiteY15" fmla="*/ 2794590 h 2802640"/>
              <a:gd name="connsiteX16" fmla="*/ 503 w 478196"/>
              <a:gd name="connsiteY16" fmla="*/ 2672670 h 2802640"/>
              <a:gd name="connsiteX17" fmla="*/ 61463 w 478196"/>
              <a:gd name="connsiteY17" fmla="*/ 2581230 h 2802640"/>
              <a:gd name="connsiteX18" fmla="*/ 175763 w 478196"/>
              <a:gd name="connsiteY18" fmla="*/ 2276430 h 2802640"/>
              <a:gd name="connsiteX19" fmla="*/ 168143 w 478196"/>
              <a:gd name="connsiteY19" fmla="*/ 409530 h 2802640"/>
              <a:gd name="connsiteX0" fmla="*/ 168143 w 478196"/>
              <a:gd name="connsiteY0" fmla="*/ 426780 h 2819890"/>
              <a:gd name="connsiteX1" fmla="*/ 84323 w 478196"/>
              <a:gd name="connsiteY1" fmla="*/ 175320 h 2819890"/>
              <a:gd name="connsiteX2" fmla="*/ 53843 w 478196"/>
              <a:gd name="connsiteY2" fmla="*/ 30540 h 2819890"/>
              <a:gd name="connsiteX3" fmla="*/ 198623 w 478196"/>
              <a:gd name="connsiteY3" fmla="*/ 60 h 2819890"/>
              <a:gd name="connsiteX4" fmla="*/ 328163 w 478196"/>
              <a:gd name="connsiteY4" fmla="*/ 22920 h 2819890"/>
              <a:gd name="connsiteX5" fmla="*/ 450083 w 478196"/>
              <a:gd name="connsiteY5" fmla="*/ 30540 h 2819890"/>
              <a:gd name="connsiteX6" fmla="*/ 465324 w 478196"/>
              <a:gd name="connsiteY6" fmla="*/ 38160 h 2819890"/>
              <a:gd name="connsiteX7" fmla="*/ 419603 w 478196"/>
              <a:gd name="connsiteY7" fmla="*/ 152460 h 2819890"/>
              <a:gd name="connsiteX8" fmla="*/ 351023 w 478196"/>
              <a:gd name="connsiteY8" fmla="*/ 320100 h 2819890"/>
              <a:gd name="connsiteX9" fmla="*/ 358643 w 478196"/>
              <a:gd name="connsiteY9" fmla="*/ 960180 h 2819890"/>
              <a:gd name="connsiteX10" fmla="*/ 373883 w 478196"/>
              <a:gd name="connsiteY10" fmla="*/ 2156520 h 2819890"/>
              <a:gd name="connsiteX11" fmla="*/ 373883 w 478196"/>
              <a:gd name="connsiteY11" fmla="*/ 2529900 h 2819890"/>
              <a:gd name="connsiteX12" fmla="*/ 457703 w 478196"/>
              <a:gd name="connsiteY12" fmla="*/ 2720400 h 2819890"/>
              <a:gd name="connsiteX13" fmla="*/ 358643 w 478196"/>
              <a:gd name="connsiteY13" fmla="*/ 2819460 h 2819890"/>
              <a:gd name="connsiteX14" fmla="*/ 198623 w 478196"/>
              <a:gd name="connsiteY14" fmla="*/ 2758500 h 2819890"/>
              <a:gd name="connsiteX15" fmla="*/ 91943 w 478196"/>
              <a:gd name="connsiteY15" fmla="*/ 2811840 h 2819890"/>
              <a:gd name="connsiteX16" fmla="*/ 503 w 478196"/>
              <a:gd name="connsiteY16" fmla="*/ 2689920 h 2819890"/>
              <a:gd name="connsiteX17" fmla="*/ 61463 w 478196"/>
              <a:gd name="connsiteY17" fmla="*/ 2598480 h 2819890"/>
              <a:gd name="connsiteX18" fmla="*/ 175763 w 478196"/>
              <a:gd name="connsiteY18" fmla="*/ 2293680 h 2819890"/>
              <a:gd name="connsiteX19" fmla="*/ 168143 w 478196"/>
              <a:gd name="connsiteY19" fmla="*/ 426780 h 2819890"/>
              <a:gd name="connsiteX0" fmla="*/ 168143 w 478196"/>
              <a:gd name="connsiteY0" fmla="*/ 428305 h 2821415"/>
              <a:gd name="connsiteX1" fmla="*/ 84323 w 478196"/>
              <a:gd name="connsiteY1" fmla="*/ 176845 h 2821415"/>
              <a:gd name="connsiteX2" fmla="*/ 53843 w 478196"/>
              <a:gd name="connsiteY2" fmla="*/ 32065 h 2821415"/>
              <a:gd name="connsiteX3" fmla="*/ 198623 w 478196"/>
              <a:gd name="connsiteY3" fmla="*/ 1585 h 2821415"/>
              <a:gd name="connsiteX4" fmla="*/ 328163 w 478196"/>
              <a:gd name="connsiteY4" fmla="*/ 62545 h 2821415"/>
              <a:gd name="connsiteX5" fmla="*/ 450083 w 478196"/>
              <a:gd name="connsiteY5" fmla="*/ 32065 h 2821415"/>
              <a:gd name="connsiteX6" fmla="*/ 465324 w 478196"/>
              <a:gd name="connsiteY6" fmla="*/ 39685 h 2821415"/>
              <a:gd name="connsiteX7" fmla="*/ 419603 w 478196"/>
              <a:gd name="connsiteY7" fmla="*/ 153985 h 2821415"/>
              <a:gd name="connsiteX8" fmla="*/ 351023 w 478196"/>
              <a:gd name="connsiteY8" fmla="*/ 321625 h 2821415"/>
              <a:gd name="connsiteX9" fmla="*/ 358643 w 478196"/>
              <a:gd name="connsiteY9" fmla="*/ 961705 h 2821415"/>
              <a:gd name="connsiteX10" fmla="*/ 373883 w 478196"/>
              <a:gd name="connsiteY10" fmla="*/ 2158045 h 2821415"/>
              <a:gd name="connsiteX11" fmla="*/ 373883 w 478196"/>
              <a:gd name="connsiteY11" fmla="*/ 2531425 h 2821415"/>
              <a:gd name="connsiteX12" fmla="*/ 457703 w 478196"/>
              <a:gd name="connsiteY12" fmla="*/ 2721925 h 2821415"/>
              <a:gd name="connsiteX13" fmla="*/ 358643 w 478196"/>
              <a:gd name="connsiteY13" fmla="*/ 2820985 h 2821415"/>
              <a:gd name="connsiteX14" fmla="*/ 198623 w 478196"/>
              <a:gd name="connsiteY14" fmla="*/ 2760025 h 2821415"/>
              <a:gd name="connsiteX15" fmla="*/ 91943 w 478196"/>
              <a:gd name="connsiteY15" fmla="*/ 2813365 h 2821415"/>
              <a:gd name="connsiteX16" fmla="*/ 503 w 478196"/>
              <a:gd name="connsiteY16" fmla="*/ 2691445 h 2821415"/>
              <a:gd name="connsiteX17" fmla="*/ 61463 w 478196"/>
              <a:gd name="connsiteY17" fmla="*/ 2600005 h 2821415"/>
              <a:gd name="connsiteX18" fmla="*/ 175763 w 478196"/>
              <a:gd name="connsiteY18" fmla="*/ 2295205 h 2821415"/>
              <a:gd name="connsiteX19" fmla="*/ 168143 w 478196"/>
              <a:gd name="connsiteY19" fmla="*/ 428305 h 2821415"/>
              <a:gd name="connsiteX0" fmla="*/ 168143 w 478196"/>
              <a:gd name="connsiteY0" fmla="*/ 443126 h 2836236"/>
              <a:gd name="connsiteX1" fmla="*/ 84323 w 478196"/>
              <a:gd name="connsiteY1" fmla="*/ 191666 h 2836236"/>
              <a:gd name="connsiteX2" fmla="*/ 53843 w 478196"/>
              <a:gd name="connsiteY2" fmla="*/ 46886 h 2836236"/>
              <a:gd name="connsiteX3" fmla="*/ 198623 w 478196"/>
              <a:gd name="connsiteY3" fmla="*/ 16406 h 2836236"/>
              <a:gd name="connsiteX4" fmla="*/ 328163 w 478196"/>
              <a:gd name="connsiteY4" fmla="*/ 1166 h 2836236"/>
              <a:gd name="connsiteX5" fmla="*/ 450083 w 478196"/>
              <a:gd name="connsiteY5" fmla="*/ 46886 h 2836236"/>
              <a:gd name="connsiteX6" fmla="*/ 465324 w 478196"/>
              <a:gd name="connsiteY6" fmla="*/ 54506 h 2836236"/>
              <a:gd name="connsiteX7" fmla="*/ 419603 w 478196"/>
              <a:gd name="connsiteY7" fmla="*/ 168806 h 2836236"/>
              <a:gd name="connsiteX8" fmla="*/ 351023 w 478196"/>
              <a:gd name="connsiteY8" fmla="*/ 336446 h 2836236"/>
              <a:gd name="connsiteX9" fmla="*/ 358643 w 478196"/>
              <a:gd name="connsiteY9" fmla="*/ 976526 h 2836236"/>
              <a:gd name="connsiteX10" fmla="*/ 373883 w 478196"/>
              <a:gd name="connsiteY10" fmla="*/ 2172866 h 2836236"/>
              <a:gd name="connsiteX11" fmla="*/ 373883 w 478196"/>
              <a:gd name="connsiteY11" fmla="*/ 2546246 h 2836236"/>
              <a:gd name="connsiteX12" fmla="*/ 457703 w 478196"/>
              <a:gd name="connsiteY12" fmla="*/ 2736746 h 2836236"/>
              <a:gd name="connsiteX13" fmla="*/ 358643 w 478196"/>
              <a:gd name="connsiteY13" fmla="*/ 2835806 h 2836236"/>
              <a:gd name="connsiteX14" fmla="*/ 198623 w 478196"/>
              <a:gd name="connsiteY14" fmla="*/ 2774846 h 2836236"/>
              <a:gd name="connsiteX15" fmla="*/ 91943 w 478196"/>
              <a:gd name="connsiteY15" fmla="*/ 2828186 h 2836236"/>
              <a:gd name="connsiteX16" fmla="*/ 503 w 478196"/>
              <a:gd name="connsiteY16" fmla="*/ 2706266 h 2836236"/>
              <a:gd name="connsiteX17" fmla="*/ 61463 w 478196"/>
              <a:gd name="connsiteY17" fmla="*/ 2614826 h 2836236"/>
              <a:gd name="connsiteX18" fmla="*/ 175763 w 478196"/>
              <a:gd name="connsiteY18" fmla="*/ 2310026 h 2836236"/>
              <a:gd name="connsiteX19" fmla="*/ 168143 w 478196"/>
              <a:gd name="connsiteY19" fmla="*/ 443126 h 2836236"/>
              <a:gd name="connsiteX0" fmla="*/ 168143 w 478196"/>
              <a:gd name="connsiteY0" fmla="*/ 466569 h 2859679"/>
              <a:gd name="connsiteX1" fmla="*/ 84323 w 478196"/>
              <a:gd name="connsiteY1" fmla="*/ 215109 h 2859679"/>
              <a:gd name="connsiteX2" fmla="*/ 53843 w 478196"/>
              <a:gd name="connsiteY2" fmla="*/ 70329 h 2859679"/>
              <a:gd name="connsiteX3" fmla="*/ 114803 w 478196"/>
              <a:gd name="connsiteY3" fmla="*/ 1749 h 2859679"/>
              <a:gd name="connsiteX4" fmla="*/ 328163 w 478196"/>
              <a:gd name="connsiteY4" fmla="*/ 24609 h 2859679"/>
              <a:gd name="connsiteX5" fmla="*/ 450083 w 478196"/>
              <a:gd name="connsiteY5" fmla="*/ 70329 h 2859679"/>
              <a:gd name="connsiteX6" fmla="*/ 465324 w 478196"/>
              <a:gd name="connsiteY6" fmla="*/ 77949 h 2859679"/>
              <a:gd name="connsiteX7" fmla="*/ 419603 w 478196"/>
              <a:gd name="connsiteY7" fmla="*/ 192249 h 2859679"/>
              <a:gd name="connsiteX8" fmla="*/ 351023 w 478196"/>
              <a:gd name="connsiteY8" fmla="*/ 359889 h 2859679"/>
              <a:gd name="connsiteX9" fmla="*/ 358643 w 478196"/>
              <a:gd name="connsiteY9" fmla="*/ 999969 h 2859679"/>
              <a:gd name="connsiteX10" fmla="*/ 373883 w 478196"/>
              <a:gd name="connsiteY10" fmla="*/ 2196309 h 2859679"/>
              <a:gd name="connsiteX11" fmla="*/ 373883 w 478196"/>
              <a:gd name="connsiteY11" fmla="*/ 2569689 h 2859679"/>
              <a:gd name="connsiteX12" fmla="*/ 457703 w 478196"/>
              <a:gd name="connsiteY12" fmla="*/ 2760189 h 2859679"/>
              <a:gd name="connsiteX13" fmla="*/ 358643 w 478196"/>
              <a:gd name="connsiteY13" fmla="*/ 2859249 h 2859679"/>
              <a:gd name="connsiteX14" fmla="*/ 198623 w 478196"/>
              <a:gd name="connsiteY14" fmla="*/ 2798289 h 2859679"/>
              <a:gd name="connsiteX15" fmla="*/ 91943 w 478196"/>
              <a:gd name="connsiteY15" fmla="*/ 2851629 h 2859679"/>
              <a:gd name="connsiteX16" fmla="*/ 503 w 478196"/>
              <a:gd name="connsiteY16" fmla="*/ 2729709 h 2859679"/>
              <a:gd name="connsiteX17" fmla="*/ 61463 w 478196"/>
              <a:gd name="connsiteY17" fmla="*/ 2638269 h 2859679"/>
              <a:gd name="connsiteX18" fmla="*/ 175763 w 478196"/>
              <a:gd name="connsiteY18" fmla="*/ 2333469 h 2859679"/>
              <a:gd name="connsiteX19" fmla="*/ 168143 w 478196"/>
              <a:gd name="connsiteY19" fmla="*/ 466569 h 2859679"/>
              <a:gd name="connsiteX0" fmla="*/ 168143 w 478196"/>
              <a:gd name="connsiteY0" fmla="*/ 478405 h 2871515"/>
              <a:gd name="connsiteX1" fmla="*/ 84323 w 478196"/>
              <a:gd name="connsiteY1" fmla="*/ 226945 h 2871515"/>
              <a:gd name="connsiteX2" fmla="*/ 53843 w 478196"/>
              <a:gd name="connsiteY2" fmla="*/ 82165 h 2871515"/>
              <a:gd name="connsiteX3" fmla="*/ 114803 w 478196"/>
              <a:gd name="connsiteY3" fmla="*/ 13585 h 2871515"/>
              <a:gd name="connsiteX4" fmla="*/ 373883 w 478196"/>
              <a:gd name="connsiteY4" fmla="*/ 5965 h 2871515"/>
              <a:gd name="connsiteX5" fmla="*/ 450083 w 478196"/>
              <a:gd name="connsiteY5" fmla="*/ 82165 h 2871515"/>
              <a:gd name="connsiteX6" fmla="*/ 465324 w 478196"/>
              <a:gd name="connsiteY6" fmla="*/ 89785 h 2871515"/>
              <a:gd name="connsiteX7" fmla="*/ 419603 w 478196"/>
              <a:gd name="connsiteY7" fmla="*/ 204085 h 2871515"/>
              <a:gd name="connsiteX8" fmla="*/ 351023 w 478196"/>
              <a:gd name="connsiteY8" fmla="*/ 371725 h 2871515"/>
              <a:gd name="connsiteX9" fmla="*/ 358643 w 478196"/>
              <a:gd name="connsiteY9" fmla="*/ 1011805 h 2871515"/>
              <a:gd name="connsiteX10" fmla="*/ 373883 w 478196"/>
              <a:gd name="connsiteY10" fmla="*/ 2208145 h 2871515"/>
              <a:gd name="connsiteX11" fmla="*/ 373883 w 478196"/>
              <a:gd name="connsiteY11" fmla="*/ 2581525 h 2871515"/>
              <a:gd name="connsiteX12" fmla="*/ 457703 w 478196"/>
              <a:gd name="connsiteY12" fmla="*/ 2772025 h 2871515"/>
              <a:gd name="connsiteX13" fmla="*/ 358643 w 478196"/>
              <a:gd name="connsiteY13" fmla="*/ 2871085 h 2871515"/>
              <a:gd name="connsiteX14" fmla="*/ 198623 w 478196"/>
              <a:gd name="connsiteY14" fmla="*/ 2810125 h 2871515"/>
              <a:gd name="connsiteX15" fmla="*/ 91943 w 478196"/>
              <a:gd name="connsiteY15" fmla="*/ 2863465 h 2871515"/>
              <a:gd name="connsiteX16" fmla="*/ 503 w 478196"/>
              <a:gd name="connsiteY16" fmla="*/ 2741545 h 2871515"/>
              <a:gd name="connsiteX17" fmla="*/ 61463 w 478196"/>
              <a:gd name="connsiteY17" fmla="*/ 2650105 h 2871515"/>
              <a:gd name="connsiteX18" fmla="*/ 175763 w 478196"/>
              <a:gd name="connsiteY18" fmla="*/ 2345305 h 2871515"/>
              <a:gd name="connsiteX19" fmla="*/ 168143 w 478196"/>
              <a:gd name="connsiteY19" fmla="*/ 478405 h 2871515"/>
              <a:gd name="connsiteX0" fmla="*/ 167844 w 477897"/>
              <a:gd name="connsiteY0" fmla="*/ 478405 h 2871515"/>
              <a:gd name="connsiteX1" fmla="*/ 84024 w 477897"/>
              <a:gd name="connsiteY1" fmla="*/ 226945 h 2871515"/>
              <a:gd name="connsiteX2" fmla="*/ 53544 w 477897"/>
              <a:gd name="connsiteY2" fmla="*/ 82165 h 2871515"/>
              <a:gd name="connsiteX3" fmla="*/ 114504 w 477897"/>
              <a:gd name="connsiteY3" fmla="*/ 13585 h 2871515"/>
              <a:gd name="connsiteX4" fmla="*/ 373584 w 477897"/>
              <a:gd name="connsiteY4" fmla="*/ 5965 h 2871515"/>
              <a:gd name="connsiteX5" fmla="*/ 449784 w 477897"/>
              <a:gd name="connsiteY5" fmla="*/ 82165 h 2871515"/>
              <a:gd name="connsiteX6" fmla="*/ 465025 w 477897"/>
              <a:gd name="connsiteY6" fmla="*/ 89785 h 2871515"/>
              <a:gd name="connsiteX7" fmla="*/ 419304 w 477897"/>
              <a:gd name="connsiteY7" fmla="*/ 204085 h 2871515"/>
              <a:gd name="connsiteX8" fmla="*/ 350724 w 477897"/>
              <a:gd name="connsiteY8" fmla="*/ 371725 h 2871515"/>
              <a:gd name="connsiteX9" fmla="*/ 358344 w 477897"/>
              <a:gd name="connsiteY9" fmla="*/ 1011805 h 2871515"/>
              <a:gd name="connsiteX10" fmla="*/ 373584 w 477897"/>
              <a:gd name="connsiteY10" fmla="*/ 2208145 h 2871515"/>
              <a:gd name="connsiteX11" fmla="*/ 373584 w 477897"/>
              <a:gd name="connsiteY11" fmla="*/ 2581525 h 2871515"/>
              <a:gd name="connsiteX12" fmla="*/ 457404 w 477897"/>
              <a:gd name="connsiteY12" fmla="*/ 2772025 h 2871515"/>
              <a:gd name="connsiteX13" fmla="*/ 358344 w 477897"/>
              <a:gd name="connsiteY13" fmla="*/ 2871085 h 2871515"/>
              <a:gd name="connsiteX14" fmla="*/ 198324 w 477897"/>
              <a:gd name="connsiteY14" fmla="*/ 2810125 h 2871515"/>
              <a:gd name="connsiteX15" fmla="*/ 91644 w 477897"/>
              <a:gd name="connsiteY15" fmla="*/ 2863465 h 2871515"/>
              <a:gd name="connsiteX16" fmla="*/ 204 w 477897"/>
              <a:gd name="connsiteY16" fmla="*/ 2741545 h 2871515"/>
              <a:gd name="connsiteX17" fmla="*/ 70689 w 477897"/>
              <a:gd name="connsiteY17" fmla="*/ 2662805 h 2871515"/>
              <a:gd name="connsiteX18" fmla="*/ 175464 w 477897"/>
              <a:gd name="connsiteY18" fmla="*/ 2345305 h 2871515"/>
              <a:gd name="connsiteX19" fmla="*/ 167844 w 477897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198399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919 w 477972"/>
              <a:gd name="connsiteY0" fmla="*/ 478405 h 2871515"/>
              <a:gd name="connsiteX1" fmla="*/ 84099 w 477972"/>
              <a:gd name="connsiteY1" fmla="*/ 226945 h 2871515"/>
              <a:gd name="connsiteX2" fmla="*/ 53619 w 477972"/>
              <a:gd name="connsiteY2" fmla="*/ 82165 h 2871515"/>
              <a:gd name="connsiteX3" fmla="*/ 114579 w 477972"/>
              <a:gd name="connsiteY3" fmla="*/ 13585 h 2871515"/>
              <a:gd name="connsiteX4" fmla="*/ 373659 w 477972"/>
              <a:gd name="connsiteY4" fmla="*/ 5965 h 2871515"/>
              <a:gd name="connsiteX5" fmla="*/ 449859 w 477972"/>
              <a:gd name="connsiteY5" fmla="*/ 82165 h 2871515"/>
              <a:gd name="connsiteX6" fmla="*/ 465100 w 477972"/>
              <a:gd name="connsiteY6" fmla="*/ 89785 h 2871515"/>
              <a:gd name="connsiteX7" fmla="*/ 419379 w 477972"/>
              <a:gd name="connsiteY7" fmla="*/ 204085 h 2871515"/>
              <a:gd name="connsiteX8" fmla="*/ 350799 w 477972"/>
              <a:gd name="connsiteY8" fmla="*/ 371725 h 2871515"/>
              <a:gd name="connsiteX9" fmla="*/ 358419 w 477972"/>
              <a:gd name="connsiteY9" fmla="*/ 1011805 h 2871515"/>
              <a:gd name="connsiteX10" fmla="*/ 373659 w 477972"/>
              <a:gd name="connsiteY10" fmla="*/ 2208145 h 2871515"/>
              <a:gd name="connsiteX11" fmla="*/ 373659 w 477972"/>
              <a:gd name="connsiteY11" fmla="*/ 2581525 h 2871515"/>
              <a:gd name="connsiteX12" fmla="*/ 457479 w 477972"/>
              <a:gd name="connsiteY12" fmla="*/ 2772025 h 2871515"/>
              <a:gd name="connsiteX13" fmla="*/ 358419 w 477972"/>
              <a:gd name="connsiteY13" fmla="*/ 2871085 h 2871515"/>
              <a:gd name="connsiteX14" fmla="*/ 233324 w 477972"/>
              <a:gd name="connsiteY14" fmla="*/ 2810125 h 2871515"/>
              <a:gd name="connsiteX15" fmla="*/ 91719 w 477972"/>
              <a:gd name="connsiteY15" fmla="*/ 2863465 h 2871515"/>
              <a:gd name="connsiteX16" fmla="*/ 279 w 477972"/>
              <a:gd name="connsiteY16" fmla="*/ 2741545 h 2871515"/>
              <a:gd name="connsiteX17" fmla="*/ 70764 w 477972"/>
              <a:gd name="connsiteY17" fmla="*/ 2662805 h 2871515"/>
              <a:gd name="connsiteX18" fmla="*/ 175539 w 477972"/>
              <a:gd name="connsiteY18" fmla="*/ 2345305 h 2871515"/>
              <a:gd name="connsiteX19" fmla="*/ 167919 w 477972"/>
              <a:gd name="connsiteY19" fmla="*/ 478405 h 2871515"/>
              <a:gd name="connsiteX0" fmla="*/ 167821 w 477874"/>
              <a:gd name="connsiteY0" fmla="*/ 478405 h 2871515"/>
              <a:gd name="connsiteX1" fmla="*/ 84001 w 477874"/>
              <a:gd name="connsiteY1" fmla="*/ 226945 h 2871515"/>
              <a:gd name="connsiteX2" fmla="*/ 53521 w 477874"/>
              <a:gd name="connsiteY2" fmla="*/ 82165 h 2871515"/>
              <a:gd name="connsiteX3" fmla="*/ 114481 w 477874"/>
              <a:gd name="connsiteY3" fmla="*/ 13585 h 2871515"/>
              <a:gd name="connsiteX4" fmla="*/ 373561 w 477874"/>
              <a:gd name="connsiteY4" fmla="*/ 5965 h 2871515"/>
              <a:gd name="connsiteX5" fmla="*/ 449761 w 477874"/>
              <a:gd name="connsiteY5" fmla="*/ 82165 h 2871515"/>
              <a:gd name="connsiteX6" fmla="*/ 465002 w 477874"/>
              <a:gd name="connsiteY6" fmla="*/ 89785 h 2871515"/>
              <a:gd name="connsiteX7" fmla="*/ 419281 w 477874"/>
              <a:gd name="connsiteY7" fmla="*/ 204085 h 2871515"/>
              <a:gd name="connsiteX8" fmla="*/ 350701 w 477874"/>
              <a:gd name="connsiteY8" fmla="*/ 371725 h 2871515"/>
              <a:gd name="connsiteX9" fmla="*/ 358321 w 477874"/>
              <a:gd name="connsiteY9" fmla="*/ 1011805 h 2871515"/>
              <a:gd name="connsiteX10" fmla="*/ 373561 w 477874"/>
              <a:gd name="connsiteY10" fmla="*/ 2208145 h 2871515"/>
              <a:gd name="connsiteX11" fmla="*/ 373561 w 477874"/>
              <a:gd name="connsiteY11" fmla="*/ 2581525 h 2871515"/>
              <a:gd name="connsiteX12" fmla="*/ 457381 w 477874"/>
              <a:gd name="connsiteY12" fmla="*/ 2772025 h 2871515"/>
              <a:gd name="connsiteX13" fmla="*/ 358321 w 477874"/>
              <a:gd name="connsiteY13" fmla="*/ 2871085 h 2871515"/>
              <a:gd name="connsiteX14" fmla="*/ 233226 w 477874"/>
              <a:gd name="connsiteY14" fmla="*/ 2810125 h 2871515"/>
              <a:gd name="connsiteX15" fmla="*/ 91621 w 477874"/>
              <a:gd name="connsiteY15" fmla="*/ 2863465 h 2871515"/>
              <a:gd name="connsiteX16" fmla="*/ 181 w 477874"/>
              <a:gd name="connsiteY16" fmla="*/ 2741545 h 2871515"/>
              <a:gd name="connsiteX17" fmla="*/ 70666 w 477874"/>
              <a:gd name="connsiteY17" fmla="*/ 2662805 h 2871515"/>
              <a:gd name="connsiteX18" fmla="*/ 155530 w 477874"/>
              <a:gd name="connsiteY18" fmla="*/ 2570435 h 2871515"/>
              <a:gd name="connsiteX19" fmla="*/ 175441 w 477874"/>
              <a:gd name="connsiteY19" fmla="*/ 2345305 h 2871515"/>
              <a:gd name="connsiteX20" fmla="*/ 167821 w 477874"/>
              <a:gd name="connsiteY20" fmla="*/ 478405 h 2871515"/>
              <a:gd name="connsiteX0" fmla="*/ 168831 w 478884"/>
              <a:gd name="connsiteY0" fmla="*/ 478405 h 2871515"/>
              <a:gd name="connsiteX1" fmla="*/ 85011 w 478884"/>
              <a:gd name="connsiteY1" fmla="*/ 226945 h 2871515"/>
              <a:gd name="connsiteX2" fmla="*/ 54531 w 478884"/>
              <a:gd name="connsiteY2" fmla="*/ 82165 h 2871515"/>
              <a:gd name="connsiteX3" fmla="*/ 115491 w 478884"/>
              <a:gd name="connsiteY3" fmla="*/ 13585 h 2871515"/>
              <a:gd name="connsiteX4" fmla="*/ 374571 w 478884"/>
              <a:gd name="connsiteY4" fmla="*/ 5965 h 2871515"/>
              <a:gd name="connsiteX5" fmla="*/ 450771 w 478884"/>
              <a:gd name="connsiteY5" fmla="*/ 82165 h 2871515"/>
              <a:gd name="connsiteX6" fmla="*/ 466012 w 478884"/>
              <a:gd name="connsiteY6" fmla="*/ 89785 h 2871515"/>
              <a:gd name="connsiteX7" fmla="*/ 420291 w 478884"/>
              <a:gd name="connsiteY7" fmla="*/ 204085 h 2871515"/>
              <a:gd name="connsiteX8" fmla="*/ 351711 w 478884"/>
              <a:gd name="connsiteY8" fmla="*/ 371725 h 2871515"/>
              <a:gd name="connsiteX9" fmla="*/ 359331 w 478884"/>
              <a:gd name="connsiteY9" fmla="*/ 1011805 h 2871515"/>
              <a:gd name="connsiteX10" fmla="*/ 374571 w 478884"/>
              <a:gd name="connsiteY10" fmla="*/ 2208145 h 2871515"/>
              <a:gd name="connsiteX11" fmla="*/ 374571 w 478884"/>
              <a:gd name="connsiteY11" fmla="*/ 2581525 h 2871515"/>
              <a:gd name="connsiteX12" fmla="*/ 458391 w 478884"/>
              <a:gd name="connsiteY12" fmla="*/ 2772025 h 2871515"/>
              <a:gd name="connsiteX13" fmla="*/ 359331 w 478884"/>
              <a:gd name="connsiteY13" fmla="*/ 2871085 h 2871515"/>
              <a:gd name="connsiteX14" fmla="*/ 234236 w 478884"/>
              <a:gd name="connsiteY14" fmla="*/ 2810125 h 2871515"/>
              <a:gd name="connsiteX15" fmla="*/ 92631 w 478884"/>
              <a:gd name="connsiteY15" fmla="*/ 2863465 h 2871515"/>
              <a:gd name="connsiteX16" fmla="*/ 1191 w 478884"/>
              <a:gd name="connsiteY16" fmla="*/ 2741545 h 2871515"/>
              <a:gd name="connsiteX17" fmla="*/ 156540 w 478884"/>
              <a:gd name="connsiteY17" fmla="*/ 2570435 h 2871515"/>
              <a:gd name="connsiteX18" fmla="*/ 176451 w 478884"/>
              <a:gd name="connsiteY18" fmla="*/ 2345305 h 2871515"/>
              <a:gd name="connsiteX19" fmla="*/ 168831 w 478884"/>
              <a:gd name="connsiteY19" fmla="*/ 478405 h 2871515"/>
              <a:gd name="connsiteX0" fmla="*/ 168831 w 478884"/>
              <a:gd name="connsiteY0" fmla="*/ 478405 h 2871515"/>
              <a:gd name="connsiteX1" fmla="*/ 85011 w 478884"/>
              <a:gd name="connsiteY1" fmla="*/ 226945 h 2871515"/>
              <a:gd name="connsiteX2" fmla="*/ 54531 w 478884"/>
              <a:gd name="connsiteY2" fmla="*/ 82165 h 2871515"/>
              <a:gd name="connsiteX3" fmla="*/ 115491 w 478884"/>
              <a:gd name="connsiteY3" fmla="*/ 13585 h 2871515"/>
              <a:gd name="connsiteX4" fmla="*/ 374571 w 478884"/>
              <a:gd name="connsiteY4" fmla="*/ 5965 h 2871515"/>
              <a:gd name="connsiteX5" fmla="*/ 450771 w 478884"/>
              <a:gd name="connsiteY5" fmla="*/ 82165 h 2871515"/>
              <a:gd name="connsiteX6" fmla="*/ 466012 w 478884"/>
              <a:gd name="connsiteY6" fmla="*/ 89785 h 2871515"/>
              <a:gd name="connsiteX7" fmla="*/ 420291 w 478884"/>
              <a:gd name="connsiteY7" fmla="*/ 204085 h 2871515"/>
              <a:gd name="connsiteX8" fmla="*/ 351711 w 478884"/>
              <a:gd name="connsiteY8" fmla="*/ 371725 h 2871515"/>
              <a:gd name="connsiteX9" fmla="*/ 359331 w 478884"/>
              <a:gd name="connsiteY9" fmla="*/ 1011805 h 2871515"/>
              <a:gd name="connsiteX10" fmla="*/ 374571 w 478884"/>
              <a:gd name="connsiteY10" fmla="*/ 2208145 h 2871515"/>
              <a:gd name="connsiteX11" fmla="*/ 374571 w 478884"/>
              <a:gd name="connsiteY11" fmla="*/ 2581525 h 2871515"/>
              <a:gd name="connsiteX12" fmla="*/ 458391 w 478884"/>
              <a:gd name="connsiteY12" fmla="*/ 2772025 h 2871515"/>
              <a:gd name="connsiteX13" fmla="*/ 359331 w 478884"/>
              <a:gd name="connsiteY13" fmla="*/ 2871085 h 2871515"/>
              <a:gd name="connsiteX14" fmla="*/ 234236 w 478884"/>
              <a:gd name="connsiteY14" fmla="*/ 2810125 h 2871515"/>
              <a:gd name="connsiteX15" fmla="*/ 92631 w 478884"/>
              <a:gd name="connsiteY15" fmla="*/ 2863465 h 2871515"/>
              <a:gd name="connsiteX16" fmla="*/ 1191 w 478884"/>
              <a:gd name="connsiteY16" fmla="*/ 2741545 h 2871515"/>
              <a:gd name="connsiteX17" fmla="*/ 156540 w 478884"/>
              <a:gd name="connsiteY17" fmla="*/ 2570435 h 2871515"/>
              <a:gd name="connsiteX18" fmla="*/ 176451 w 478884"/>
              <a:gd name="connsiteY18" fmla="*/ 2345305 h 2871515"/>
              <a:gd name="connsiteX19" fmla="*/ 168831 w 478884"/>
              <a:gd name="connsiteY19" fmla="*/ 478405 h 2871515"/>
              <a:gd name="connsiteX0" fmla="*/ 169535 w 479588"/>
              <a:gd name="connsiteY0" fmla="*/ 478405 h 2871515"/>
              <a:gd name="connsiteX1" fmla="*/ 85715 w 479588"/>
              <a:gd name="connsiteY1" fmla="*/ 226945 h 2871515"/>
              <a:gd name="connsiteX2" fmla="*/ 55235 w 479588"/>
              <a:gd name="connsiteY2" fmla="*/ 82165 h 2871515"/>
              <a:gd name="connsiteX3" fmla="*/ 116195 w 479588"/>
              <a:gd name="connsiteY3" fmla="*/ 13585 h 2871515"/>
              <a:gd name="connsiteX4" fmla="*/ 375275 w 479588"/>
              <a:gd name="connsiteY4" fmla="*/ 5965 h 2871515"/>
              <a:gd name="connsiteX5" fmla="*/ 451475 w 479588"/>
              <a:gd name="connsiteY5" fmla="*/ 82165 h 2871515"/>
              <a:gd name="connsiteX6" fmla="*/ 466716 w 479588"/>
              <a:gd name="connsiteY6" fmla="*/ 89785 h 2871515"/>
              <a:gd name="connsiteX7" fmla="*/ 420995 w 479588"/>
              <a:gd name="connsiteY7" fmla="*/ 204085 h 2871515"/>
              <a:gd name="connsiteX8" fmla="*/ 352415 w 479588"/>
              <a:gd name="connsiteY8" fmla="*/ 371725 h 2871515"/>
              <a:gd name="connsiteX9" fmla="*/ 360035 w 479588"/>
              <a:gd name="connsiteY9" fmla="*/ 1011805 h 2871515"/>
              <a:gd name="connsiteX10" fmla="*/ 375275 w 479588"/>
              <a:gd name="connsiteY10" fmla="*/ 2208145 h 2871515"/>
              <a:gd name="connsiteX11" fmla="*/ 375275 w 479588"/>
              <a:gd name="connsiteY11" fmla="*/ 2581525 h 2871515"/>
              <a:gd name="connsiteX12" fmla="*/ 459095 w 479588"/>
              <a:gd name="connsiteY12" fmla="*/ 2772025 h 2871515"/>
              <a:gd name="connsiteX13" fmla="*/ 360035 w 479588"/>
              <a:gd name="connsiteY13" fmla="*/ 2871085 h 2871515"/>
              <a:gd name="connsiteX14" fmla="*/ 234940 w 479588"/>
              <a:gd name="connsiteY14" fmla="*/ 2810125 h 2871515"/>
              <a:gd name="connsiteX15" fmla="*/ 93335 w 479588"/>
              <a:gd name="connsiteY15" fmla="*/ 2863465 h 2871515"/>
              <a:gd name="connsiteX16" fmla="*/ 1895 w 479588"/>
              <a:gd name="connsiteY16" fmla="*/ 2741545 h 2871515"/>
              <a:gd name="connsiteX17" fmla="*/ 177155 w 479588"/>
              <a:gd name="connsiteY17" fmla="*/ 2345305 h 2871515"/>
              <a:gd name="connsiteX18" fmla="*/ 169535 w 479588"/>
              <a:gd name="connsiteY18" fmla="*/ 478405 h 2871515"/>
              <a:gd name="connsiteX0" fmla="*/ 169535 w 479588"/>
              <a:gd name="connsiteY0" fmla="*/ 478405 h 2871515"/>
              <a:gd name="connsiteX1" fmla="*/ 85715 w 479588"/>
              <a:gd name="connsiteY1" fmla="*/ 226945 h 2871515"/>
              <a:gd name="connsiteX2" fmla="*/ 55235 w 479588"/>
              <a:gd name="connsiteY2" fmla="*/ 82165 h 2871515"/>
              <a:gd name="connsiteX3" fmla="*/ 116195 w 479588"/>
              <a:gd name="connsiteY3" fmla="*/ 13585 h 2871515"/>
              <a:gd name="connsiteX4" fmla="*/ 375275 w 479588"/>
              <a:gd name="connsiteY4" fmla="*/ 5965 h 2871515"/>
              <a:gd name="connsiteX5" fmla="*/ 451475 w 479588"/>
              <a:gd name="connsiteY5" fmla="*/ 82165 h 2871515"/>
              <a:gd name="connsiteX6" fmla="*/ 466716 w 479588"/>
              <a:gd name="connsiteY6" fmla="*/ 89785 h 2871515"/>
              <a:gd name="connsiteX7" fmla="*/ 420995 w 479588"/>
              <a:gd name="connsiteY7" fmla="*/ 204085 h 2871515"/>
              <a:gd name="connsiteX8" fmla="*/ 352415 w 479588"/>
              <a:gd name="connsiteY8" fmla="*/ 371725 h 2871515"/>
              <a:gd name="connsiteX9" fmla="*/ 360035 w 479588"/>
              <a:gd name="connsiteY9" fmla="*/ 1011805 h 2871515"/>
              <a:gd name="connsiteX10" fmla="*/ 375275 w 479588"/>
              <a:gd name="connsiteY10" fmla="*/ 2208145 h 2871515"/>
              <a:gd name="connsiteX11" fmla="*/ 375275 w 479588"/>
              <a:gd name="connsiteY11" fmla="*/ 2581525 h 2871515"/>
              <a:gd name="connsiteX12" fmla="*/ 459095 w 479588"/>
              <a:gd name="connsiteY12" fmla="*/ 2772025 h 2871515"/>
              <a:gd name="connsiteX13" fmla="*/ 360035 w 479588"/>
              <a:gd name="connsiteY13" fmla="*/ 2871085 h 2871515"/>
              <a:gd name="connsiteX14" fmla="*/ 234940 w 479588"/>
              <a:gd name="connsiteY14" fmla="*/ 2810125 h 2871515"/>
              <a:gd name="connsiteX15" fmla="*/ 93335 w 479588"/>
              <a:gd name="connsiteY15" fmla="*/ 2863465 h 2871515"/>
              <a:gd name="connsiteX16" fmla="*/ 1895 w 479588"/>
              <a:gd name="connsiteY16" fmla="*/ 2741545 h 2871515"/>
              <a:gd name="connsiteX17" fmla="*/ 177155 w 479588"/>
              <a:gd name="connsiteY17" fmla="*/ 2345305 h 2871515"/>
              <a:gd name="connsiteX18" fmla="*/ 169535 w 479588"/>
              <a:gd name="connsiteY18" fmla="*/ 478405 h 2871515"/>
              <a:gd name="connsiteX0" fmla="*/ 168383 w 478436"/>
              <a:gd name="connsiteY0" fmla="*/ 478405 h 2871515"/>
              <a:gd name="connsiteX1" fmla="*/ 84563 w 478436"/>
              <a:gd name="connsiteY1" fmla="*/ 226945 h 2871515"/>
              <a:gd name="connsiteX2" fmla="*/ 54083 w 478436"/>
              <a:gd name="connsiteY2" fmla="*/ 82165 h 2871515"/>
              <a:gd name="connsiteX3" fmla="*/ 115043 w 478436"/>
              <a:gd name="connsiteY3" fmla="*/ 13585 h 2871515"/>
              <a:gd name="connsiteX4" fmla="*/ 374123 w 478436"/>
              <a:gd name="connsiteY4" fmla="*/ 5965 h 2871515"/>
              <a:gd name="connsiteX5" fmla="*/ 450323 w 478436"/>
              <a:gd name="connsiteY5" fmla="*/ 82165 h 2871515"/>
              <a:gd name="connsiteX6" fmla="*/ 465564 w 478436"/>
              <a:gd name="connsiteY6" fmla="*/ 89785 h 2871515"/>
              <a:gd name="connsiteX7" fmla="*/ 419843 w 478436"/>
              <a:gd name="connsiteY7" fmla="*/ 204085 h 2871515"/>
              <a:gd name="connsiteX8" fmla="*/ 351263 w 478436"/>
              <a:gd name="connsiteY8" fmla="*/ 371725 h 2871515"/>
              <a:gd name="connsiteX9" fmla="*/ 358883 w 478436"/>
              <a:gd name="connsiteY9" fmla="*/ 1011805 h 2871515"/>
              <a:gd name="connsiteX10" fmla="*/ 374123 w 478436"/>
              <a:gd name="connsiteY10" fmla="*/ 2208145 h 2871515"/>
              <a:gd name="connsiteX11" fmla="*/ 374123 w 478436"/>
              <a:gd name="connsiteY11" fmla="*/ 2581525 h 2871515"/>
              <a:gd name="connsiteX12" fmla="*/ 457943 w 478436"/>
              <a:gd name="connsiteY12" fmla="*/ 2772025 h 2871515"/>
              <a:gd name="connsiteX13" fmla="*/ 358883 w 478436"/>
              <a:gd name="connsiteY13" fmla="*/ 2871085 h 2871515"/>
              <a:gd name="connsiteX14" fmla="*/ 233788 w 478436"/>
              <a:gd name="connsiteY14" fmla="*/ 2810125 h 2871515"/>
              <a:gd name="connsiteX15" fmla="*/ 92183 w 478436"/>
              <a:gd name="connsiteY15" fmla="*/ 2863465 h 2871515"/>
              <a:gd name="connsiteX16" fmla="*/ 743 w 478436"/>
              <a:gd name="connsiteY16" fmla="*/ 2741545 h 2871515"/>
              <a:gd name="connsiteX17" fmla="*/ 141078 w 478436"/>
              <a:gd name="connsiteY17" fmla="*/ 2224655 h 2871515"/>
              <a:gd name="connsiteX18" fmla="*/ 168383 w 478436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74497 w 478810"/>
              <a:gd name="connsiteY10" fmla="*/ 2208145 h 2871515"/>
              <a:gd name="connsiteX11" fmla="*/ 374497 w 478810"/>
              <a:gd name="connsiteY11" fmla="*/ 2581525 h 2871515"/>
              <a:gd name="connsiteX12" fmla="*/ 458317 w 478810"/>
              <a:gd name="connsiteY12" fmla="*/ 2772025 h 2871515"/>
              <a:gd name="connsiteX13" fmla="*/ 359257 w 478810"/>
              <a:gd name="connsiteY13" fmla="*/ 2871085 h 2871515"/>
              <a:gd name="connsiteX14" fmla="*/ 234162 w 478810"/>
              <a:gd name="connsiteY14" fmla="*/ 2810125 h 2871515"/>
              <a:gd name="connsiteX15" fmla="*/ 92557 w 478810"/>
              <a:gd name="connsiteY15" fmla="*/ 2863465 h 2871515"/>
              <a:gd name="connsiteX16" fmla="*/ 1117 w 478810"/>
              <a:gd name="connsiteY16" fmla="*/ 2741545 h 2871515"/>
              <a:gd name="connsiteX17" fmla="*/ 154152 w 478810"/>
              <a:gd name="connsiteY17" fmla="*/ 2208780 h 2871515"/>
              <a:gd name="connsiteX18" fmla="*/ 168757 w 478810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374497 w 478810"/>
              <a:gd name="connsiteY11" fmla="*/ 2581525 h 2871515"/>
              <a:gd name="connsiteX12" fmla="*/ 458317 w 478810"/>
              <a:gd name="connsiteY12" fmla="*/ 2772025 h 2871515"/>
              <a:gd name="connsiteX13" fmla="*/ 359257 w 478810"/>
              <a:gd name="connsiteY13" fmla="*/ 2871085 h 2871515"/>
              <a:gd name="connsiteX14" fmla="*/ 234162 w 478810"/>
              <a:gd name="connsiteY14" fmla="*/ 2810125 h 2871515"/>
              <a:gd name="connsiteX15" fmla="*/ 92557 w 478810"/>
              <a:gd name="connsiteY15" fmla="*/ 2863465 h 2871515"/>
              <a:gd name="connsiteX16" fmla="*/ 1117 w 478810"/>
              <a:gd name="connsiteY16" fmla="*/ 2741545 h 2871515"/>
              <a:gd name="connsiteX17" fmla="*/ 154152 w 478810"/>
              <a:gd name="connsiteY17" fmla="*/ 2208780 h 2871515"/>
              <a:gd name="connsiteX18" fmla="*/ 168757 w 478810"/>
              <a:gd name="connsiteY18" fmla="*/ 478405 h 2871515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458317 w 478810"/>
              <a:gd name="connsiteY11" fmla="*/ 2772025 h 2871515"/>
              <a:gd name="connsiteX12" fmla="*/ 359257 w 478810"/>
              <a:gd name="connsiteY12" fmla="*/ 2871085 h 2871515"/>
              <a:gd name="connsiteX13" fmla="*/ 234162 w 478810"/>
              <a:gd name="connsiteY13" fmla="*/ 2810125 h 2871515"/>
              <a:gd name="connsiteX14" fmla="*/ 92557 w 478810"/>
              <a:gd name="connsiteY14" fmla="*/ 2863465 h 2871515"/>
              <a:gd name="connsiteX15" fmla="*/ 1117 w 478810"/>
              <a:gd name="connsiteY15" fmla="*/ 2741545 h 2871515"/>
              <a:gd name="connsiteX16" fmla="*/ 154152 w 478810"/>
              <a:gd name="connsiteY16" fmla="*/ 2208780 h 2871515"/>
              <a:gd name="connsiteX17" fmla="*/ 168757 w 478810"/>
              <a:gd name="connsiteY17" fmla="*/ 478405 h 2871515"/>
              <a:gd name="connsiteX0" fmla="*/ 168757 w 478810"/>
              <a:gd name="connsiteY0" fmla="*/ 478405 h 2884231"/>
              <a:gd name="connsiteX1" fmla="*/ 84937 w 478810"/>
              <a:gd name="connsiteY1" fmla="*/ 226945 h 2884231"/>
              <a:gd name="connsiteX2" fmla="*/ 54457 w 478810"/>
              <a:gd name="connsiteY2" fmla="*/ 82165 h 2884231"/>
              <a:gd name="connsiteX3" fmla="*/ 115417 w 478810"/>
              <a:gd name="connsiteY3" fmla="*/ 13585 h 2884231"/>
              <a:gd name="connsiteX4" fmla="*/ 374497 w 478810"/>
              <a:gd name="connsiteY4" fmla="*/ 5965 h 2884231"/>
              <a:gd name="connsiteX5" fmla="*/ 450697 w 478810"/>
              <a:gd name="connsiteY5" fmla="*/ 82165 h 2884231"/>
              <a:gd name="connsiteX6" fmla="*/ 465938 w 478810"/>
              <a:gd name="connsiteY6" fmla="*/ 89785 h 2884231"/>
              <a:gd name="connsiteX7" fmla="*/ 420217 w 478810"/>
              <a:gd name="connsiteY7" fmla="*/ 204085 h 2884231"/>
              <a:gd name="connsiteX8" fmla="*/ 351637 w 478810"/>
              <a:gd name="connsiteY8" fmla="*/ 371725 h 2884231"/>
              <a:gd name="connsiteX9" fmla="*/ 359257 w 478810"/>
              <a:gd name="connsiteY9" fmla="*/ 1011805 h 2884231"/>
              <a:gd name="connsiteX10" fmla="*/ 342747 w 478810"/>
              <a:gd name="connsiteY10" fmla="*/ 2214495 h 2884231"/>
              <a:gd name="connsiteX11" fmla="*/ 458317 w 478810"/>
              <a:gd name="connsiteY11" fmla="*/ 2772025 h 2884231"/>
              <a:gd name="connsiteX12" fmla="*/ 359257 w 478810"/>
              <a:gd name="connsiteY12" fmla="*/ 2871085 h 2884231"/>
              <a:gd name="connsiteX13" fmla="*/ 234162 w 478810"/>
              <a:gd name="connsiteY13" fmla="*/ 2810125 h 2884231"/>
              <a:gd name="connsiteX14" fmla="*/ 92557 w 478810"/>
              <a:gd name="connsiteY14" fmla="*/ 2863465 h 2884231"/>
              <a:gd name="connsiteX15" fmla="*/ 1117 w 478810"/>
              <a:gd name="connsiteY15" fmla="*/ 2741545 h 2884231"/>
              <a:gd name="connsiteX16" fmla="*/ 154152 w 478810"/>
              <a:gd name="connsiteY16" fmla="*/ 2208780 h 2884231"/>
              <a:gd name="connsiteX17" fmla="*/ 168757 w 478810"/>
              <a:gd name="connsiteY17" fmla="*/ 478405 h 2884231"/>
              <a:gd name="connsiteX0" fmla="*/ 168757 w 478810"/>
              <a:gd name="connsiteY0" fmla="*/ 478405 h 2871515"/>
              <a:gd name="connsiteX1" fmla="*/ 84937 w 478810"/>
              <a:gd name="connsiteY1" fmla="*/ 226945 h 2871515"/>
              <a:gd name="connsiteX2" fmla="*/ 54457 w 478810"/>
              <a:gd name="connsiteY2" fmla="*/ 82165 h 2871515"/>
              <a:gd name="connsiteX3" fmla="*/ 115417 w 478810"/>
              <a:gd name="connsiteY3" fmla="*/ 13585 h 2871515"/>
              <a:gd name="connsiteX4" fmla="*/ 374497 w 478810"/>
              <a:gd name="connsiteY4" fmla="*/ 5965 h 2871515"/>
              <a:gd name="connsiteX5" fmla="*/ 450697 w 478810"/>
              <a:gd name="connsiteY5" fmla="*/ 82165 h 2871515"/>
              <a:gd name="connsiteX6" fmla="*/ 465938 w 478810"/>
              <a:gd name="connsiteY6" fmla="*/ 89785 h 2871515"/>
              <a:gd name="connsiteX7" fmla="*/ 420217 w 478810"/>
              <a:gd name="connsiteY7" fmla="*/ 204085 h 2871515"/>
              <a:gd name="connsiteX8" fmla="*/ 351637 w 478810"/>
              <a:gd name="connsiteY8" fmla="*/ 371725 h 2871515"/>
              <a:gd name="connsiteX9" fmla="*/ 359257 w 478810"/>
              <a:gd name="connsiteY9" fmla="*/ 1011805 h 2871515"/>
              <a:gd name="connsiteX10" fmla="*/ 342747 w 478810"/>
              <a:gd name="connsiteY10" fmla="*/ 2214495 h 2871515"/>
              <a:gd name="connsiteX11" fmla="*/ 458317 w 478810"/>
              <a:gd name="connsiteY11" fmla="*/ 2772025 h 2871515"/>
              <a:gd name="connsiteX12" fmla="*/ 359257 w 478810"/>
              <a:gd name="connsiteY12" fmla="*/ 2871085 h 2871515"/>
              <a:gd name="connsiteX13" fmla="*/ 234162 w 478810"/>
              <a:gd name="connsiteY13" fmla="*/ 2810125 h 2871515"/>
              <a:gd name="connsiteX14" fmla="*/ 92557 w 478810"/>
              <a:gd name="connsiteY14" fmla="*/ 2863465 h 2871515"/>
              <a:gd name="connsiteX15" fmla="*/ 1117 w 478810"/>
              <a:gd name="connsiteY15" fmla="*/ 2741545 h 2871515"/>
              <a:gd name="connsiteX16" fmla="*/ 154152 w 478810"/>
              <a:gd name="connsiteY16" fmla="*/ 2208780 h 2871515"/>
              <a:gd name="connsiteX17" fmla="*/ 168757 w 478810"/>
              <a:gd name="connsiteY17" fmla="*/ 478405 h 2871515"/>
              <a:gd name="connsiteX0" fmla="*/ 168757 w 478810"/>
              <a:gd name="connsiteY0" fmla="*/ 478405 h 2877834"/>
              <a:gd name="connsiteX1" fmla="*/ 84937 w 478810"/>
              <a:gd name="connsiteY1" fmla="*/ 226945 h 2877834"/>
              <a:gd name="connsiteX2" fmla="*/ 54457 w 478810"/>
              <a:gd name="connsiteY2" fmla="*/ 82165 h 2877834"/>
              <a:gd name="connsiteX3" fmla="*/ 115417 w 478810"/>
              <a:gd name="connsiteY3" fmla="*/ 13585 h 2877834"/>
              <a:gd name="connsiteX4" fmla="*/ 374497 w 478810"/>
              <a:gd name="connsiteY4" fmla="*/ 5965 h 2877834"/>
              <a:gd name="connsiteX5" fmla="*/ 450697 w 478810"/>
              <a:gd name="connsiteY5" fmla="*/ 82165 h 2877834"/>
              <a:gd name="connsiteX6" fmla="*/ 465938 w 478810"/>
              <a:gd name="connsiteY6" fmla="*/ 89785 h 2877834"/>
              <a:gd name="connsiteX7" fmla="*/ 420217 w 478810"/>
              <a:gd name="connsiteY7" fmla="*/ 204085 h 2877834"/>
              <a:gd name="connsiteX8" fmla="*/ 351637 w 478810"/>
              <a:gd name="connsiteY8" fmla="*/ 371725 h 2877834"/>
              <a:gd name="connsiteX9" fmla="*/ 359257 w 478810"/>
              <a:gd name="connsiteY9" fmla="*/ 1011805 h 2877834"/>
              <a:gd name="connsiteX10" fmla="*/ 342747 w 478810"/>
              <a:gd name="connsiteY10" fmla="*/ 2214495 h 2877834"/>
              <a:gd name="connsiteX11" fmla="*/ 458317 w 478810"/>
              <a:gd name="connsiteY11" fmla="*/ 2772025 h 2877834"/>
              <a:gd name="connsiteX12" fmla="*/ 387832 w 478810"/>
              <a:gd name="connsiteY12" fmla="*/ 2877435 h 2877834"/>
              <a:gd name="connsiteX13" fmla="*/ 234162 w 478810"/>
              <a:gd name="connsiteY13" fmla="*/ 2810125 h 2877834"/>
              <a:gd name="connsiteX14" fmla="*/ 92557 w 478810"/>
              <a:gd name="connsiteY14" fmla="*/ 2863465 h 2877834"/>
              <a:gd name="connsiteX15" fmla="*/ 1117 w 478810"/>
              <a:gd name="connsiteY15" fmla="*/ 2741545 h 2877834"/>
              <a:gd name="connsiteX16" fmla="*/ 154152 w 478810"/>
              <a:gd name="connsiteY16" fmla="*/ 2208780 h 2877834"/>
              <a:gd name="connsiteX17" fmla="*/ 168757 w 478810"/>
              <a:gd name="connsiteY17" fmla="*/ 478405 h 2877834"/>
              <a:gd name="connsiteX0" fmla="*/ 168757 w 478810"/>
              <a:gd name="connsiteY0" fmla="*/ 478405 h 2878837"/>
              <a:gd name="connsiteX1" fmla="*/ 84937 w 478810"/>
              <a:gd name="connsiteY1" fmla="*/ 226945 h 2878837"/>
              <a:gd name="connsiteX2" fmla="*/ 54457 w 478810"/>
              <a:gd name="connsiteY2" fmla="*/ 82165 h 2878837"/>
              <a:gd name="connsiteX3" fmla="*/ 115417 w 478810"/>
              <a:gd name="connsiteY3" fmla="*/ 13585 h 2878837"/>
              <a:gd name="connsiteX4" fmla="*/ 374497 w 478810"/>
              <a:gd name="connsiteY4" fmla="*/ 5965 h 2878837"/>
              <a:gd name="connsiteX5" fmla="*/ 450697 w 478810"/>
              <a:gd name="connsiteY5" fmla="*/ 82165 h 2878837"/>
              <a:gd name="connsiteX6" fmla="*/ 465938 w 478810"/>
              <a:gd name="connsiteY6" fmla="*/ 89785 h 2878837"/>
              <a:gd name="connsiteX7" fmla="*/ 420217 w 478810"/>
              <a:gd name="connsiteY7" fmla="*/ 204085 h 2878837"/>
              <a:gd name="connsiteX8" fmla="*/ 351637 w 478810"/>
              <a:gd name="connsiteY8" fmla="*/ 371725 h 2878837"/>
              <a:gd name="connsiteX9" fmla="*/ 359257 w 478810"/>
              <a:gd name="connsiteY9" fmla="*/ 1011805 h 2878837"/>
              <a:gd name="connsiteX10" fmla="*/ 342747 w 478810"/>
              <a:gd name="connsiteY10" fmla="*/ 2214495 h 2878837"/>
              <a:gd name="connsiteX11" fmla="*/ 458317 w 478810"/>
              <a:gd name="connsiteY11" fmla="*/ 2772025 h 2878837"/>
              <a:gd name="connsiteX12" fmla="*/ 387832 w 478810"/>
              <a:gd name="connsiteY12" fmla="*/ 2877435 h 2878837"/>
              <a:gd name="connsiteX13" fmla="*/ 234162 w 478810"/>
              <a:gd name="connsiteY13" fmla="*/ 2810125 h 2878837"/>
              <a:gd name="connsiteX14" fmla="*/ 92557 w 478810"/>
              <a:gd name="connsiteY14" fmla="*/ 2863465 h 2878837"/>
              <a:gd name="connsiteX15" fmla="*/ 1117 w 478810"/>
              <a:gd name="connsiteY15" fmla="*/ 2741545 h 2878837"/>
              <a:gd name="connsiteX16" fmla="*/ 154152 w 478810"/>
              <a:gd name="connsiteY16" fmla="*/ 2208780 h 2878837"/>
              <a:gd name="connsiteX17" fmla="*/ 168757 w 478810"/>
              <a:gd name="connsiteY17" fmla="*/ 478405 h 2878837"/>
              <a:gd name="connsiteX0" fmla="*/ 168765 w 478818"/>
              <a:gd name="connsiteY0" fmla="*/ 478405 h 2877443"/>
              <a:gd name="connsiteX1" fmla="*/ 84945 w 478818"/>
              <a:gd name="connsiteY1" fmla="*/ 226945 h 2877443"/>
              <a:gd name="connsiteX2" fmla="*/ 54465 w 478818"/>
              <a:gd name="connsiteY2" fmla="*/ 82165 h 2877443"/>
              <a:gd name="connsiteX3" fmla="*/ 115425 w 478818"/>
              <a:gd name="connsiteY3" fmla="*/ 13585 h 2877443"/>
              <a:gd name="connsiteX4" fmla="*/ 374505 w 478818"/>
              <a:gd name="connsiteY4" fmla="*/ 5965 h 2877443"/>
              <a:gd name="connsiteX5" fmla="*/ 450705 w 478818"/>
              <a:gd name="connsiteY5" fmla="*/ 82165 h 2877443"/>
              <a:gd name="connsiteX6" fmla="*/ 465946 w 478818"/>
              <a:gd name="connsiteY6" fmla="*/ 89785 h 2877443"/>
              <a:gd name="connsiteX7" fmla="*/ 420225 w 478818"/>
              <a:gd name="connsiteY7" fmla="*/ 204085 h 2877443"/>
              <a:gd name="connsiteX8" fmla="*/ 351645 w 478818"/>
              <a:gd name="connsiteY8" fmla="*/ 371725 h 2877443"/>
              <a:gd name="connsiteX9" fmla="*/ 359265 w 478818"/>
              <a:gd name="connsiteY9" fmla="*/ 1011805 h 2877443"/>
              <a:gd name="connsiteX10" fmla="*/ 342755 w 478818"/>
              <a:gd name="connsiteY10" fmla="*/ 2214495 h 2877443"/>
              <a:gd name="connsiteX11" fmla="*/ 458325 w 478818"/>
              <a:gd name="connsiteY11" fmla="*/ 2772025 h 2877443"/>
              <a:gd name="connsiteX12" fmla="*/ 387840 w 478818"/>
              <a:gd name="connsiteY12" fmla="*/ 2877435 h 2877443"/>
              <a:gd name="connsiteX13" fmla="*/ 237345 w 478818"/>
              <a:gd name="connsiteY13" fmla="*/ 2778375 h 2877443"/>
              <a:gd name="connsiteX14" fmla="*/ 92565 w 478818"/>
              <a:gd name="connsiteY14" fmla="*/ 2863465 h 2877443"/>
              <a:gd name="connsiteX15" fmla="*/ 1125 w 478818"/>
              <a:gd name="connsiteY15" fmla="*/ 2741545 h 2877443"/>
              <a:gd name="connsiteX16" fmla="*/ 154160 w 478818"/>
              <a:gd name="connsiteY16" fmla="*/ 2208780 h 2877443"/>
              <a:gd name="connsiteX17" fmla="*/ 168765 w 478818"/>
              <a:gd name="connsiteY17" fmla="*/ 478405 h 2877443"/>
              <a:gd name="connsiteX0" fmla="*/ 168765 w 478818"/>
              <a:gd name="connsiteY0" fmla="*/ 478405 h 2877439"/>
              <a:gd name="connsiteX1" fmla="*/ 84945 w 478818"/>
              <a:gd name="connsiteY1" fmla="*/ 226945 h 2877439"/>
              <a:gd name="connsiteX2" fmla="*/ 54465 w 478818"/>
              <a:gd name="connsiteY2" fmla="*/ 82165 h 2877439"/>
              <a:gd name="connsiteX3" fmla="*/ 115425 w 478818"/>
              <a:gd name="connsiteY3" fmla="*/ 13585 h 2877439"/>
              <a:gd name="connsiteX4" fmla="*/ 374505 w 478818"/>
              <a:gd name="connsiteY4" fmla="*/ 5965 h 2877439"/>
              <a:gd name="connsiteX5" fmla="*/ 450705 w 478818"/>
              <a:gd name="connsiteY5" fmla="*/ 82165 h 2877439"/>
              <a:gd name="connsiteX6" fmla="*/ 465946 w 478818"/>
              <a:gd name="connsiteY6" fmla="*/ 89785 h 2877439"/>
              <a:gd name="connsiteX7" fmla="*/ 420225 w 478818"/>
              <a:gd name="connsiteY7" fmla="*/ 204085 h 2877439"/>
              <a:gd name="connsiteX8" fmla="*/ 351645 w 478818"/>
              <a:gd name="connsiteY8" fmla="*/ 371725 h 2877439"/>
              <a:gd name="connsiteX9" fmla="*/ 359265 w 478818"/>
              <a:gd name="connsiteY9" fmla="*/ 1011805 h 2877439"/>
              <a:gd name="connsiteX10" fmla="*/ 342755 w 478818"/>
              <a:gd name="connsiteY10" fmla="*/ 2214495 h 2877439"/>
              <a:gd name="connsiteX11" fmla="*/ 458325 w 478818"/>
              <a:gd name="connsiteY11" fmla="*/ 2772025 h 2877439"/>
              <a:gd name="connsiteX12" fmla="*/ 387840 w 478818"/>
              <a:gd name="connsiteY12" fmla="*/ 2877435 h 2877439"/>
              <a:gd name="connsiteX13" fmla="*/ 237345 w 478818"/>
              <a:gd name="connsiteY13" fmla="*/ 2778375 h 2877439"/>
              <a:gd name="connsiteX14" fmla="*/ 92565 w 478818"/>
              <a:gd name="connsiteY14" fmla="*/ 2863465 h 2877439"/>
              <a:gd name="connsiteX15" fmla="*/ 1125 w 478818"/>
              <a:gd name="connsiteY15" fmla="*/ 2741545 h 2877439"/>
              <a:gd name="connsiteX16" fmla="*/ 154160 w 478818"/>
              <a:gd name="connsiteY16" fmla="*/ 2208780 h 2877439"/>
              <a:gd name="connsiteX17" fmla="*/ 168765 w 478818"/>
              <a:gd name="connsiteY17" fmla="*/ 478405 h 2877439"/>
              <a:gd name="connsiteX0" fmla="*/ 168662 w 478715"/>
              <a:gd name="connsiteY0" fmla="*/ 478405 h 2877439"/>
              <a:gd name="connsiteX1" fmla="*/ 84842 w 478715"/>
              <a:gd name="connsiteY1" fmla="*/ 226945 h 2877439"/>
              <a:gd name="connsiteX2" fmla="*/ 54362 w 478715"/>
              <a:gd name="connsiteY2" fmla="*/ 82165 h 2877439"/>
              <a:gd name="connsiteX3" fmla="*/ 115322 w 478715"/>
              <a:gd name="connsiteY3" fmla="*/ 13585 h 2877439"/>
              <a:gd name="connsiteX4" fmla="*/ 374402 w 478715"/>
              <a:gd name="connsiteY4" fmla="*/ 5965 h 2877439"/>
              <a:gd name="connsiteX5" fmla="*/ 450602 w 478715"/>
              <a:gd name="connsiteY5" fmla="*/ 82165 h 2877439"/>
              <a:gd name="connsiteX6" fmla="*/ 465843 w 478715"/>
              <a:gd name="connsiteY6" fmla="*/ 89785 h 2877439"/>
              <a:gd name="connsiteX7" fmla="*/ 420122 w 478715"/>
              <a:gd name="connsiteY7" fmla="*/ 204085 h 2877439"/>
              <a:gd name="connsiteX8" fmla="*/ 351542 w 478715"/>
              <a:gd name="connsiteY8" fmla="*/ 371725 h 2877439"/>
              <a:gd name="connsiteX9" fmla="*/ 359162 w 478715"/>
              <a:gd name="connsiteY9" fmla="*/ 1011805 h 2877439"/>
              <a:gd name="connsiteX10" fmla="*/ 342652 w 478715"/>
              <a:gd name="connsiteY10" fmla="*/ 2214495 h 2877439"/>
              <a:gd name="connsiteX11" fmla="*/ 458222 w 478715"/>
              <a:gd name="connsiteY11" fmla="*/ 2772025 h 2877439"/>
              <a:gd name="connsiteX12" fmla="*/ 387737 w 478715"/>
              <a:gd name="connsiteY12" fmla="*/ 2877435 h 2877439"/>
              <a:gd name="connsiteX13" fmla="*/ 192792 w 478715"/>
              <a:gd name="connsiteY13" fmla="*/ 2778375 h 2877439"/>
              <a:gd name="connsiteX14" fmla="*/ 92462 w 478715"/>
              <a:gd name="connsiteY14" fmla="*/ 2863465 h 2877439"/>
              <a:gd name="connsiteX15" fmla="*/ 1022 w 478715"/>
              <a:gd name="connsiteY15" fmla="*/ 2741545 h 2877439"/>
              <a:gd name="connsiteX16" fmla="*/ 154057 w 478715"/>
              <a:gd name="connsiteY16" fmla="*/ 2208780 h 2877439"/>
              <a:gd name="connsiteX17" fmla="*/ 168662 w 478715"/>
              <a:gd name="connsiteY17" fmla="*/ 478405 h 2877439"/>
              <a:gd name="connsiteX0" fmla="*/ 169524 w 479577"/>
              <a:gd name="connsiteY0" fmla="*/ 478405 h 2877443"/>
              <a:gd name="connsiteX1" fmla="*/ 85704 w 479577"/>
              <a:gd name="connsiteY1" fmla="*/ 226945 h 2877443"/>
              <a:gd name="connsiteX2" fmla="*/ 55224 w 479577"/>
              <a:gd name="connsiteY2" fmla="*/ 82165 h 2877443"/>
              <a:gd name="connsiteX3" fmla="*/ 116184 w 479577"/>
              <a:gd name="connsiteY3" fmla="*/ 13585 h 2877443"/>
              <a:gd name="connsiteX4" fmla="*/ 375264 w 479577"/>
              <a:gd name="connsiteY4" fmla="*/ 5965 h 2877443"/>
              <a:gd name="connsiteX5" fmla="*/ 451464 w 479577"/>
              <a:gd name="connsiteY5" fmla="*/ 82165 h 2877443"/>
              <a:gd name="connsiteX6" fmla="*/ 466705 w 479577"/>
              <a:gd name="connsiteY6" fmla="*/ 89785 h 2877443"/>
              <a:gd name="connsiteX7" fmla="*/ 420984 w 479577"/>
              <a:gd name="connsiteY7" fmla="*/ 204085 h 2877443"/>
              <a:gd name="connsiteX8" fmla="*/ 352404 w 479577"/>
              <a:gd name="connsiteY8" fmla="*/ 371725 h 2877443"/>
              <a:gd name="connsiteX9" fmla="*/ 360024 w 479577"/>
              <a:gd name="connsiteY9" fmla="*/ 1011805 h 2877443"/>
              <a:gd name="connsiteX10" fmla="*/ 343514 w 479577"/>
              <a:gd name="connsiteY10" fmla="*/ 2214495 h 2877443"/>
              <a:gd name="connsiteX11" fmla="*/ 459084 w 479577"/>
              <a:gd name="connsiteY11" fmla="*/ 2772025 h 2877443"/>
              <a:gd name="connsiteX12" fmla="*/ 388599 w 479577"/>
              <a:gd name="connsiteY12" fmla="*/ 2877435 h 2877443"/>
              <a:gd name="connsiteX13" fmla="*/ 193654 w 479577"/>
              <a:gd name="connsiteY13" fmla="*/ 2778375 h 2877443"/>
              <a:gd name="connsiteX14" fmla="*/ 77449 w 479577"/>
              <a:gd name="connsiteY14" fmla="*/ 2860290 h 2877443"/>
              <a:gd name="connsiteX15" fmla="*/ 1884 w 479577"/>
              <a:gd name="connsiteY15" fmla="*/ 2741545 h 2877443"/>
              <a:gd name="connsiteX16" fmla="*/ 154919 w 479577"/>
              <a:gd name="connsiteY16" fmla="*/ 2208780 h 2877443"/>
              <a:gd name="connsiteX17" fmla="*/ 169524 w 479577"/>
              <a:gd name="connsiteY17" fmla="*/ 478405 h 2877443"/>
              <a:gd name="connsiteX0" fmla="*/ 169524 w 479577"/>
              <a:gd name="connsiteY0" fmla="*/ 478405 h 2877977"/>
              <a:gd name="connsiteX1" fmla="*/ 85704 w 479577"/>
              <a:gd name="connsiteY1" fmla="*/ 226945 h 2877977"/>
              <a:gd name="connsiteX2" fmla="*/ 55224 w 479577"/>
              <a:gd name="connsiteY2" fmla="*/ 82165 h 2877977"/>
              <a:gd name="connsiteX3" fmla="*/ 116184 w 479577"/>
              <a:gd name="connsiteY3" fmla="*/ 13585 h 2877977"/>
              <a:gd name="connsiteX4" fmla="*/ 375264 w 479577"/>
              <a:gd name="connsiteY4" fmla="*/ 5965 h 2877977"/>
              <a:gd name="connsiteX5" fmla="*/ 451464 w 479577"/>
              <a:gd name="connsiteY5" fmla="*/ 82165 h 2877977"/>
              <a:gd name="connsiteX6" fmla="*/ 466705 w 479577"/>
              <a:gd name="connsiteY6" fmla="*/ 89785 h 2877977"/>
              <a:gd name="connsiteX7" fmla="*/ 420984 w 479577"/>
              <a:gd name="connsiteY7" fmla="*/ 204085 h 2877977"/>
              <a:gd name="connsiteX8" fmla="*/ 352404 w 479577"/>
              <a:gd name="connsiteY8" fmla="*/ 371725 h 2877977"/>
              <a:gd name="connsiteX9" fmla="*/ 360024 w 479577"/>
              <a:gd name="connsiteY9" fmla="*/ 1011805 h 2877977"/>
              <a:gd name="connsiteX10" fmla="*/ 343514 w 479577"/>
              <a:gd name="connsiteY10" fmla="*/ 2214495 h 2877977"/>
              <a:gd name="connsiteX11" fmla="*/ 459084 w 479577"/>
              <a:gd name="connsiteY11" fmla="*/ 2772025 h 2877977"/>
              <a:gd name="connsiteX12" fmla="*/ 388599 w 479577"/>
              <a:gd name="connsiteY12" fmla="*/ 2877435 h 2877977"/>
              <a:gd name="connsiteX13" fmla="*/ 271533 w 479577"/>
              <a:gd name="connsiteY13" fmla="*/ 2811734 h 2877977"/>
              <a:gd name="connsiteX14" fmla="*/ 193654 w 479577"/>
              <a:gd name="connsiteY14" fmla="*/ 2778375 h 2877977"/>
              <a:gd name="connsiteX15" fmla="*/ 77449 w 479577"/>
              <a:gd name="connsiteY15" fmla="*/ 2860290 h 2877977"/>
              <a:gd name="connsiteX16" fmla="*/ 1884 w 479577"/>
              <a:gd name="connsiteY16" fmla="*/ 2741545 h 2877977"/>
              <a:gd name="connsiteX17" fmla="*/ 154919 w 479577"/>
              <a:gd name="connsiteY17" fmla="*/ 2208780 h 2877977"/>
              <a:gd name="connsiteX18" fmla="*/ 169524 w 479577"/>
              <a:gd name="connsiteY18" fmla="*/ 478405 h 2877977"/>
              <a:gd name="connsiteX0" fmla="*/ 169524 w 479577"/>
              <a:gd name="connsiteY0" fmla="*/ 478405 h 2877489"/>
              <a:gd name="connsiteX1" fmla="*/ 85704 w 479577"/>
              <a:gd name="connsiteY1" fmla="*/ 226945 h 2877489"/>
              <a:gd name="connsiteX2" fmla="*/ 55224 w 479577"/>
              <a:gd name="connsiteY2" fmla="*/ 82165 h 2877489"/>
              <a:gd name="connsiteX3" fmla="*/ 116184 w 479577"/>
              <a:gd name="connsiteY3" fmla="*/ 13585 h 2877489"/>
              <a:gd name="connsiteX4" fmla="*/ 375264 w 479577"/>
              <a:gd name="connsiteY4" fmla="*/ 5965 h 2877489"/>
              <a:gd name="connsiteX5" fmla="*/ 451464 w 479577"/>
              <a:gd name="connsiteY5" fmla="*/ 82165 h 2877489"/>
              <a:gd name="connsiteX6" fmla="*/ 466705 w 479577"/>
              <a:gd name="connsiteY6" fmla="*/ 89785 h 2877489"/>
              <a:gd name="connsiteX7" fmla="*/ 420984 w 479577"/>
              <a:gd name="connsiteY7" fmla="*/ 204085 h 2877489"/>
              <a:gd name="connsiteX8" fmla="*/ 352404 w 479577"/>
              <a:gd name="connsiteY8" fmla="*/ 371725 h 2877489"/>
              <a:gd name="connsiteX9" fmla="*/ 360024 w 479577"/>
              <a:gd name="connsiteY9" fmla="*/ 1011805 h 2877489"/>
              <a:gd name="connsiteX10" fmla="*/ 343514 w 479577"/>
              <a:gd name="connsiteY10" fmla="*/ 2214495 h 2877489"/>
              <a:gd name="connsiteX11" fmla="*/ 459084 w 479577"/>
              <a:gd name="connsiteY11" fmla="*/ 2772025 h 2877489"/>
              <a:gd name="connsiteX12" fmla="*/ 388599 w 479577"/>
              <a:gd name="connsiteY12" fmla="*/ 2877435 h 2877489"/>
              <a:gd name="connsiteX13" fmla="*/ 271533 w 479577"/>
              <a:gd name="connsiteY13" fmla="*/ 2786334 h 2877489"/>
              <a:gd name="connsiteX14" fmla="*/ 193654 w 479577"/>
              <a:gd name="connsiteY14" fmla="*/ 2778375 h 2877489"/>
              <a:gd name="connsiteX15" fmla="*/ 77449 w 479577"/>
              <a:gd name="connsiteY15" fmla="*/ 2860290 h 2877489"/>
              <a:gd name="connsiteX16" fmla="*/ 1884 w 479577"/>
              <a:gd name="connsiteY16" fmla="*/ 2741545 h 2877489"/>
              <a:gd name="connsiteX17" fmla="*/ 154919 w 479577"/>
              <a:gd name="connsiteY17" fmla="*/ 2208780 h 2877489"/>
              <a:gd name="connsiteX18" fmla="*/ 169524 w 479577"/>
              <a:gd name="connsiteY18" fmla="*/ 478405 h 2877489"/>
              <a:gd name="connsiteX0" fmla="*/ 169524 w 479577"/>
              <a:gd name="connsiteY0" fmla="*/ 478405 h 2877489"/>
              <a:gd name="connsiteX1" fmla="*/ 85704 w 479577"/>
              <a:gd name="connsiteY1" fmla="*/ 226945 h 2877489"/>
              <a:gd name="connsiteX2" fmla="*/ 55224 w 479577"/>
              <a:gd name="connsiteY2" fmla="*/ 82165 h 2877489"/>
              <a:gd name="connsiteX3" fmla="*/ 116184 w 479577"/>
              <a:gd name="connsiteY3" fmla="*/ 13585 h 2877489"/>
              <a:gd name="connsiteX4" fmla="*/ 375264 w 479577"/>
              <a:gd name="connsiteY4" fmla="*/ 5965 h 2877489"/>
              <a:gd name="connsiteX5" fmla="*/ 451464 w 479577"/>
              <a:gd name="connsiteY5" fmla="*/ 82165 h 2877489"/>
              <a:gd name="connsiteX6" fmla="*/ 466705 w 479577"/>
              <a:gd name="connsiteY6" fmla="*/ 89785 h 2877489"/>
              <a:gd name="connsiteX7" fmla="*/ 420984 w 479577"/>
              <a:gd name="connsiteY7" fmla="*/ 204085 h 2877489"/>
              <a:gd name="connsiteX8" fmla="*/ 352404 w 479577"/>
              <a:gd name="connsiteY8" fmla="*/ 371725 h 2877489"/>
              <a:gd name="connsiteX9" fmla="*/ 360024 w 479577"/>
              <a:gd name="connsiteY9" fmla="*/ 1011805 h 2877489"/>
              <a:gd name="connsiteX10" fmla="*/ 343514 w 479577"/>
              <a:gd name="connsiteY10" fmla="*/ 2214495 h 2877489"/>
              <a:gd name="connsiteX11" fmla="*/ 459084 w 479577"/>
              <a:gd name="connsiteY11" fmla="*/ 2772025 h 2877489"/>
              <a:gd name="connsiteX12" fmla="*/ 388599 w 479577"/>
              <a:gd name="connsiteY12" fmla="*/ 2877435 h 2877489"/>
              <a:gd name="connsiteX13" fmla="*/ 271533 w 479577"/>
              <a:gd name="connsiteY13" fmla="*/ 2786334 h 2877489"/>
              <a:gd name="connsiteX14" fmla="*/ 193654 w 479577"/>
              <a:gd name="connsiteY14" fmla="*/ 2778375 h 2877489"/>
              <a:gd name="connsiteX15" fmla="*/ 77449 w 479577"/>
              <a:gd name="connsiteY15" fmla="*/ 2860290 h 2877489"/>
              <a:gd name="connsiteX16" fmla="*/ 1884 w 479577"/>
              <a:gd name="connsiteY16" fmla="*/ 2741545 h 2877489"/>
              <a:gd name="connsiteX17" fmla="*/ 154919 w 479577"/>
              <a:gd name="connsiteY17" fmla="*/ 2208780 h 2877489"/>
              <a:gd name="connsiteX18" fmla="*/ 169524 w 479577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489"/>
              <a:gd name="connsiteX1" fmla="*/ 85691 w 479564"/>
              <a:gd name="connsiteY1" fmla="*/ 226945 h 2877489"/>
              <a:gd name="connsiteX2" fmla="*/ 55211 w 479564"/>
              <a:gd name="connsiteY2" fmla="*/ 82165 h 2877489"/>
              <a:gd name="connsiteX3" fmla="*/ 116171 w 479564"/>
              <a:gd name="connsiteY3" fmla="*/ 13585 h 2877489"/>
              <a:gd name="connsiteX4" fmla="*/ 375251 w 479564"/>
              <a:gd name="connsiteY4" fmla="*/ 5965 h 2877489"/>
              <a:gd name="connsiteX5" fmla="*/ 451451 w 479564"/>
              <a:gd name="connsiteY5" fmla="*/ 82165 h 2877489"/>
              <a:gd name="connsiteX6" fmla="*/ 466692 w 479564"/>
              <a:gd name="connsiteY6" fmla="*/ 89785 h 2877489"/>
              <a:gd name="connsiteX7" fmla="*/ 420971 w 479564"/>
              <a:gd name="connsiteY7" fmla="*/ 204085 h 2877489"/>
              <a:gd name="connsiteX8" fmla="*/ 352391 w 479564"/>
              <a:gd name="connsiteY8" fmla="*/ 371725 h 2877489"/>
              <a:gd name="connsiteX9" fmla="*/ 360011 w 479564"/>
              <a:gd name="connsiteY9" fmla="*/ 1011805 h 2877489"/>
              <a:gd name="connsiteX10" fmla="*/ 343501 w 479564"/>
              <a:gd name="connsiteY10" fmla="*/ 2214495 h 2877489"/>
              <a:gd name="connsiteX11" fmla="*/ 459071 w 479564"/>
              <a:gd name="connsiteY11" fmla="*/ 2772025 h 2877489"/>
              <a:gd name="connsiteX12" fmla="*/ 388586 w 479564"/>
              <a:gd name="connsiteY12" fmla="*/ 2877435 h 2877489"/>
              <a:gd name="connsiteX13" fmla="*/ 271520 w 479564"/>
              <a:gd name="connsiteY13" fmla="*/ 2786334 h 2877489"/>
              <a:gd name="connsiteX14" fmla="*/ 190466 w 479564"/>
              <a:gd name="connsiteY14" fmla="*/ 2784725 h 2877489"/>
              <a:gd name="connsiteX15" fmla="*/ 77436 w 479564"/>
              <a:gd name="connsiteY15" fmla="*/ 2860290 h 2877489"/>
              <a:gd name="connsiteX16" fmla="*/ 1871 w 479564"/>
              <a:gd name="connsiteY16" fmla="*/ 2741545 h 2877489"/>
              <a:gd name="connsiteX17" fmla="*/ 154906 w 479564"/>
              <a:gd name="connsiteY17" fmla="*/ 2208780 h 2877489"/>
              <a:gd name="connsiteX18" fmla="*/ 169511 w 479564"/>
              <a:gd name="connsiteY18" fmla="*/ 478405 h 2877489"/>
              <a:gd name="connsiteX0" fmla="*/ 169511 w 479564"/>
              <a:gd name="connsiteY0" fmla="*/ 478405 h 2877519"/>
              <a:gd name="connsiteX1" fmla="*/ 85691 w 479564"/>
              <a:gd name="connsiteY1" fmla="*/ 226945 h 2877519"/>
              <a:gd name="connsiteX2" fmla="*/ 55211 w 479564"/>
              <a:gd name="connsiteY2" fmla="*/ 82165 h 2877519"/>
              <a:gd name="connsiteX3" fmla="*/ 116171 w 479564"/>
              <a:gd name="connsiteY3" fmla="*/ 13585 h 2877519"/>
              <a:gd name="connsiteX4" fmla="*/ 375251 w 479564"/>
              <a:gd name="connsiteY4" fmla="*/ 5965 h 2877519"/>
              <a:gd name="connsiteX5" fmla="*/ 451451 w 479564"/>
              <a:gd name="connsiteY5" fmla="*/ 82165 h 2877519"/>
              <a:gd name="connsiteX6" fmla="*/ 466692 w 479564"/>
              <a:gd name="connsiteY6" fmla="*/ 89785 h 2877519"/>
              <a:gd name="connsiteX7" fmla="*/ 420971 w 479564"/>
              <a:gd name="connsiteY7" fmla="*/ 204085 h 2877519"/>
              <a:gd name="connsiteX8" fmla="*/ 352391 w 479564"/>
              <a:gd name="connsiteY8" fmla="*/ 371725 h 2877519"/>
              <a:gd name="connsiteX9" fmla="*/ 360011 w 479564"/>
              <a:gd name="connsiteY9" fmla="*/ 1011805 h 2877519"/>
              <a:gd name="connsiteX10" fmla="*/ 343501 w 479564"/>
              <a:gd name="connsiteY10" fmla="*/ 2214495 h 2877519"/>
              <a:gd name="connsiteX11" fmla="*/ 459071 w 479564"/>
              <a:gd name="connsiteY11" fmla="*/ 2772025 h 2877519"/>
              <a:gd name="connsiteX12" fmla="*/ 388586 w 479564"/>
              <a:gd name="connsiteY12" fmla="*/ 2877435 h 2877519"/>
              <a:gd name="connsiteX13" fmla="*/ 271520 w 479564"/>
              <a:gd name="connsiteY13" fmla="*/ 2786334 h 2877519"/>
              <a:gd name="connsiteX14" fmla="*/ 190466 w 479564"/>
              <a:gd name="connsiteY14" fmla="*/ 2784725 h 2877519"/>
              <a:gd name="connsiteX15" fmla="*/ 77436 w 479564"/>
              <a:gd name="connsiteY15" fmla="*/ 2860290 h 2877519"/>
              <a:gd name="connsiteX16" fmla="*/ 1871 w 479564"/>
              <a:gd name="connsiteY16" fmla="*/ 2741545 h 2877519"/>
              <a:gd name="connsiteX17" fmla="*/ 154906 w 479564"/>
              <a:gd name="connsiteY17" fmla="*/ 2208780 h 2877519"/>
              <a:gd name="connsiteX18" fmla="*/ 169511 w 479564"/>
              <a:gd name="connsiteY18" fmla="*/ 478405 h 2877519"/>
              <a:gd name="connsiteX0" fmla="*/ 169511 w 479564"/>
              <a:gd name="connsiteY0" fmla="*/ 478405 h 2877666"/>
              <a:gd name="connsiteX1" fmla="*/ 85691 w 479564"/>
              <a:gd name="connsiteY1" fmla="*/ 226945 h 2877666"/>
              <a:gd name="connsiteX2" fmla="*/ 55211 w 479564"/>
              <a:gd name="connsiteY2" fmla="*/ 82165 h 2877666"/>
              <a:gd name="connsiteX3" fmla="*/ 116171 w 479564"/>
              <a:gd name="connsiteY3" fmla="*/ 13585 h 2877666"/>
              <a:gd name="connsiteX4" fmla="*/ 375251 w 479564"/>
              <a:gd name="connsiteY4" fmla="*/ 5965 h 2877666"/>
              <a:gd name="connsiteX5" fmla="*/ 451451 w 479564"/>
              <a:gd name="connsiteY5" fmla="*/ 82165 h 2877666"/>
              <a:gd name="connsiteX6" fmla="*/ 466692 w 479564"/>
              <a:gd name="connsiteY6" fmla="*/ 89785 h 2877666"/>
              <a:gd name="connsiteX7" fmla="*/ 420971 w 479564"/>
              <a:gd name="connsiteY7" fmla="*/ 204085 h 2877666"/>
              <a:gd name="connsiteX8" fmla="*/ 352391 w 479564"/>
              <a:gd name="connsiteY8" fmla="*/ 371725 h 2877666"/>
              <a:gd name="connsiteX9" fmla="*/ 360011 w 479564"/>
              <a:gd name="connsiteY9" fmla="*/ 1011805 h 2877666"/>
              <a:gd name="connsiteX10" fmla="*/ 343501 w 479564"/>
              <a:gd name="connsiteY10" fmla="*/ 2214495 h 2877666"/>
              <a:gd name="connsiteX11" fmla="*/ 459071 w 479564"/>
              <a:gd name="connsiteY11" fmla="*/ 2772025 h 2877666"/>
              <a:gd name="connsiteX12" fmla="*/ 388586 w 479564"/>
              <a:gd name="connsiteY12" fmla="*/ 2877435 h 2877666"/>
              <a:gd name="connsiteX13" fmla="*/ 271520 w 479564"/>
              <a:gd name="connsiteY13" fmla="*/ 2786334 h 2877666"/>
              <a:gd name="connsiteX14" fmla="*/ 190466 w 479564"/>
              <a:gd name="connsiteY14" fmla="*/ 2784725 h 2877666"/>
              <a:gd name="connsiteX15" fmla="*/ 77436 w 479564"/>
              <a:gd name="connsiteY15" fmla="*/ 2860290 h 2877666"/>
              <a:gd name="connsiteX16" fmla="*/ 1871 w 479564"/>
              <a:gd name="connsiteY16" fmla="*/ 2741545 h 2877666"/>
              <a:gd name="connsiteX17" fmla="*/ 154906 w 479564"/>
              <a:gd name="connsiteY17" fmla="*/ 2208780 h 2877666"/>
              <a:gd name="connsiteX18" fmla="*/ 169511 w 479564"/>
              <a:gd name="connsiteY18" fmla="*/ 478405 h 2877666"/>
              <a:gd name="connsiteX0" fmla="*/ 169511 w 479564"/>
              <a:gd name="connsiteY0" fmla="*/ 478405 h 2879013"/>
              <a:gd name="connsiteX1" fmla="*/ 85691 w 479564"/>
              <a:gd name="connsiteY1" fmla="*/ 226945 h 2879013"/>
              <a:gd name="connsiteX2" fmla="*/ 55211 w 479564"/>
              <a:gd name="connsiteY2" fmla="*/ 82165 h 2879013"/>
              <a:gd name="connsiteX3" fmla="*/ 116171 w 479564"/>
              <a:gd name="connsiteY3" fmla="*/ 13585 h 2879013"/>
              <a:gd name="connsiteX4" fmla="*/ 375251 w 479564"/>
              <a:gd name="connsiteY4" fmla="*/ 5965 h 2879013"/>
              <a:gd name="connsiteX5" fmla="*/ 451451 w 479564"/>
              <a:gd name="connsiteY5" fmla="*/ 82165 h 2879013"/>
              <a:gd name="connsiteX6" fmla="*/ 466692 w 479564"/>
              <a:gd name="connsiteY6" fmla="*/ 89785 h 2879013"/>
              <a:gd name="connsiteX7" fmla="*/ 420971 w 479564"/>
              <a:gd name="connsiteY7" fmla="*/ 204085 h 2879013"/>
              <a:gd name="connsiteX8" fmla="*/ 352391 w 479564"/>
              <a:gd name="connsiteY8" fmla="*/ 371725 h 2879013"/>
              <a:gd name="connsiteX9" fmla="*/ 360011 w 479564"/>
              <a:gd name="connsiteY9" fmla="*/ 1011805 h 2879013"/>
              <a:gd name="connsiteX10" fmla="*/ 343501 w 479564"/>
              <a:gd name="connsiteY10" fmla="*/ 2214495 h 2879013"/>
              <a:gd name="connsiteX11" fmla="*/ 459071 w 479564"/>
              <a:gd name="connsiteY11" fmla="*/ 2772025 h 2879013"/>
              <a:gd name="connsiteX12" fmla="*/ 388586 w 479564"/>
              <a:gd name="connsiteY12" fmla="*/ 2877435 h 2879013"/>
              <a:gd name="connsiteX13" fmla="*/ 271520 w 479564"/>
              <a:gd name="connsiteY13" fmla="*/ 2786334 h 2879013"/>
              <a:gd name="connsiteX14" fmla="*/ 190466 w 479564"/>
              <a:gd name="connsiteY14" fmla="*/ 2784725 h 2879013"/>
              <a:gd name="connsiteX15" fmla="*/ 77436 w 479564"/>
              <a:gd name="connsiteY15" fmla="*/ 2860290 h 2879013"/>
              <a:gd name="connsiteX16" fmla="*/ 1871 w 479564"/>
              <a:gd name="connsiteY16" fmla="*/ 2741545 h 2879013"/>
              <a:gd name="connsiteX17" fmla="*/ 154906 w 479564"/>
              <a:gd name="connsiteY17" fmla="*/ 2208780 h 2879013"/>
              <a:gd name="connsiteX18" fmla="*/ 169511 w 479564"/>
              <a:gd name="connsiteY18" fmla="*/ 478405 h 2879013"/>
              <a:gd name="connsiteX0" fmla="*/ 169511 w 479564"/>
              <a:gd name="connsiteY0" fmla="*/ 478405 h 2879773"/>
              <a:gd name="connsiteX1" fmla="*/ 85691 w 479564"/>
              <a:gd name="connsiteY1" fmla="*/ 226945 h 2879773"/>
              <a:gd name="connsiteX2" fmla="*/ 55211 w 479564"/>
              <a:gd name="connsiteY2" fmla="*/ 82165 h 2879773"/>
              <a:gd name="connsiteX3" fmla="*/ 116171 w 479564"/>
              <a:gd name="connsiteY3" fmla="*/ 13585 h 2879773"/>
              <a:gd name="connsiteX4" fmla="*/ 375251 w 479564"/>
              <a:gd name="connsiteY4" fmla="*/ 5965 h 2879773"/>
              <a:gd name="connsiteX5" fmla="*/ 451451 w 479564"/>
              <a:gd name="connsiteY5" fmla="*/ 82165 h 2879773"/>
              <a:gd name="connsiteX6" fmla="*/ 466692 w 479564"/>
              <a:gd name="connsiteY6" fmla="*/ 89785 h 2879773"/>
              <a:gd name="connsiteX7" fmla="*/ 420971 w 479564"/>
              <a:gd name="connsiteY7" fmla="*/ 204085 h 2879773"/>
              <a:gd name="connsiteX8" fmla="*/ 352391 w 479564"/>
              <a:gd name="connsiteY8" fmla="*/ 371725 h 2879773"/>
              <a:gd name="connsiteX9" fmla="*/ 360011 w 479564"/>
              <a:gd name="connsiteY9" fmla="*/ 1011805 h 2879773"/>
              <a:gd name="connsiteX10" fmla="*/ 343501 w 479564"/>
              <a:gd name="connsiteY10" fmla="*/ 2214495 h 2879773"/>
              <a:gd name="connsiteX11" fmla="*/ 440021 w 479564"/>
              <a:gd name="connsiteY11" fmla="*/ 2695825 h 2879773"/>
              <a:gd name="connsiteX12" fmla="*/ 388586 w 479564"/>
              <a:gd name="connsiteY12" fmla="*/ 2877435 h 2879773"/>
              <a:gd name="connsiteX13" fmla="*/ 271520 w 479564"/>
              <a:gd name="connsiteY13" fmla="*/ 2786334 h 2879773"/>
              <a:gd name="connsiteX14" fmla="*/ 190466 w 479564"/>
              <a:gd name="connsiteY14" fmla="*/ 2784725 h 2879773"/>
              <a:gd name="connsiteX15" fmla="*/ 77436 w 479564"/>
              <a:gd name="connsiteY15" fmla="*/ 2860290 h 2879773"/>
              <a:gd name="connsiteX16" fmla="*/ 1871 w 479564"/>
              <a:gd name="connsiteY16" fmla="*/ 2741545 h 2879773"/>
              <a:gd name="connsiteX17" fmla="*/ 154906 w 479564"/>
              <a:gd name="connsiteY17" fmla="*/ 2208780 h 2879773"/>
              <a:gd name="connsiteX18" fmla="*/ 169511 w 479564"/>
              <a:gd name="connsiteY18" fmla="*/ 478405 h 2879773"/>
              <a:gd name="connsiteX0" fmla="*/ 169511 w 488201"/>
              <a:gd name="connsiteY0" fmla="*/ 478405 h 2877559"/>
              <a:gd name="connsiteX1" fmla="*/ 85691 w 488201"/>
              <a:gd name="connsiteY1" fmla="*/ 226945 h 2877559"/>
              <a:gd name="connsiteX2" fmla="*/ 55211 w 488201"/>
              <a:gd name="connsiteY2" fmla="*/ 82165 h 2877559"/>
              <a:gd name="connsiteX3" fmla="*/ 116171 w 488201"/>
              <a:gd name="connsiteY3" fmla="*/ 13585 h 2877559"/>
              <a:gd name="connsiteX4" fmla="*/ 375251 w 488201"/>
              <a:gd name="connsiteY4" fmla="*/ 5965 h 2877559"/>
              <a:gd name="connsiteX5" fmla="*/ 451451 w 488201"/>
              <a:gd name="connsiteY5" fmla="*/ 82165 h 2877559"/>
              <a:gd name="connsiteX6" fmla="*/ 466692 w 488201"/>
              <a:gd name="connsiteY6" fmla="*/ 89785 h 2877559"/>
              <a:gd name="connsiteX7" fmla="*/ 420971 w 488201"/>
              <a:gd name="connsiteY7" fmla="*/ 204085 h 2877559"/>
              <a:gd name="connsiteX8" fmla="*/ 352391 w 488201"/>
              <a:gd name="connsiteY8" fmla="*/ 371725 h 2877559"/>
              <a:gd name="connsiteX9" fmla="*/ 360011 w 488201"/>
              <a:gd name="connsiteY9" fmla="*/ 1011805 h 2877559"/>
              <a:gd name="connsiteX10" fmla="*/ 343501 w 488201"/>
              <a:gd name="connsiteY10" fmla="*/ 2214495 h 2877559"/>
              <a:gd name="connsiteX11" fmla="*/ 487646 w 488201"/>
              <a:gd name="connsiteY11" fmla="*/ 2768850 h 2877559"/>
              <a:gd name="connsiteX12" fmla="*/ 388586 w 488201"/>
              <a:gd name="connsiteY12" fmla="*/ 2877435 h 2877559"/>
              <a:gd name="connsiteX13" fmla="*/ 271520 w 488201"/>
              <a:gd name="connsiteY13" fmla="*/ 2786334 h 2877559"/>
              <a:gd name="connsiteX14" fmla="*/ 190466 w 488201"/>
              <a:gd name="connsiteY14" fmla="*/ 2784725 h 2877559"/>
              <a:gd name="connsiteX15" fmla="*/ 77436 w 488201"/>
              <a:gd name="connsiteY15" fmla="*/ 2860290 h 2877559"/>
              <a:gd name="connsiteX16" fmla="*/ 1871 w 488201"/>
              <a:gd name="connsiteY16" fmla="*/ 2741545 h 2877559"/>
              <a:gd name="connsiteX17" fmla="*/ 154906 w 488201"/>
              <a:gd name="connsiteY17" fmla="*/ 2208780 h 2877559"/>
              <a:gd name="connsiteX18" fmla="*/ 169511 w 488201"/>
              <a:gd name="connsiteY18" fmla="*/ 478405 h 2877559"/>
              <a:gd name="connsiteX0" fmla="*/ 169511 w 488197"/>
              <a:gd name="connsiteY0" fmla="*/ 478405 h 2879101"/>
              <a:gd name="connsiteX1" fmla="*/ 85691 w 488197"/>
              <a:gd name="connsiteY1" fmla="*/ 226945 h 2879101"/>
              <a:gd name="connsiteX2" fmla="*/ 55211 w 488197"/>
              <a:gd name="connsiteY2" fmla="*/ 82165 h 2879101"/>
              <a:gd name="connsiteX3" fmla="*/ 116171 w 488197"/>
              <a:gd name="connsiteY3" fmla="*/ 13585 h 2879101"/>
              <a:gd name="connsiteX4" fmla="*/ 375251 w 488197"/>
              <a:gd name="connsiteY4" fmla="*/ 5965 h 2879101"/>
              <a:gd name="connsiteX5" fmla="*/ 451451 w 488197"/>
              <a:gd name="connsiteY5" fmla="*/ 82165 h 2879101"/>
              <a:gd name="connsiteX6" fmla="*/ 466692 w 488197"/>
              <a:gd name="connsiteY6" fmla="*/ 89785 h 2879101"/>
              <a:gd name="connsiteX7" fmla="*/ 420971 w 488197"/>
              <a:gd name="connsiteY7" fmla="*/ 204085 h 2879101"/>
              <a:gd name="connsiteX8" fmla="*/ 352391 w 488197"/>
              <a:gd name="connsiteY8" fmla="*/ 371725 h 2879101"/>
              <a:gd name="connsiteX9" fmla="*/ 360011 w 488197"/>
              <a:gd name="connsiteY9" fmla="*/ 1011805 h 2879101"/>
              <a:gd name="connsiteX10" fmla="*/ 343501 w 488197"/>
              <a:gd name="connsiteY10" fmla="*/ 2214495 h 2879101"/>
              <a:gd name="connsiteX11" fmla="*/ 487646 w 488197"/>
              <a:gd name="connsiteY11" fmla="*/ 2768850 h 2879101"/>
              <a:gd name="connsiteX12" fmla="*/ 388586 w 488197"/>
              <a:gd name="connsiteY12" fmla="*/ 2877435 h 2879101"/>
              <a:gd name="connsiteX13" fmla="*/ 274695 w 488197"/>
              <a:gd name="connsiteY13" fmla="*/ 2818084 h 2879101"/>
              <a:gd name="connsiteX14" fmla="*/ 190466 w 488197"/>
              <a:gd name="connsiteY14" fmla="*/ 2784725 h 2879101"/>
              <a:gd name="connsiteX15" fmla="*/ 77436 w 488197"/>
              <a:gd name="connsiteY15" fmla="*/ 2860290 h 2879101"/>
              <a:gd name="connsiteX16" fmla="*/ 1871 w 488197"/>
              <a:gd name="connsiteY16" fmla="*/ 2741545 h 2879101"/>
              <a:gd name="connsiteX17" fmla="*/ 154906 w 488197"/>
              <a:gd name="connsiteY17" fmla="*/ 2208780 h 2879101"/>
              <a:gd name="connsiteX18" fmla="*/ 169511 w 488197"/>
              <a:gd name="connsiteY18" fmla="*/ 478405 h 2879101"/>
              <a:gd name="connsiteX0" fmla="*/ 169524 w 488210"/>
              <a:gd name="connsiteY0" fmla="*/ 478405 h 2879101"/>
              <a:gd name="connsiteX1" fmla="*/ 85704 w 488210"/>
              <a:gd name="connsiteY1" fmla="*/ 226945 h 2879101"/>
              <a:gd name="connsiteX2" fmla="*/ 55224 w 488210"/>
              <a:gd name="connsiteY2" fmla="*/ 82165 h 2879101"/>
              <a:gd name="connsiteX3" fmla="*/ 116184 w 488210"/>
              <a:gd name="connsiteY3" fmla="*/ 13585 h 2879101"/>
              <a:gd name="connsiteX4" fmla="*/ 375264 w 488210"/>
              <a:gd name="connsiteY4" fmla="*/ 5965 h 2879101"/>
              <a:gd name="connsiteX5" fmla="*/ 451464 w 488210"/>
              <a:gd name="connsiteY5" fmla="*/ 82165 h 2879101"/>
              <a:gd name="connsiteX6" fmla="*/ 466705 w 488210"/>
              <a:gd name="connsiteY6" fmla="*/ 89785 h 2879101"/>
              <a:gd name="connsiteX7" fmla="*/ 420984 w 488210"/>
              <a:gd name="connsiteY7" fmla="*/ 204085 h 2879101"/>
              <a:gd name="connsiteX8" fmla="*/ 352404 w 488210"/>
              <a:gd name="connsiteY8" fmla="*/ 371725 h 2879101"/>
              <a:gd name="connsiteX9" fmla="*/ 360024 w 488210"/>
              <a:gd name="connsiteY9" fmla="*/ 1011805 h 2879101"/>
              <a:gd name="connsiteX10" fmla="*/ 343514 w 488210"/>
              <a:gd name="connsiteY10" fmla="*/ 2214495 h 2879101"/>
              <a:gd name="connsiteX11" fmla="*/ 487659 w 488210"/>
              <a:gd name="connsiteY11" fmla="*/ 2768850 h 2879101"/>
              <a:gd name="connsiteX12" fmla="*/ 388599 w 488210"/>
              <a:gd name="connsiteY12" fmla="*/ 2877435 h 2879101"/>
              <a:gd name="connsiteX13" fmla="*/ 274708 w 488210"/>
              <a:gd name="connsiteY13" fmla="*/ 2818084 h 2879101"/>
              <a:gd name="connsiteX14" fmla="*/ 193654 w 488210"/>
              <a:gd name="connsiteY14" fmla="*/ 2813300 h 2879101"/>
              <a:gd name="connsiteX15" fmla="*/ 77449 w 488210"/>
              <a:gd name="connsiteY15" fmla="*/ 2860290 h 2879101"/>
              <a:gd name="connsiteX16" fmla="*/ 1884 w 488210"/>
              <a:gd name="connsiteY16" fmla="*/ 2741545 h 2879101"/>
              <a:gd name="connsiteX17" fmla="*/ 154919 w 488210"/>
              <a:gd name="connsiteY17" fmla="*/ 2208780 h 2879101"/>
              <a:gd name="connsiteX18" fmla="*/ 169524 w 488210"/>
              <a:gd name="connsiteY18" fmla="*/ 478405 h 2879101"/>
              <a:gd name="connsiteX0" fmla="*/ 169497 w 488183"/>
              <a:gd name="connsiteY0" fmla="*/ 478405 h 2879101"/>
              <a:gd name="connsiteX1" fmla="*/ 85677 w 488183"/>
              <a:gd name="connsiteY1" fmla="*/ 226945 h 2879101"/>
              <a:gd name="connsiteX2" fmla="*/ 55197 w 488183"/>
              <a:gd name="connsiteY2" fmla="*/ 82165 h 2879101"/>
              <a:gd name="connsiteX3" fmla="*/ 116157 w 488183"/>
              <a:gd name="connsiteY3" fmla="*/ 13585 h 2879101"/>
              <a:gd name="connsiteX4" fmla="*/ 375237 w 488183"/>
              <a:gd name="connsiteY4" fmla="*/ 5965 h 2879101"/>
              <a:gd name="connsiteX5" fmla="*/ 451437 w 488183"/>
              <a:gd name="connsiteY5" fmla="*/ 82165 h 2879101"/>
              <a:gd name="connsiteX6" fmla="*/ 466678 w 488183"/>
              <a:gd name="connsiteY6" fmla="*/ 89785 h 2879101"/>
              <a:gd name="connsiteX7" fmla="*/ 420957 w 488183"/>
              <a:gd name="connsiteY7" fmla="*/ 204085 h 2879101"/>
              <a:gd name="connsiteX8" fmla="*/ 352377 w 488183"/>
              <a:gd name="connsiteY8" fmla="*/ 371725 h 2879101"/>
              <a:gd name="connsiteX9" fmla="*/ 359997 w 488183"/>
              <a:gd name="connsiteY9" fmla="*/ 1011805 h 2879101"/>
              <a:gd name="connsiteX10" fmla="*/ 343487 w 488183"/>
              <a:gd name="connsiteY10" fmla="*/ 2214495 h 2879101"/>
              <a:gd name="connsiteX11" fmla="*/ 487632 w 488183"/>
              <a:gd name="connsiteY11" fmla="*/ 2768850 h 2879101"/>
              <a:gd name="connsiteX12" fmla="*/ 388572 w 488183"/>
              <a:gd name="connsiteY12" fmla="*/ 2877435 h 2879101"/>
              <a:gd name="connsiteX13" fmla="*/ 274681 w 488183"/>
              <a:gd name="connsiteY13" fmla="*/ 2818084 h 2879101"/>
              <a:gd name="connsiteX14" fmla="*/ 187277 w 488183"/>
              <a:gd name="connsiteY14" fmla="*/ 2835525 h 2879101"/>
              <a:gd name="connsiteX15" fmla="*/ 77422 w 488183"/>
              <a:gd name="connsiteY15" fmla="*/ 2860290 h 2879101"/>
              <a:gd name="connsiteX16" fmla="*/ 1857 w 488183"/>
              <a:gd name="connsiteY16" fmla="*/ 2741545 h 2879101"/>
              <a:gd name="connsiteX17" fmla="*/ 154892 w 488183"/>
              <a:gd name="connsiteY17" fmla="*/ 2208780 h 2879101"/>
              <a:gd name="connsiteX18" fmla="*/ 169497 w 488183"/>
              <a:gd name="connsiteY18" fmla="*/ 478405 h 2879101"/>
              <a:gd name="connsiteX0" fmla="*/ 171604 w 490290"/>
              <a:gd name="connsiteY0" fmla="*/ 478405 h 2879101"/>
              <a:gd name="connsiteX1" fmla="*/ 87784 w 490290"/>
              <a:gd name="connsiteY1" fmla="*/ 226945 h 2879101"/>
              <a:gd name="connsiteX2" fmla="*/ 57304 w 490290"/>
              <a:gd name="connsiteY2" fmla="*/ 82165 h 2879101"/>
              <a:gd name="connsiteX3" fmla="*/ 118264 w 490290"/>
              <a:gd name="connsiteY3" fmla="*/ 13585 h 2879101"/>
              <a:gd name="connsiteX4" fmla="*/ 377344 w 490290"/>
              <a:gd name="connsiteY4" fmla="*/ 5965 h 2879101"/>
              <a:gd name="connsiteX5" fmla="*/ 453544 w 490290"/>
              <a:gd name="connsiteY5" fmla="*/ 82165 h 2879101"/>
              <a:gd name="connsiteX6" fmla="*/ 468785 w 490290"/>
              <a:gd name="connsiteY6" fmla="*/ 89785 h 2879101"/>
              <a:gd name="connsiteX7" fmla="*/ 423064 w 490290"/>
              <a:gd name="connsiteY7" fmla="*/ 204085 h 2879101"/>
              <a:gd name="connsiteX8" fmla="*/ 354484 w 490290"/>
              <a:gd name="connsiteY8" fmla="*/ 371725 h 2879101"/>
              <a:gd name="connsiteX9" fmla="*/ 362104 w 490290"/>
              <a:gd name="connsiteY9" fmla="*/ 1011805 h 2879101"/>
              <a:gd name="connsiteX10" fmla="*/ 345594 w 490290"/>
              <a:gd name="connsiteY10" fmla="*/ 2214495 h 2879101"/>
              <a:gd name="connsiteX11" fmla="*/ 489739 w 490290"/>
              <a:gd name="connsiteY11" fmla="*/ 2768850 h 2879101"/>
              <a:gd name="connsiteX12" fmla="*/ 390679 w 490290"/>
              <a:gd name="connsiteY12" fmla="*/ 2877435 h 2879101"/>
              <a:gd name="connsiteX13" fmla="*/ 276788 w 490290"/>
              <a:gd name="connsiteY13" fmla="*/ 2818084 h 2879101"/>
              <a:gd name="connsiteX14" fmla="*/ 189384 w 490290"/>
              <a:gd name="connsiteY14" fmla="*/ 2835525 h 2879101"/>
              <a:gd name="connsiteX15" fmla="*/ 57304 w 490290"/>
              <a:gd name="connsiteY15" fmla="*/ 2860290 h 2879101"/>
              <a:gd name="connsiteX16" fmla="*/ 3964 w 490290"/>
              <a:gd name="connsiteY16" fmla="*/ 2741545 h 2879101"/>
              <a:gd name="connsiteX17" fmla="*/ 156999 w 490290"/>
              <a:gd name="connsiteY17" fmla="*/ 2208780 h 2879101"/>
              <a:gd name="connsiteX18" fmla="*/ 171604 w 490290"/>
              <a:gd name="connsiteY18" fmla="*/ 478405 h 2879101"/>
              <a:gd name="connsiteX0" fmla="*/ 156996 w 475682"/>
              <a:gd name="connsiteY0" fmla="*/ 478405 h 2879101"/>
              <a:gd name="connsiteX1" fmla="*/ 73176 w 475682"/>
              <a:gd name="connsiteY1" fmla="*/ 226945 h 2879101"/>
              <a:gd name="connsiteX2" fmla="*/ 42696 w 475682"/>
              <a:gd name="connsiteY2" fmla="*/ 82165 h 2879101"/>
              <a:gd name="connsiteX3" fmla="*/ 103656 w 475682"/>
              <a:gd name="connsiteY3" fmla="*/ 13585 h 2879101"/>
              <a:gd name="connsiteX4" fmla="*/ 362736 w 475682"/>
              <a:gd name="connsiteY4" fmla="*/ 5965 h 2879101"/>
              <a:gd name="connsiteX5" fmla="*/ 438936 w 475682"/>
              <a:gd name="connsiteY5" fmla="*/ 82165 h 2879101"/>
              <a:gd name="connsiteX6" fmla="*/ 454177 w 475682"/>
              <a:gd name="connsiteY6" fmla="*/ 89785 h 2879101"/>
              <a:gd name="connsiteX7" fmla="*/ 408456 w 475682"/>
              <a:gd name="connsiteY7" fmla="*/ 204085 h 2879101"/>
              <a:gd name="connsiteX8" fmla="*/ 339876 w 475682"/>
              <a:gd name="connsiteY8" fmla="*/ 371725 h 2879101"/>
              <a:gd name="connsiteX9" fmla="*/ 347496 w 475682"/>
              <a:gd name="connsiteY9" fmla="*/ 1011805 h 2879101"/>
              <a:gd name="connsiteX10" fmla="*/ 330986 w 475682"/>
              <a:gd name="connsiteY10" fmla="*/ 2214495 h 2879101"/>
              <a:gd name="connsiteX11" fmla="*/ 475131 w 475682"/>
              <a:gd name="connsiteY11" fmla="*/ 2768850 h 2879101"/>
              <a:gd name="connsiteX12" fmla="*/ 376071 w 475682"/>
              <a:gd name="connsiteY12" fmla="*/ 2877435 h 2879101"/>
              <a:gd name="connsiteX13" fmla="*/ 262180 w 475682"/>
              <a:gd name="connsiteY13" fmla="*/ 2818084 h 2879101"/>
              <a:gd name="connsiteX14" fmla="*/ 174776 w 475682"/>
              <a:gd name="connsiteY14" fmla="*/ 2835525 h 2879101"/>
              <a:gd name="connsiteX15" fmla="*/ 42696 w 475682"/>
              <a:gd name="connsiteY15" fmla="*/ 2860290 h 2879101"/>
              <a:gd name="connsiteX16" fmla="*/ 5231 w 475682"/>
              <a:gd name="connsiteY16" fmla="*/ 2728845 h 2879101"/>
              <a:gd name="connsiteX17" fmla="*/ 142391 w 475682"/>
              <a:gd name="connsiteY17" fmla="*/ 2208780 h 2879101"/>
              <a:gd name="connsiteX18" fmla="*/ 156996 w 475682"/>
              <a:gd name="connsiteY18" fmla="*/ 478405 h 2879101"/>
              <a:gd name="connsiteX0" fmla="*/ 189748 w 508434"/>
              <a:gd name="connsiteY0" fmla="*/ 478405 h 2879101"/>
              <a:gd name="connsiteX1" fmla="*/ 105928 w 508434"/>
              <a:gd name="connsiteY1" fmla="*/ 226945 h 2879101"/>
              <a:gd name="connsiteX2" fmla="*/ 75448 w 508434"/>
              <a:gd name="connsiteY2" fmla="*/ 82165 h 2879101"/>
              <a:gd name="connsiteX3" fmla="*/ 136408 w 508434"/>
              <a:gd name="connsiteY3" fmla="*/ 13585 h 2879101"/>
              <a:gd name="connsiteX4" fmla="*/ 395488 w 508434"/>
              <a:gd name="connsiteY4" fmla="*/ 5965 h 2879101"/>
              <a:gd name="connsiteX5" fmla="*/ 471688 w 508434"/>
              <a:gd name="connsiteY5" fmla="*/ 82165 h 2879101"/>
              <a:gd name="connsiteX6" fmla="*/ 486929 w 508434"/>
              <a:gd name="connsiteY6" fmla="*/ 89785 h 2879101"/>
              <a:gd name="connsiteX7" fmla="*/ 441208 w 508434"/>
              <a:gd name="connsiteY7" fmla="*/ 204085 h 2879101"/>
              <a:gd name="connsiteX8" fmla="*/ 372628 w 508434"/>
              <a:gd name="connsiteY8" fmla="*/ 371725 h 2879101"/>
              <a:gd name="connsiteX9" fmla="*/ 380248 w 508434"/>
              <a:gd name="connsiteY9" fmla="*/ 1011805 h 2879101"/>
              <a:gd name="connsiteX10" fmla="*/ 363738 w 508434"/>
              <a:gd name="connsiteY10" fmla="*/ 2214495 h 2879101"/>
              <a:gd name="connsiteX11" fmla="*/ 507883 w 508434"/>
              <a:gd name="connsiteY11" fmla="*/ 2768850 h 2879101"/>
              <a:gd name="connsiteX12" fmla="*/ 408823 w 508434"/>
              <a:gd name="connsiteY12" fmla="*/ 2877435 h 2879101"/>
              <a:gd name="connsiteX13" fmla="*/ 294932 w 508434"/>
              <a:gd name="connsiteY13" fmla="*/ 2818084 h 2879101"/>
              <a:gd name="connsiteX14" fmla="*/ 207528 w 508434"/>
              <a:gd name="connsiteY14" fmla="*/ 2835525 h 2879101"/>
              <a:gd name="connsiteX15" fmla="*/ 75448 w 508434"/>
              <a:gd name="connsiteY15" fmla="*/ 2860290 h 2879101"/>
              <a:gd name="connsiteX16" fmla="*/ 3058 w 508434"/>
              <a:gd name="connsiteY16" fmla="*/ 2732020 h 2879101"/>
              <a:gd name="connsiteX17" fmla="*/ 175143 w 508434"/>
              <a:gd name="connsiteY17" fmla="*/ 2208780 h 2879101"/>
              <a:gd name="connsiteX18" fmla="*/ 189748 w 508434"/>
              <a:gd name="connsiteY18" fmla="*/ 478405 h 2879101"/>
              <a:gd name="connsiteX0" fmla="*/ 189748 w 508434"/>
              <a:gd name="connsiteY0" fmla="*/ 478405 h 2879101"/>
              <a:gd name="connsiteX1" fmla="*/ 105928 w 508434"/>
              <a:gd name="connsiteY1" fmla="*/ 226945 h 2879101"/>
              <a:gd name="connsiteX2" fmla="*/ 75448 w 508434"/>
              <a:gd name="connsiteY2" fmla="*/ 82165 h 2879101"/>
              <a:gd name="connsiteX3" fmla="*/ 136408 w 508434"/>
              <a:gd name="connsiteY3" fmla="*/ 13585 h 2879101"/>
              <a:gd name="connsiteX4" fmla="*/ 395488 w 508434"/>
              <a:gd name="connsiteY4" fmla="*/ 5965 h 2879101"/>
              <a:gd name="connsiteX5" fmla="*/ 471688 w 508434"/>
              <a:gd name="connsiteY5" fmla="*/ 82165 h 2879101"/>
              <a:gd name="connsiteX6" fmla="*/ 486929 w 508434"/>
              <a:gd name="connsiteY6" fmla="*/ 89785 h 2879101"/>
              <a:gd name="connsiteX7" fmla="*/ 441208 w 508434"/>
              <a:gd name="connsiteY7" fmla="*/ 204085 h 2879101"/>
              <a:gd name="connsiteX8" fmla="*/ 372628 w 508434"/>
              <a:gd name="connsiteY8" fmla="*/ 371725 h 2879101"/>
              <a:gd name="connsiteX9" fmla="*/ 380248 w 508434"/>
              <a:gd name="connsiteY9" fmla="*/ 1011805 h 2879101"/>
              <a:gd name="connsiteX10" fmla="*/ 363738 w 508434"/>
              <a:gd name="connsiteY10" fmla="*/ 2214495 h 2879101"/>
              <a:gd name="connsiteX11" fmla="*/ 507883 w 508434"/>
              <a:gd name="connsiteY11" fmla="*/ 2768850 h 2879101"/>
              <a:gd name="connsiteX12" fmla="*/ 408823 w 508434"/>
              <a:gd name="connsiteY12" fmla="*/ 2877435 h 2879101"/>
              <a:gd name="connsiteX13" fmla="*/ 294932 w 508434"/>
              <a:gd name="connsiteY13" fmla="*/ 2818084 h 2879101"/>
              <a:gd name="connsiteX14" fmla="*/ 207528 w 508434"/>
              <a:gd name="connsiteY14" fmla="*/ 2835525 h 2879101"/>
              <a:gd name="connsiteX15" fmla="*/ 75448 w 508434"/>
              <a:gd name="connsiteY15" fmla="*/ 2860290 h 2879101"/>
              <a:gd name="connsiteX16" fmla="*/ 3058 w 508434"/>
              <a:gd name="connsiteY16" fmla="*/ 2732020 h 2879101"/>
              <a:gd name="connsiteX17" fmla="*/ 175143 w 508434"/>
              <a:gd name="connsiteY17" fmla="*/ 2208780 h 2879101"/>
              <a:gd name="connsiteX18" fmla="*/ 189748 w 508434"/>
              <a:gd name="connsiteY18" fmla="*/ 478405 h 2879101"/>
              <a:gd name="connsiteX0" fmla="*/ 189522 w 508208"/>
              <a:gd name="connsiteY0" fmla="*/ 478405 h 2879101"/>
              <a:gd name="connsiteX1" fmla="*/ 105702 w 508208"/>
              <a:gd name="connsiteY1" fmla="*/ 226945 h 2879101"/>
              <a:gd name="connsiteX2" fmla="*/ 75222 w 508208"/>
              <a:gd name="connsiteY2" fmla="*/ 82165 h 2879101"/>
              <a:gd name="connsiteX3" fmla="*/ 136182 w 508208"/>
              <a:gd name="connsiteY3" fmla="*/ 13585 h 2879101"/>
              <a:gd name="connsiteX4" fmla="*/ 395262 w 508208"/>
              <a:gd name="connsiteY4" fmla="*/ 5965 h 2879101"/>
              <a:gd name="connsiteX5" fmla="*/ 471462 w 508208"/>
              <a:gd name="connsiteY5" fmla="*/ 82165 h 2879101"/>
              <a:gd name="connsiteX6" fmla="*/ 486703 w 508208"/>
              <a:gd name="connsiteY6" fmla="*/ 89785 h 2879101"/>
              <a:gd name="connsiteX7" fmla="*/ 440982 w 508208"/>
              <a:gd name="connsiteY7" fmla="*/ 204085 h 2879101"/>
              <a:gd name="connsiteX8" fmla="*/ 372402 w 508208"/>
              <a:gd name="connsiteY8" fmla="*/ 371725 h 2879101"/>
              <a:gd name="connsiteX9" fmla="*/ 380022 w 508208"/>
              <a:gd name="connsiteY9" fmla="*/ 1011805 h 2879101"/>
              <a:gd name="connsiteX10" fmla="*/ 363512 w 508208"/>
              <a:gd name="connsiteY10" fmla="*/ 2214495 h 2879101"/>
              <a:gd name="connsiteX11" fmla="*/ 507657 w 508208"/>
              <a:gd name="connsiteY11" fmla="*/ 2768850 h 2879101"/>
              <a:gd name="connsiteX12" fmla="*/ 408597 w 508208"/>
              <a:gd name="connsiteY12" fmla="*/ 2877435 h 2879101"/>
              <a:gd name="connsiteX13" fmla="*/ 294706 w 508208"/>
              <a:gd name="connsiteY13" fmla="*/ 2818084 h 2879101"/>
              <a:gd name="connsiteX14" fmla="*/ 172377 w 508208"/>
              <a:gd name="connsiteY14" fmla="*/ 2838700 h 2879101"/>
              <a:gd name="connsiteX15" fmla="*/ 75222 w 508208"/>
              <a:gd name="connsiteY15" fmla="*/ 2860290 h 2879101"/>
              <a:gd name="connsiteX16" fmla="*/ 2832 w 508208"/>
              <a:gd name="connsiteY16" fmla="*/ 2732020 h 2879101"/>
              <a:gd name="connsiteX17" fmla="*/ 174917 w 508208"/>
              <a:gd name="connsiteY17" fmla="*/ 2208780 h 2879101"/>
              <a:gd name="connsiteX18" fmla="*/ 189522 w 508208"/>
              <a:gd name="connsiteY18" fmla="*/ 478405 h 2879101"/>
              <a:gd name="connsiteX0" fmla="*/ 189620 w 508306"/>
              <a:gd name="connsiteY0" fmla="*/ 478405 h 2879101"/>
              <a:gd name="connsiteX1" fmla="*/ 105800 w 508306"/>
              <a:gd name="connsiteY1" fmla="*/ 226945 h 2879101"/>
              <a:gd name="connsiteX2" fmla="*/ 75320 w 508306"/>
              <a:gd name="connsiteY2" fmla="*/ 82165 h 2879101"/>
              <a:gd name="connsiteX3" fmla="*/ 136280 w 508306"/>
              <a:gd name="connsiteY3" fmla="*/ 13585 h 2879101"/>
              <a:gd name="connsiteX4" fmla="*/ 395360 w 508306"/>
              <a:gd name="connsiteY4" fmla="*/ 5965 h 2879101"/>
              <a:gd name="connsiteX5" fmla="*/ 471560 w 508306"/>
              <a:gd name="connsiteY5" fmla="*/ 82165 h 2879101"/>
              <a:gd name="connsiteX6" fmla="*/ 486801 w 508306"/>
              <a:gd name="connsiteY6" fmla="*/ 89785 h 2879101"/>
              <a:gd name="connsiteX7" fmla="*/ 441080 w 508306"/>
              <a:gd name="connsiteY7" fmla="*/ 204085 h 2879101"/>
              <a:gd name="connsiteX8" fmla="*/ 372500 w 508306"/>
              <a:gd name="connsiteY8" fmla="*/ 371725 h 2879101"/>
              <a:gd name="connsiteX9" fmla="*/ 380120 w 508306"/>
              <a:gd name="connsiteY9" fmla="*/ 1011805 h 2879101"/>
              <a:gd name="connsiteX10" fmla="*/ 363610 w 508306"/>
              <a:gd name="connsiteY10" fmla="*/ 2214495 h 2879101"/>
              <a:gd name="connsiteX11" fmla="*/ 507755 w 508306"/>
              <a:gd name="connsiteY11" fmla="*/ 2768850 h 2879101"/>
              <a:gd name="connsiteX12" fmla="*/ 408695 w 508306"/>
              <a:gd name="connsiteY12" fmla="*/ 2877435 h 2879101"/>
              <a:gd name="connsiteX13" fmla="*/ 294804 w 508306"/>
              <a:gd name="connsiteY13" fmla="*/ 2818084 h 2879101"/>
              <a:gd name="connsiteX14" fmla="*/ 188350 w 508306"/>
              <a:gd name="connsiteY14" fmla="*/ 2854575 h 2879101"/>
              <a:gd name="connsiteX15" fmla="*/ 75320 w 508306"/>
              <a:gd name="connsiteY15" fmla="*/ 2860290 h 2879101"/>
              <a:gd name="connsiteX16" fmla="*/ 2930 w 508306"/>
              <a:gd name="connsiteY16" fmla="*/ 2732020 h 2879101"/>
              <a:gd name="connsiteX17" fmla="*/ 175015 w 508306"/>
              <a:gd name="connsiteY17" fmla="*/ 2208780 h 2879101"/>
              <a:gd name="connsiteX18" fmla="*/ 189620 w 508306"/>
              <a:gd name="connsiteY18" fmla="*/ 478405 h 2879101"/>
              <a:gd name="connsiteX0" fmla="*/ 190037 w 508723"/>
              <a:gd name="connsiteY0" fmla="*/ 478405 h 2879101"/>
              <a:gd name="connsiteX1" fmla="*/ 106217 w 508723"/>
              <a:gd name="connsiteY1" fmla="*/ 226945 h 2879101"/>
              <a:gd name="connsiteX2" fmla="*/ 75737 w 508723"/>
              <a:gd name="connsiteY2" fmla="*/ 82165 h 2879101"/>
              <a:gd name="connsiteX3" fmla="*/ 136697 w 508723"/>
              <a:gd name="connsiteY3" fmla="*/ 13585 h 2879101"/>
              <a:gd name="connsiteX4" fmla="*/ 395777 w 508723"/>
              <a:gd name="connsiteY4" fmla="*/ 5965 h 2879101"/>
              <a:gd name="connsiteX5" fmla="*/ 471977 w 508723"/>
              <a:gd name="connsiteY5" fmla="*/ 82165 h 2879101"/>
              <a:gd name="connsiteX6" fmla="*/ 487218 w 508723"/>
              <a:gd name="connsiteY6" fmla="*/ 89785 h 2879101"/>
              <a:gd name="connsiteX7" fmla="*/ 441497 w 508723"/>
              <a:gd name="connsiteY7" fmla="*/ 204085 h 2879101"/>
              <a:gd name="connsiteX8" fmla="*/ 372917 w 508723"/>
              <a:gd name="connsiteY8" fmla="*/ 371725 h 2879101"/>
              <a:gd name="connsiteX9" fmla="*/ 380537 w 508723"/>
              <a:gd name="connsiteY9" fmla="*/ 1011805 h 2879101"/>
              <a:gd name="connsiteX10" fmla="*/ 364027 w 508723"/>
              <a:gd name="connsiteY10" fmla="*/ 2214495 h 2879101"/>
              <a:gd name="connsiteX11" fmla="*/ 508172 w 508723"/>
              <a:gd name="connsiteY11" fmla="*/ 2768850 h 2879101"/>
              <a:gd name="connsiteX12" fmla="*/ 409112 w 508723"/>
              <a:gd name="connsiteY12" fmla="*/ 2877435 h 2879101"/>
              <a:gd name="connsiteX13" fmla="*/ 295221 w 508723"/>
              <a:gd name="connsiteY13" fmla="*/ 2818084 h 2879101"/>
              <a:gd name="connsiteX14" fmla="*/ 188767 w 508723"/>
              <a:gd name="connsiteY14" fmla="*/ 2854575 h 2879101"/>
              <a:gd name="connsiteX15" fmla="*/ 75737 w 508723"/>
              <a:gd name="connsiteY15" fmla="*/ 2860290 h 2879101"/>
              <a:gd name="connsiteX16" fmla="*/ 3347 w 508723"/>
              <a:gd name="connsiteY16" fmla="*/ 2732020 h 2879101"/>
              <a:gd name="connsiteX17" fmla="*/ 175432 w 508723"/>
              <a:gd name="connsiteY17" fmla="*/ 2208780 h 2879101"/>
              <a:gd name="connsiteX18" fmla="*/ 190037 w 508723"/>
              <a:gd name="connsiteY18" fmla="*/ 478405 h 2879101"/>
              <a:gd name="connsiteX0" fmla="*/ 190037 w 508723"/>
              <a:gd name="connsiteY0" fmla="*/ 478405 h 2879101"/>
              <a:gd name="connsiteX1" fmla="*/ 106217 w 508723"/>
              <a:gd name="connsiteY1" fmla="*/ 226945 h 2879101"/>
              <a:gd name="connsiteX2" fmla="*/ 75737 w 508723"/>
              <a:gd name="connsiteY2" fmla="*/ 82165 h 2879101"/>
              <a:gd name="connsiteX3" fmla="*/ 136697 w 508723"/>
              <a:gd name="connsiteY3" fmla="*/ 13585 h 2879101"/>
              <a:gd name="connsiteX4" fmla="*/ 395777 w 508723"/>
              <a:gd name="connsiteY4" fmla="*/ 5965 h 2879101"/>
              <a:gd name="connsiteX5" fmla="*/ 471977 w 508723"/>
              <a:gd name="connsiteY5" fmla="*/ 82165 h 2879101"/>
              <a:gd name="connsiteX6" fmla="*/ 487218 w 508723"/>
              <a:gd name="connsiteY6" fmla="*/ 89785 h 2879101"/>
              <a:gd name="connsiteX7" fmla="*/ 441497 w 508723"/>
              <a:gd name="connsiteY7" fmla="*/ 204085 h 2879101"/>
              <a:gd name="connsiteX8" fmla="*/ 372917 w 508723"/>
              <a:gd name="connsiteY8" fmla="*/ 371725 h 2879101"/>
              <a:gd name="connsiteX9" fmla="*/ 380537 w 508723"/>
              <a:gd name="connsiteY9" fmla="*/ 1011805 h 2879101"/>
              <a:gd name="connsiteX10" fmla="*/ 364027 w 508723"/>
              <a:gd name="connsiteY10" fmla="*/ 2214495 h 2879101"/>
              <a:gd name="connsiteX11" fmla="*/ 508172 w 508723"/>
              <a:gd name="connsiteY11" fmla="*/ 2768850 h 2879101"/>
              <a:gd name="connsiteX12" fmla="*/ 409112 w 508723"/>
              <a:gd name="connsiteY12" fmla="*/ 2877435 h 2879101"/>
              <a:gd name="connsiteX13" fmla="*/ 295221 w 508723"/>
              <a:gd name="connsiteY13" fmla="*/ 2818084 h 2879101"/>
              <a:gd name="connsiteX14" fmla="*/ 188767 w 508723"/>
              <a:gd name="connsiteY14" fmla="*/ 2854575 h 2879101"/>
              <a:gd name="connsiteX15" fmla="*/ 75737 w 508723"/>
              <a:gd name="connsiteY15" fmla="*/ 2860290 h 2879101"/>
              <a:gd name="connsiteX16" fmla="*/ 3347 w 508723"/>
              <a:gd name="connsiteY16" fmla="*/ 2732020 h 2879101"/>
              <a:gd name="connsiteX17" fmla="*/ 175432 w 508723"/>
              <a:gd name="connsiteY17" fmla="*/ 2208780 h 2879101"/>
              <a:gd name="connsiteX18" fmla="*/ 190037 w 508723"/>
              <a:gd name="connsiteY18" fmla="*/ 478405 h 2879101"/>
              <a:gd name="connsiteX0" fmla="*/ 190037 w 508772"/>
              <a:gd name="connsiteY0" fmla="*/ 478405 h 2878639"/>
              <a:gd name="connsiteX1" fmla="*/ 106217 w 508772"/>
              <a:gd name="connsiteY1" fmla="*/ 226945 h 2878639"/>
              <a:gd name="connsiteX2" fmla="*/ 75737 w 508772"/>
              <a:gd name="connsiteY2" fmla="*/ 82165 h 2878639"/>
              <a:gd name="connsiteX3" fmla="*/ 136697 w 508772"/>
              <a:gd name="connsiteY3" fmla="*/ 13585 h 2878639"/>
              <a:gd name="connsiteX4" fmla="*/ 395777 w 508772"/>
              <a:gd name="connsiteY4" fmla="*/ 5965 h 2878639"/>
              <a:gd name="connsiteX5" fmla="*/ 471977 w 508772"/>
              <a:gd name="connsiteY5" fmla="*/ 82165 h 2878639"/>
              <a:gd name="connsiteX6" fmla="*/ 487218 w 508772"/>
              <a:gd name="connsiteY6" fmla="*/ 89785 h 2878639"/>
              <a:gd name="connsiteX7" fmla="*/ 441497 w 508772"/>
              <a:gd name="connsiteY7" fmla="*/ 204085 h 2878639"/>
              <a:gd name="connsiteX8" fmla="*/ 372917 w 508772"/>
              <a:gd name="connsiteY8" fmla="*/ 371725 h 2878639"/>
              <a:gd name="connsiteX9" fmla="*/ 380537 w 508772"/>
              <a:gd name="connsiteY9" fmla="*/ 1011805 h 2878639"/>
              <a:gd name="connsiteX10" fmla="*/ 364027 w 508772"/>
              <a:gd name="connsiteY10" fmla="*/ 2214495 h 2878639"/>
              <a:gd name="connsiteX11" fmla="*/ 508172 w 508772"/>
              <a:gd name="connsiteY11" fmla="*/ 2768850 h 2878639"/>
              <a:gd name="connsiteX12" fmla="*/ 409112 w 508772"/>
              <a:gd name="connsiteY12" fmla="*/ 2877435 h 2878639"/>
              <a:gd name="connsiteX13" fmla="*/ 295221 w 508772"/>
              <a:gd name="connsiteY13" fmla="*/ 2818084 h 2878639"/>
              <a:gd name="connsiteX14" fmla="*/ 188767 w 508772"/>
              <a:gd name="connsiteY14" fmla="*/ 2854575 h 2878639"/>
              <a:gd name="connsiteX15" fmla="*/ 75737 w 508772"/>
              <a:gd name="connsiteY15" fmla="*/ 2860290 h 2878639"/>
              <a:gd name="connsiteX16" fmla="*/ 3347 w 508772"/>
              <a:gd name="connsiteY16" fmla="*/ 2732020 h 2878639"/>
              <a:gd name="connsiteX17" fmla="*/ 175432 w 508772"/>
              <a:gd name="connsiteY17" fmla="*/ 2208780 h 2878639"/>
              <a:gd name="connsiteX18" fmla="*/ 190037 w 508772"/>
              <a:gd name="connsiteY18" fmla="*/ 478405 h 2878639"/>
              <a:gd name="connsiteX0" fmla="*/ 189600 w 508335"/>
              <a:gd name="connsiteY0" fmla="*/ 478405 h 2878639"/>
              <a:gd name="connsiteX1" fmla="*/ 105780 w 508335"/>
              <a:gd name="connsiteY1" fmla="*/ 226945 h 2878639"/>
              <a:gd name="connsiteX2" fmla="*/ 75300 w 508335"/>
              <a:gd name="connsiteY2" fmla="*/ 82165 h 2878639"/>
              <a:gd name="connsiteX3" fmla="*/ 136260 w 508335"/>
              <a:gd name="connsiteY3" fmla="*/ 13585 h 2878639"/>
              <a:gd name="connsiteX4" fmla="*/ 395340 w 508335"/>
              <a:gd name="connsiteY4" fmla="*/ 5965 h 2878639"/>
              <a:gd name="connsiteX5" fmla="*/ 471540 w 508335"/>
              <a:gd name="connsiteY5" fmla="*/ 82165 h 2878639"/>
              <a:gd name="connsiteX6" fmla="*/ 486781 w 508335"/>
              <a:gd name="connsiteY6" fmla="*/ 89785 h 2878639"/>
              <a:gd name="connsiteX7" fmla="*/ 441060 w 508335"/>
              <a:gd name="connsiteY7" fmla="*/ 204085 h 2878639"/>
              <a:gd name="connsiteX8" fmla="*/ 372480 w 508335"/>
              <a:gd name="connsiteY8" fmla="*/ 371725 h 2878639"/>
              <a:gd name="connsiteX9" fmla="*/ 380100 w 508335"/>
              <a:gd name="connsiteY9" fmla="*/ 1011805 h 2878639"/>
              <a:gd name="connsiteX10" fmla="*/ 363590 w 508335"/>
              <a:gd name="connsiteY10" fmla="*/ 2214495 h 2878639"/>
              <a:gd name="connsiteX11" fmla="*/ 507735 w 508335"/>
              <a:gd name="connsiteY11" fmla="*/ 2768850 h 2878639"/>
              <a:gd name="connsiteX12" fmla="*/ 408675 w 508335"/>
              <a:gd name="connsiteY12" fmla="*/ 2877435 h 2878639"/>
              <a:gd name="connsiteX13" fmla="*/ 294784 w 508335"/>
              <a:gd name="connsiteY13" fmla="*/ 2818084 h 2878639"/>
              <a:gd name="connsiteX14" fmla="*/ 185155 w 508335"/>
              <a:gd name="connsiteY14" fmla="*/ 2867275 h 2878639"/>
              <a:gd name="connsiteX15" fmla="*/ 75300 w 508335"/>
              <a:gd name="connsiteY15" fmla="*/ 2860290 h 2878639"/>
              <a:gd name="connsiteX16" fmla="*/ 2910 w 508335"/>
              <a:gd name="connsiteY16" fmla="*/ 2732020 h 2878639"/>
              <a:gd name="connsiteX17" fmla="*/ 174995 w 508335"/>
              <a:gd name="connsiteY17" fmla="*/ 2208780 h 2878639"/>
              <a:gd name="connsiteX18" fmla="*/ 189600 w 508335"/>
              <a:gd name="connsiteY18" fmla="*/ 478405 h 2878639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185155 w 508306"/>
              <a:gd name="connsiteY14" fmla="*/ 2867275 h 2879101"/>
              <a:gd name="connsiteX15" fmla="*/ 75300 w 508306"/>
              <a:gd name="connsiteY15" fmla="*/ 2860290 h 2879101"/>
              <a:gd name="connsiteX16" fmla="*/ 2910 w 508306"/>
              <a:gd name="connsiteY16" fmla="*/ 2732020 h 2879101"/>
              <a:gd name="connsiteX17" fmla="*/ 174995 w 508306"/>
              <a:gd name="connsiteY17" fmla="*/ 2208780 h 2879101"/>
              <a:gd name="connsiteX18" fmla="*/ 189600 w 508306"/>
              <a:gd name="connsiteY18" fmla="*/ 478405 h 2879101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185155 w 508306"/>
              <a:gd name="connsiteY14" fmla="*/ 2867275 h 2879101"/>
              <a:gd name="connsiteX15" fmla="*/ 75300 w 508306"/>
              <a:gd name="connsiteY15" fmla="*/ 2860290 h 2879101"/>
              <a:gd name="connsiteX16" fmla="*/ 2910 w 508306"/>
              <a:gd name="connsiteY16" fmla="*/ 2732020 h 2879101"/>
              <a:gd name="connsiteX17" fmla="*/ 174995 w 508306"/>
              <a:gd name="connsiteY17" fmla="*/ 2208780 h 2879101"/>
              <a:gd name="connsiteX18" fmla="*/ 189600 w 508306"/>
              <a:gd name="connsiteY18" fmla="*/ 478405 h 2879101"/>
              <a:gd name="connsiteX0" fmla="*/ 189600 w 508306"/>
              <a:gd name="connsiteY0" fmla="*/ 478405 h 2879101"/>
              <a:gd name="connsiteX1" fmla="*/ 105780 w 508306"/>
              <a:gd name="connsiteY1" fmla="*/ 226945 h 2879101"/>
              <a:gd name="connsiteX2" fmla="*/ 75300 w 508306"/>
              <a:gd name="connsiteY2" fmla="*/ 82165 h 2879101"/>
              <a:gd name="connsiteX3" fmla="*/ 136260 w 508306"/>
              <a:gd name="connsiteY3" fmla="*/ 13585 h 2879101"/>
              <a:gd name="connsiteX4" fmla="*/ 395340 w 508306"/>
              <a:gd name="connsiteY4" fmla="*/ 5965 h 2879101"/>
              <a:gd name="connsiteX5" fmla="*/ 471540 w 508306"/>
              <a:gd name="connsiteY5" fmla="*/ 82165 h 2879101"/>
              <a:gd name="connsiteX6" fmla="*/ 486781 w 508306"/>
              <a:gd name="connsiteY6" fmla="*/ 89785 h 2879101"/>
              <a:gd name="connsiteX7" fmla="*/ 441060 w 508306"/>
              <a:gd name="connsiteY7" fmla="*/ 204085 h 2879101"/>
              <a:gd name="connsiteX8" fmla="*/ 372480 w 508306"/>
              <a:gd name="connsiteY8" fmla="*/ 371725 h 2879101"/>
              <a:gd name="connsiteX9" fmla="*/ 380100 w 508306"/>
              <a:gd name="connsiteY9" fmla="*/ 1011805 h 2879101"/>
              <a:gd name="connsiteX10" fmla="*/ 363590 w 508306"/>
              <a:gd name="connsiteY10" fmla="*/ 2214495 h 2879101"/>
              <a:gd name="connsiteX11" fmla="*/ 507735 w 508306"/>
              <a:gd name="connsiteY11" fmla="*/ 2768850 h 2879101"/>
              <a:gd name="connsiteX12" fmla="*/ 408675 w 508306"/>
              <a:gd name="connsiteY12" fmla="*/ 2877435 h 2879101"/>
              <a:gd name="connsiteX13" fmla="*/ 278909 w 508306"/>
              <a:gd name="connsiteY13" fmla="*/ 2818084 h 2879101"/>
              <a:gd name="connsiteX14" fmla="*/ 75300 w 508306"/>
              <a:gd name="connsiteY14" fmla="*/ 2860290 h 2879101"/>
              <a:gd name="connsiteX15" fmla="*/ 2910 w 508306"/>
              <a:gd name="connsiteY15" fmla="*/ 2732020 h 2879101"/>
              <a:gd name="connsiteX16" fmla="*/ 174995 w 508306"/>
              <a:gd name="connsiteY16" fmla="*/ 2208780 h 2879101"/>
              <a:gd name="connsiteX17" fmla="*/ 189600 w 508306"/>
              <a:gd name="connsiteY17" fmla="*/ 478405 h 2879101"/>
              <a:gd name="connsiteX0" fmla="*/ 192486 w 511192"/>
              <a:gd name="connsiteY0" fmla="*/ 478405 h 2879101"/>
              <a:gd name="connsiteX1" fmla="*/ 108666 w 511192"/>
              <a:gd name="connsiteY1" fmla="*/ 226945 h 2879101"/>
              <a:gd name="connsiteX2" fmla="*/ 78186 w 511192"/>
              <a:gd name="connsiteY2" fmla="*/ 82165 h 2879101"/>
              <a:gd name="connsiteX3" fmla="*/ 139146 w 511192"/>
              <a:gd name="connsiteY3" fmla="*/ 13585 h 2879101"/>
              <a:gd name="connsiteX4" fmla="*/ 398226 w 511192"/>
              <a:gd name="connsiteY4" fmla="*/ 5965 h 2879101"/>
              <a:gd name="connsiteX5" fmla="*/ 474426 w 511192"/>
              <a:gd name="connsiteY5" fmla="*/ 82165 h 2879101"/>
              <a:gd name="connsiteX6" fmla="*/ 489667 w 511192"/>
              <a:gd name="connsiteY6" fmla="*/ 89785 h 2879101"/>
              <a:gd name="connsiteX7" fmla="*/ 443946 w 511192"/>
              <a:gd name="connsiteY7" fmla="*/ 204085 h 2879101"/>
              <a:gd name="connsiteX8" fmla="*/ 375366 w 511192"/>
              <a:gd name="connsiteY8" fmla="*/ 371725 h 2879101"/>
              <a:gd name="connsiteX9" fmla="*/ 382986 w 511192"/>
              <a:gd name="connsiteY9" fmla="*/ 1011805 h 2879101"/>
              <a:gd name="connsiteX10" fmla="*/ 366476 w 511192"/>
              <a:gd name="connsiteY10" fmla="*/ 2214495 h 2879101"/>
              <a:gd name="connsiteX11" fmla="*/ 510621 w 511192"/>
              <a:gd name="connsiteY11" fmla="*/ 2768850 h 2879101"/>
              <a:gd name="connsiteX12" fmla="*/ 411561 w 511192"/>
              <a:gd name="connsiteY12" fmla="*/ 2877435 h 2879101"/>
              <a:gd name="connsiteX13" fmla="*/ 281795 w 511192"/>
              <a:gd name="connsiteY13" fmla="*/ 2818084 h 2879101"/>
              <a:gd name="connsiteX14" fmla="*/ 78186 w 511192"/>
              <a:gd name="connsiteY14" fmla="*/ 2860290 h 2879101"/>
              <a:gd name="connsiteX15" fmla="*/ 5796 w 511192"/>
              <a:gd name="connsiteY15" fmla="*/ 2732020 h 2879101"/>
              <a:gd name="connsiteX16" fmla="*/ 177881 w 511192"/>
              <a:gd name="connsiteY16" fmla="*/ 2208780 h 2879101"/>
              <a:gd name="connsiteX17" fmla="*/ 192486 w 511192"/>
              <a:gd name="connsiteY17" fmla="*/ 478405 h 2879101"/>
              <a:gd name="connsiteX0" fmla="*/ 190160 w 508866"/>
              <a:gd name="connsiteY0" fmla="*/ 478405 h 2879101"/>
              <a:gd name="connsiteX1" fmla="*/ 106340 w 508866"/>
              <a:gd name="connsiteY1" fmla="*/ 226945 h 2879101"/>
              <a:gd name="connsiteX2" fmla="*/ 75860 w 508866"/>
              <a:gd name="connsiteY2" fmla="*/ 82165 h 2879101"/>
              <a:gd name="connsiteX3" fmla="*/ 136820 w 508866"/>
              <a:gd name="connsiteY3" fmla="*/ 13585 h 2879101"/>
              <a:gd name="connsiteX4" fmla="*/ 395900 w 508866"/>
              <a:gd name="connsiteY4" fmla="*/ 5965 h 2879101"/>
              <a:gd name="connsiteX5" fmla="*/ 472100 w 508866"/>
              <a:gd name="connsiteY5" fmla="*/ 82165 h 2879101"/>
              <a:gd name="connsiteX6" fmla="*/ 487341 w 508866"/>
              <a:gd name="connsiteY6" fmla="*/ 89785 h 2879101"/>
              <a:gd name="connsiteX7" fmla="*/ 441620 w 508866"/>
              <a:gd name="connsiteY7" fmla="*/ 204085 h 2879101"/>
              <a:gd name="connsiteX8" fmla="*/ 373040 w 508866"/>
              <a:gd name="connsiteY8" fmla="*/ 371725 h 2879101"/>
              <a:gd name="connsiteX9" fmla="*/ 380660 w 508866"/>
              <a:gd name="connsiteY9" fmla="*/ 1011805 h 2879101"/>
              <a:gd name="connsiteX10" fmla="*/ 364150 w 508866"/>
              <a:gd name="connsiteY10" fmla="*/ 2214495 h 2879101"/>
              <a:gd name="connsiteX11" fmla="*/ 508295 w 508866"/>
              <a:gd name="connsiteY11" fmla="*/ 2768850 h 2879101"/>
              <a:gd name="connsiteX12" fmla="*/ 409235 w 508866"/>
              <a:gd name="connsiteY12" fmla="*/ 2877435 h 2879101"/>
              <a:gd name="connsiteX13" fmla="*/ 279469 w 508866"/>
              <a:gd name="connsiteY13" fmla="*/ 2818084 h 2879101"/>
              <a:gd name="connsiteX14" fmla="*/ 75860 w 508866"/>
              <a:gd name="connsiteY14" fmla="*/ 2860290 h 2879101"/>
              <a:gd name="connsiteX15" fmla="*/ 3470 w 508866"/>
              <a:gd name="connsiteY15" fmla="*/ 2732020 h 2879101"/>
              <a:gd name="connsiteX16" fmla="*/ 175555 w 508866"/>
              <a:gd name="connsiteY16" fmla="*/ 2208780 h 2879101"/>
              <a:gd name="connsiteX17" fmla="*/ 190160 w 508866"/>
              <a:gd name="connsiteY17" fmla="*/ 478405 h 2879101"/>
              <a:gd name="connsiteX0" fmla="*/ 187002 w 505708"/>
              <a:gd name="connsiteY0" fmla="*/ 478405 h 2879101"/>
              <a:gd name="connsiteX1" fmla="*/ 103182 w 505708"/>
              <a:gd name="connsiteY1" fmla="*/ 226945 h 2879101"/>
              <a:gd name="connsiteX2" fmla="*/ 72702 w 505708"/>
              <a:gd name="connsiteY2" fmla="*/ 82165 h 2879101"/>
              <a:gd name="connsiteX3" fmla="*/ 133662 w 505708"/>
              <a:gd name="connsiteY3" fmla="*/ 13585 h 2879101"/>
              <a:gd name="connsiteX4" fmla="*/ 392742 w 505708"/>
              <a:gd name="connsiteY4" fmla="*/ 5965 h 2879101"/>
              <a:gd name="connsiteX5" fmla="*/ 468942 w 505708"/>
              <a:gd name="connsiteY5" fmla="*/ 82165 h 2879101"/>
              <a:gd name="connsiteX6" fmla="*/ 484183 w 505708"/>
              <a:gd name="connsiteY6" fmla="*/ 89785 h 2879101"/>
              <a:gd name="connsiteX7" fmla="*/ 438462 w 505708"/>
              <a:gd name="connsiteY7" fmla="*/ 204085 h 2879101"/>
              <a:gd name="connsiteX8" fmla="*/ 369882 w 505708"/>
              <a:gd name="connsiteY8" fmla="*/ 371725 h 2879101"/>
              <a:gd name="connsiteX9" fmla="*/ 377502 w 505708"/>
              <a:gd name="connsiteY9" fmla="*/ 1011805 h 2879101"/>
              <a:gd name="connsiteX10" fmla="*/ 360992 w 505708"/>
              <a:gd name="connsiteY10" fmla="*/ 2214495 h 2879101"/>
              <a:gd name="connsiteX11" fmla="*/ 505137 w 505708"/>
              <a:gd name="connsiteY11" fmla="*/ 2768850 h 2879101"/>
              <a:gd name="connsiteX12" fmla="*/ 406077 w 505708"/>
              <a:gd name="connsiteY12" fmla="*/ 2877435 h 2879101"/>
              <a:gd name="connsiteX13" fmla="*/ 276311 w 505708"/>
              <a:gd name="connsiteY13" fmla="*/ 2818084 h 2879101"/>
              <a:gd name="connsiteX14" fmla="*/ 72702 w 505708"/>
              <a:gd name="connsiteY14" fmla="*/ 2860290 h 2879101"/>
              <a:gd name="connsiteX15" fmla="*/ 312 w 505708"/>
              <a:gd name="connsiteY15" fmla="*/ 2732020 h 2879101"/>
              <a:gd name="connsiteX16" fmla="*/ 172397 w 505708"/>
              <a:gd name="connsiteY16" fmla="*/ 2208780 h 2879101"/>
              <a:gd name="connsiteX17" fmla="*/ 187002 w 505708"/>
              <a:gd name="connsiteY17" fmla="*/ 478405 h 2879101"/>
              <a:gd name="connsiteX0" fmla="*/ 187010 w 505732"/>
              <a:gd name="connsiteY0" fmla="*/ 478405 h 2879101"/>
              <a:gd name="connsiteX1" fmla="*/ 103190 w 505732"/>
              <a:gd name="connsiteY1" fmla="*/ 226945 h 2879101"/>
              <a:gd name="connsiteX2" fmla="*/ 72710 w 505732"/>
              <a:gd name="connsiteY2" fmla="*/ 82165 h 2879101"/>
              <a:gd name="connsiteX3" fmla="*/ 133670 w 505732"/>
              <a:gd name="connsiteY3" fmla="*/ 13585 h 2879101"/>
              <a:gd name="connsiteX4" fmla="*/ 392750 w 505732"/>
              <a:gd name="connsiteY4" fmla="*/ 5965 h 2879101"/>
              <a:gd name="connsiteX5" fmla="*/ 468950 w 505732"/>
              <a:gd name="connsiteY5" fmla="*/ 82165 h 2879101"/>
              <a:gd name="connsiteX6" fmla="*/ 484191 w 505732"/>
              <a:gd name="connsiteY6" fmla="*/ 89785 h 2879101"/>
              <a:gd name="connsiteX7" fmla="*/ 438470 w 505732"/>
              <a:gd name="connsiteY7" fmla="*/ 204085 h 2879101"/>
              <a:gd name="connsiteX8" fmla="*/ 369890 w 505732"/>
              <a:gd name="connsiteY8" fmla="*/ 371725 h 2879101"/>
              <a:gd name="connsiteX9" fmla="*/ 377510 w 505732"/>
              <a:gd name="connsiteY9" fmla="*/ 1011805 h 2879101"/>
              <a:gd name="connsiteX10" fmla="*/ 361000 w 505732"/>
              <a:gd name="connsiteY10" fmla="*/ 2214495 h 2879101"/>
              <a:gd name="connsiteX11" fmla="*/ 505145 w 505732"/>
              <a:gd name="connsiteY11" fmla="*/ 2768850 h 2879101"/>
              <a:gd name="connsiteX12" fmla="*/ 406085 w 505732"/>
              <a:gd name="connsiteY12" fmla="*/ 2877435 h 2879101"/>
              <a:gd name="connsiteX13" fmla="*/ 263619 w 505732"/>
              <a:gd name="connsiteY13" fmla="*/ 2818084 h 2879101"/>
              <a:gd name="connsiteX14" fmla="*/ 72710 w 505732"/>
              <a:gd name="connsiteY14" fmla="*/ 2860290 h 2879101"/>
              <a:gd name="connsiteX15" fmla="*/ 320 w 505732"/>
              <a:gd name="connsiteY15" fmla="*/ 2732020 h 2879101"/>
              <a:gd name="connsiteX16" fmla="*/ 172405 w 505732"/>
              <a:gd name="connsiteY16" fmla="*/ 2208780 h 2879101"/>
              <a:gd name="connsiteX17" fmla="*/ 187010 w 505732"/>
              <a:gd name="connsiteY17" fmla="*/ 478405 h 2879101"/>
              <a:gd name="connsiteX0" fmla="*/ 187010 w 505732"/>
              <a:gd name="connsiteY0" fmla="*/ 478405 h 2879101"/>
              <a:gd name="connsiteX1" fmla="*/ 103190 w 505732"/>
              <a:gd name="connsiteY1" fmla="*/ 226945 h 2879101"/>
              <a:gd name="connsiteX2" fmla="*/ 72710 w 505732"/>
              <a:gd name="connsiteY2" fmla="*/ 82165 h 2879101"/>
              <a:gd name="connsiteX3" fmla="*/ 133670 w 505732"/>
              <a:gd name="connsiteY3" fmla="*/ 13585 h 2879101"/>
              <a:gd name="connsiteX4" fmla="*/ 392750 w 505732"/>
              <a:gd name="connsiteY4" fmla="*/ 5965 h 2879101"/>
              <a:gd name="connsiteX5" fmla="*/ 468950 w 505732"/>
              <a:gd name="connsiteY5" fmla="*/ 82165 h 2879101"/>
              <a:gd name="connsiteX6" fmla="*/ 484191 w 505732"/>
              <a:gd name="connsiteY6" fmla="*/ 89785 h 2879101"/>
              <a:gd name="connsiteX7" fmla="*/ 438470 w 505732"/>
              <a:gd name="connsiteY7" fmla="*/ 204085 h 2879101"/>
              <a:gd name="connsiteX8" fmla="*/ 369890 w 505732"/>
              <a:gd name="connsiteY8" fmla="*/ 371725 h 2879101"/>
              <a:gd name="connsiteX9" fmla="*/ 377510 w 505732"/>
              <a:gd name="connsiteY9" fmla="*/ 1011805 h 2879101"/>
              <a:gd name="connsiteX10" fmla="*/ 361000 w 505732"/>
              <a:gd name="connsiteY10" fmla="*/ 2214495 h 2879101"/>
              <a:gd name="connsiteX11" fmla="*/ 505145 w 505732"/>
              <a:gd name="connsiteY11" fmla="*/ 2768850 h 2879101"/>
              <a:gd name="connsiteX12" fmla="*/ 406085 w 505732"/>
              <a:gd name="connsiteY12" fmla="*/ 2877435 h 2879101"/>
              <a:gd name="connsiteX13" fmla="*/ 263619 w 505732"/>
              <a:gd name="connsiteY13" fmla="*/ 2818084 h 2879101"/>
              <a:gd name="connsiteX14" fmla="*/ 72710 w 505732"/>
              <a:gd name="connsiteY14" fmla="*/ 2860290 h 2879101"/>
              <a:gd name="connsiteX15" fmla="*/ 320 w 505732"/>
              <a:gd name="connsiteY15" fmla="*/ 2732020 h 2879101"/>
              <a:gd name="connsiteX16" fmla="*/ 172405 w 505732"/>
              <a:gd name="connsiteY16" fmla="*/ 2208780 h 2879101"/>
              <a:gd name="connsiteX17" fmla="*/ 187010 w 505732"/>
              <a:gd name="connsiteY17" fmla="*/ 478405 h 2879101"/>
              <a:gd name="connsiteX0" fmla="*/ 187010 w 505818"/>
              <a:gd name="connsiteY0" fmla="*/ 478405 h 2877486"/>
              <a:gd name="connsiteX1" fmla="*/ 103190 w 505818"/>
              <a:gd name="connsiteY1" fmla="*/ 226945 h 2877486"/>
              <a:gd name="connsiteX2" fmla="*/ 72710 w 505818"/>
              <a:gd name="connsiteY2" fmla="*/ 82165 h 2877486"/>
              <a:gd name="connsiteX3" fmla="*/ 133670 w 505818"/>
              <a:gd name="connsiteY3" fmla="*/ 13585 h 2877486"/>
              <a:gd name="connsiteX4" fmla="*/ 392750 w 505818"/>
              <a:gd name="connsiteY4" fmla="*/ 5965 h 2877486"/>
              <a:gd name="connsiteX5" fmla="*/ 468950 w 505818"/>
              <a:gd name="connsiteY5" fmla="*/ 82165 h 2877486"/>
              <a:gd name="connsiteX6" fmla="*/ 484191 w 505818"/>
              <a:gd name="connsiteY6" fmla="*/ 89785 h 2877486"/>
              <a:gd name="connsiteX7" fmla="*/ 438470 w 505818"/>
              <a:gd name="connsiteY7" fmla="*/ 204085 h 2877486"/>
              <a:gd name="connsiteX8" fmla="*/ 369890 w 505818"/>
              <a:gd name="connsiteY8" fmla="*/ 371725 h 2877486"/>
              <a:gd name="connsiteX9" fmla="*/ 377510 w 505818"/>
              <a:gd name="connsiteY9" fmla="*/ 1011805 h 2877486"/>
              <a:gd name="connsiteX10" fmla="*/ 361000 w 505818"/>
              <a:gd name="connsiteY10" fmla="*/ 2214495 h 2877486"/>
              <a:gd name="connsiteX11" fmla="*/ 505145 w 505818"/>
              <a:gd name="connsiteY11" fmla="*/ 2768850 h 2877486"/>
              <a:gd name="connsiteX12" fmla="*/ 406085 w 505818"/>
              <a:gd name="connsiteY12" fmla="*/ 2877435 h 2877486"/>
              <a:gd name="connsiteX13" fmla="*/ 263619 w 505818"/>
              <a:gd name="connsiteY13" fmla="*/ 2818084 h 2877486"/>
              <a:gd name="connsiteX14" fmla="*/ 72710 w 505818"/>
              <a:gd name="connsiteY14" fmla="*/ 2860290 h 2877486"/>
              <a:gd name="connsiteX15" fmla="*/ 320 w 505818"/>
              <a:gd name="connsiteY15" fmla="*/ 2732020 h 2877486"/>
              <a:gd name="connsiteX16" fmla="*/ 172405 w 505818"/>
              <a:gd name="connsiteY16" fmla="*/ 2208780 h 2877486"/>
              <a:gd name="connsiteX17" fmla="*/ 187010 w 505818"/>
              <a:gd name="connsiteY17" fmla="*/ 478405 h 2877486"/>
              <a:gd name="connsiteX0" fmla="*/ 189241 w 508049"/>
              <a:gd name="connsiteY0" fmla="*/ 478405 h 2877486"/>
              <a:gd name="connsiteX1" fmla="*/ 105421 w 508049"/>
              <a:gd name="connsiteY1" fmla="*/ 226945 h 2877486"/>
              <a:gd name="connsiteX2" fmla="*/ 74941 w 508049"/>
              <a:gd name="connsiteY2" fmla="*/ 82165 h 2877486"/>
              <a:gd name="connsiteX3" fmla="*/ 135901 w 508049"/>
              <a:gd name="connsiteY3" fmla="*/ 13585 h 2877486"/>
              <a:gd name="connsiteX4" fmla="*/ 394981 w 508049"/>
              <a:gd name="connsiteY4" fmla="*/ 5965 h 2877486"/>
              <a:gd name="connsiteX5" fmla="*/ 471181 w 508049"/>
              <a:gd name="connsiteY5" fmla="*/ 82165 h 2877486"/>
              <a:gd name="connsiteX6" fmla="*/ 486422 w 508049"/>
              <a:gd name="connsiteY6" fmla="*/ 89785 h 2877486"/>
              <a:gd name="connsiteX7" fmla="*/ 440701 w 508049"/>
              <a:gd name="connsiteY7" fmla="*/ 204085 h 2877486"/>
              <a:gd name="connsiteX8" fmla="*/ 372121 w 508049"/>
              <a:gd name="connsiteY8" fmla="*/ 371725 h 2877486"/>
              <a:gd name="connsiteX9" fmla="*/ 379741 w 508049"/>
              <a:gd name="connsiteY9" fmla="*/ 1011805 h 2877486"/>
              <a:gd name="connsiteX10" fmla="*/ 363231 w 508049"/>
              <a:gd name="connsiteY10" fmla="*/ 2214495 h 2877486"/>
              <a:gd name="connsiteX11" fmla="*/ 507376 w 508049"/>
              <a:gd name="connsiteY11" fmla="*/ 2768850 h 2877486"/>
              <a:gd name="connsiteX12" fmla="*/ 408316 w 508049"/>
              <a:gd name="connsiteY12" fmla="*/ 2877435 h 2877486"/>
              <a:gd name="connsiteX13" fmla="*/ 265850 w 508049"/>
              <a:gd name="connsiteY13" fmla="*/ 2818084 h 2877486"/>
              <a:gd name="connsiteX14" fmla="*/ 74941 w 508049"/>
              <a:gd name="connsiteY14" fmla="*/ 2860290 h 2877486"/>
              <a:gd name="connsiteX15" fmla="*/ 2551 w 508049"/>
              <a:gd name="connsiteY15" fmla="*/ 2732020 h 2877486"/>
              <a:gd name="connsiteX16" fmla="*/ 155586 w 508049"/>
              <a:gd name="connsiteY16" fmla="*/ 2208780 h 2877486"/>
              <a:gd name="connsiteX17" fmla="*/ 189241 w 508049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741 w 507666"/>
              <a:gd name="connsiteY9" fmla="*/ 1011805 h 2877486"/>
              <a:gd name="connsiteX10" fmla="*/ 379900 w 507666"/>
              <a:gd name="connsiteY10" fmla="*/ 2212114 h 2877486"/>
              <a:gd name="connsiteX11" fmla="*/ 507376 w 507666"/>
              <a:gd name="connsiteY11" fmla="*/ 2768850 h 2877486"/>
              <a:gd name="connsiteX12" fmla="*/ 408316 w 507666"/>
              <a:gd name="connsiteY12" fmla="*/ 2877435 h 2877486"/>
              <a:gd name="connsiteX13" fmla="*/ 265850 w 507666"/>
              <a:gd name="connsiteY13" fmla="*/ 2818084 h 2877486"/>
              <a:gd name="connsiteX14" fmla="*/ 74941 w 507666"/>
              <a:gd name="connsiteY14" fmla="*/ 2860290 h 2877486"/>
              <a:gd name="connsiteX15" fmla="*/ 2551 w 507666"/>
              <a:gd name="connsiteY15" fmla="*/ 2732020 h 2877486"/>
              <a:gd name="connsiteX16" fmla="*/ 155586 w 507666"/>
              <a:gd name="connsiteY16" fmla="*/ 2208780 h 2877486"/>
              <a:gd name="connsiteX17" fmla="*/ 189241 w 507666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741 w 507666"/>
              <a:gd name="connsiteY9" fmla="*/ 1011805 h 2877486"/>
              <a:gd name="connsiteX10" fmla="*/ 379900 w 507666"/>
              <a:gd name="connsiteY10" fmla="*/ 2212114 h 2877486"/>
              <a:gd name="connsiteX11" fmla="*/ 507376 w 507666"/>
              <a:gd name="connsiteY11" fmla="*/ 2768850 h 2877486"/>
              <a:gd name="connsiteX12" fmla="*/ 408316 w 507666"/>
              <a:gd name="connsiteY12" fmla="*/ 2877435 h 2877486"/>
              <a:gd name="connsiteX13" fmla="*/ 265850 w 507666"/>
              <a:gd name="connsiteY13" fmla="*/ 2818084 h 2877486"/>
              <a:gd name="connsiteX14" fmla="*/ 74941 w 507666"/>
              <a:gd name="connsiteY14" fmla="*/ 2860290 h 2877486"/>
              <a:gd name="connsiteX15" fmla="*/ 2551 w 507666"/>
              <a:gd name="connsiteY15" fmla="*/ 2732020 h 2877486"/>
              <a:gd name="connsiteX16" fmla="*/ 155586 w 507666"/>
              <a:gd name="connsiteY16" fmla="*/ 2208780 h 2877486"/>
              <a:gd name="connsiteX17" fmla="*/ 189241 w 507666"/>
              <a:gd name="connsiteY17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3717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72121 w 507666"/>
              <a:gd name="connsiteY8" fmla="*/ 49237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86422 w 507666"/>
              <a:gd name="connsiteY6" fmla="*/ 89785 h 2877486"/>
              <a:gd name="connsiteX7" fmla="*/ 440701 w 507666"/>
              <a:gd name="connsiteY7" fmla="*/ 204085 h 2877486"/>
              <a:gd name="connsiteX8" fmla="*/ 384821 w 507666"/>
              <a:gd name="connsiteY8" fmla="*/ 486025 h 2877486"/>
              <a:gd name="connsiteX9" fmla="*/ 379900 w 507666"/>
              <a:gd name="connsiteY9" fmla="*/ 2212114 h 2877486"/>
              <a:gd name="connsiteX10" fmla="*/ 507376 w 507666"/>
              <a:gd name="connsiteY10" fmla="*/ 2768850 h 2877486"/>
              <a:gd name="connsiteX11" fmla="*/ 408316 w 507666"/>
              <a:gd name="connsiteY11" fmla="*/ 2877435 h 2877486"/>
              <a:gd name="connsiteX12" fmla="*/ 265850 w 507666"/>
              <a:gd name="connsiteY12" fmla="*/ 2818084 h 2877486"/>
              <a:gd name="connsiteX13" fmla="*/ 74941 w 507666"/>
              <a:gd name="connsiteY13" fmla="*/ 2860290 h 2877486"/>
              <a:gd name="connsiteX14" fmla="*/ 2551 w 507666"/>
              <a:gd name="connsiteY14" fmla="*/ 2732020 h 2877486"/>
              <a:gd name="connsiteX15" fmla="*/ 155586 w 507666"/>
              <a:gd name="connsiteY15" fmla="*/ 2208780 h 2877486"/>
              <a:gd name="connsiteX16" fmla="*/ 189241 w 507666"/>
              <a:gd name="connsiteY16" fmla="*/ 478405 h 2877486"/>
              <a:gd name="connsiteX0" fmla="*/ 189241 w 507666"/>
              <a:gd name="connsiteY0" fmla="*/ 478405 h 2877486"/>
              <a:gd name="connsiteX1" fmla="*/ 105421 w 507666"/>
              <a:gd name="connsiteY1" fmla="*/ 226945 h 2877486"/>
              <a:gd name="connsiteX2" fmla="*/ 74941 w 507666"/>
              <a:gd name="connsiteY2" fmla="*/ 82165 h 2877486"/>
              <a:gd name="connsiteX3" fmla="*/ 135901 w 507666"/>
              <a:gd name="connsiteY3" fmla="*/ 13585 h 2877486"/>
              <a:gd name="connsiteX4" fmla="*/ 394981 w 507666"/>
              <a:gd name="connsiteY4" fmla="*/ 5965 h 2877486"/>
              <a:gd name="connsiteX5" fmla="*/ 471181 w 507666"/>
              <a:gd name="connsiteY5" fmla="*/ 82165 h 2877486"/>
              <a:gd name="connsiteX6" fmla="*/ 440701 w 507666"/>
              <a:gd name="connsiteY6" fmla="*/ 204085 h 2877486"/>
              <a:gd name="connsiteX7" fmla="*/ 384821 w 507666"/>
              <a:gd name="connsiteY7" fmla="*/ 486025 h 2877486"/>
              <a:gd name="connsiteX8" fmla="*/ 379900 w 507666"/>
              <a:gd name="connsiteY8" fmla="*/ 2212114 h 2877486"/>
              <a:gd name="connsiteX9" fmla="*/ 507376 w 507666"/>
              <a:gd name="connsiteY9" fmla="*/ 2768850 h 2877486"/>
              <a:gd name="connsiteX10" fmla="*/ 408316 w 507666"/>
              <a:gd name="connsiteY10" fmla="*/ 2877435 h 2877486"/>
              <a:gd name="connsiteX11" fmla="*/ 265850 w 507666"/>
              <a:gd name="connsiteY11" fmla="*/ 2818084 h 2877486"/>
              <a:gd name="connsiteX12" fmla="*/ 74941 w 507666"/>
              <a:gd name="connsiteY12" fmla="*/ 2860290 h 2877486"/>
              <a:gd name="connsiteX13" fmla="*/ 2551 w 507666"/>
              <a:gd name="connsiteY13" fmla="*/ 2732020 h 2877486"/>
              <a:gd name="connsiteX14" fmla="*/ 155586 w 507666"/>
              <a:gd name="connsiteY14" fmla="*/ 2208780 h 2877486"/>
              <a:gd name="connsiteX15" fmla="*/ 189241 w 507666"/>
              <a:gd name="connsiteY15" fmla="*/ 478405 h 2877486"/>
              <a:gd name="connsiteX0" fmla="*/ 189241 w 509994"/>
              <a:gd name="connsiteY0" fmla="*/ 479809 h 2878890"/>
              <a:gd name="connsiteX1" fmla="*/ 105421 w 509994"/>
              <a:gd name="connsiteY1" fmla="*/ 228349 h 2878890"/>
              <a:gd name="connsiteX2" fmla="*/ 74941 w 509994"/>
              <a:gd name="connsiteY2" fmla="*/ 83569 h 2878890"/>
              <a:gd name="connsiteX3" fmla="*/ 135901 w 509994"/>
              <a:gd name="connsiteY3" fmla="*/ 14989 h 2878890"/>
              <a:gd name="connsiteX4" fmla="*/ 394981 w 509994"/>
              <a:gd name="connsiteY4" fmla="*/ 7369 h 2878890"/>
              <a:gd name="connsiteX5" fmla="*/ 509281 w 509994"/>
              <a:gd name="connsiteY5" fmla="*/ 102619 h 2878890"/>
              <a:gd name="connsiteX6" fmla="*/ 440701 w 509994"/>
              <a:gd name="connsiteY6" fmla="*/ 205489 h 2878890"/>
              <a:gd name="connsiteX7" fmla="*/ 384821 w 509994"/>
              <a:gd name="connsiteY7" fmla="*/ 487429 h 2878890"/>
              <a:gd name="connsiteX8" fmla="*/ 379900 w 509994"/>
              <a:gd name="connsiteY8" fmla="*/ 2213518 h 2878890"/>
              <a:gd name="connsiteX9" fmla="*/ 507376 w 509994"/>
              <a:gd name="connsiteY9" fmla="*/ 2770254 h 2878890"/>
              <a:gd name="connsiteX10" fmla="*/ 408316 w 509994"/>
              <a:gd name="connsiteY10" fmla="*/ 2878839 h 2878890"/>
              <a:gd name="connsiteX11" fmla="*/ 265850 w 509994"/>
              <a:gd name="connsiteY11" fmla="*/ 2819488 h 2878890"/>
              <a:gd name="connsiteX12" fmla="*/ 74941 w 509994"/>
              <a:gd name="connsiteY12" fmla="*/ 2861694 h 2878890"/>
              <a:gd name="connsiteX13" fmla="*/ 2551 w 509994"/>
              <a:gd name="connsiteY13" fmla="*/ 2733424 h 2878890"/>
              <a:gd name="connsiteX14" fmla="*/ 155586 w 509994"/>
              <a:gd name="connsiteY14" fmla="*/ 2210184 h 2878890"/>
              <a:gd name="connsiteX15" fmla="*/ 189241 w 509994"/>
              <a:gd name="connsiteY15" fmla="*/ 479809 h 2878890"/>
              <a:gd name="connsiteX0" fmla="*/ 189241 w 510559"/>
              <a:gd name="connsiteY0" fmla="*/ 479809 h 2878890"/>
              <a:gd name="connsiteX1" fmla="*/ 105421 w 510559"/>
              <a:gd name="connsiteY1" fmla="*/ 228349 h 2878890"/>
              <a:gd name="connsiteX2" fmla="*/ 74941 w 510559"/>
              <a:gd name="connsiteY2" fmla="*/ 83569 h 2878890"/>
              <a:gd name="connsiteX3" fmla="*/ 135901 w 510559"/>
              <a:gd name="connsiteY3" fmla="*/ 14989 h 2878890"/>
              <a:gd name="connsiteX4" fmla="*/ 394981 w 510559"/>
              <a:gd name="connsiteY4" fmla="*/ 7369 h 2878890"/>
              <a:gd name="connsiteX5" fmla="*/ 509281 w 510559"/>
              <a:gd name="connsiteY5" fmla="*/ 102619 h 2878890"/>
              <a:gd name="connsiteX6" fmla="*/ 440701 w 510559"/>
              <a:gd name="connsiteY6" fmla="*/ 205489 h 2878890"/>
              <a:gd name="connsiteX7" fmla="*/ 384821 w 510559"/>
              <a:gd name="connsiteY7" fmla="*/ 487429 h 2878890"/>
              <a:gd name="connsiteX8" fmla="*/ 379900 w 510559"/>
              <a:gd name="connsiteY8" fmla="*/ 2213518 h 2878890"/>
              <a:gd name="connsiteX9" fmla="*/ 507376 w 510559"/>
              <a:gd name="connsiteY9" fmla="*/ 2770254 h 2878890"/>
              <a:gd name="connsiteX10" fmla="*/ 408316 w 510559"/>
              <a:gd name="connsiteY10" fmla="*/ 2878839 h 2878890"/>
              <a:gd name="connsiteX11" fmla="*/ 265850 w 510559"/>
              <a:gd name="connsiteY11" fmla="*/ 2819488 h 2878890"/>
              <a:gd name="connsiteX12" fmla="*/ 74941 w 510559"/>
              <a:gd name="connsiteY12" fmla="*/ 2861694 h 2878890"/>
              <a:gd name="connsiteX13" fmla="*/ 2551 w 510559"/>
              <a:gd name="connsiteY13" fmla="*/ 2733424 h 2878890"/>
              <a:gd name="connsiteX14" fmla="*/ 155586 w 510559"/>
              <a:gd name="connsiteY14" fmla="*/ 2210184 h 2878890"/>
              <a:gd name="connsiteX15" fmla="*/ 189241 w 510559"/>
              <a:gd name="connsiteY15" fmla="*/ 479809 h 2878890"/>
              <a:gd name="connsiteX0" fmla="*/ 189241 w 544689"/>
              <a:gd name="connsiteY0" fmla="*/ 477706 h 2876787"/>
              <a:gd name="connsiteX1" fmla="*/ 105421 w 544689"/>
              <a:gd name="connsiteY1" fmla="*/ 226246 h 2876787"/>
              <a:gd name="connsiteX2" fmla="*/ 74941 w 544689"/>
              <a:gd name="connsiteY2" fmla="*/ 81466 h 2876787"/>
              <a:gd name="connsiteX3" fmla="*/ 135901 w 544689"/>
              <a:gd name="connsiteY3" fmla="*/ 12886 h 2876787"/>
              <a:gd name="connsiteX4" fmla="*/ 394981 w 544689"/>
              <a:gd name="connsiteY4" fmla="*/ 5266 h 2876787"/>
              <a:gd name="connsiteX5" fmla="*/ 544206 w 544689"/>
              <a:gd name="connsiteY5" fmla="*/ 71941 h 2876787"/>
              <a:gd name="connsiteX6" fmla="*/ 440701 w 544689"/>
              <a:gd name="connsiteY6" fmla="*/ 203386 h 2876787"/>
              <a:gd name="connsiteX7" fmla="*/ 384821 w 544689"/>
              <a:gd name="connsiteY7" fmla="*/ 485326 h 2876787"/>
              <a:gd name="connsiteX8" fmla="*/ 379900 w 544689"/>
              <a:gd name="connsiteY8" fmla="*/ 2211415 h 2876787"/>
              <a:gd name="connsiteX9" fmla="*/ 507376 w 544689"/>
              <a:gd name="connsiteY9" fmla="*/ 2768151 h 2876787"/>
              <a:gd name="connsiteX10" fmla="*/ 408316 w 544689"/>
              <a:gd name="connsiteY10" fmla="*/ 2876736 h 2876787"/>
              <a:gd name="connsiteX11" fmla="*/ 265850 w 544689"/>
              <a:gd name="connsiteY11" fmla="*/ 2817385 h 2876787"/>
              <a:gd name="connsiteX12" fmla="*/ 74941 w 544689"/>
              <a:gd name="connsiteY12" fmla="*/ 2859591 h 2876787"/>
              <a:gd name="connsiteX13" fmla="*/ 2551 w 544689"/>
              <a:gd name="connsiteY13" fmla="*/ 2731321 h 2876787"/>
              <a:gd name="connsiteX14" fmla="*/ 155586 w 544689"/>
              <a:gd name="connsiteY14" fmla="*/ 2208081 h 2876787"/>
              <a:gd name="connsiteX15" fmla="*/ 189241 w 544689"/>
              <a:gd name="connsiteY15" fmla="*/ 477706 h 2876787"/>
              <a:gd name="connsiteX0" fmla="*/ 189241 w 544572"/>
              <a:gd name="connsiteY0" fmla="*/ 503026 h 2902107"/>
              <a:gd name="connsiteX1" fmla="*/ 105421 w 544572"/>
              <a:gd name="connsiteY1" fmla="*/ 251566 h 2902107"/>
              <a:gd name="connsiteX2" fmla="*/ 74941 w 544572"/>
              <a:gd name="connsiteY2" fmla="*/ 106786 h 2902107"/>
              <a:gd name="connsiteX3" fmla="*/ 135901 w 544572"/>
              <a:gd name="connsiteY3" fmla="*/ 38206 h 2902107"/>
              <a:gd name="connsiteX4" fmla="*/ 401331 w 544572"/>
              <a:gd name="connsiteY4" fmla="*/ 2011 h 2902107"/>
              <a:gd name="connsiteX5" fmla="*/ 544206 w 544572"/>
              <a:gd name="connsiteY5" fmla="*/ 97261 h 2902107"/>
              <a:gd name="connsiteX6" fmla="*/ 440701 w 544572"/>
              <a:gd name="connsiteY6" fmla="*/ 228706 h 2902107"/>
              <a:gd name="connsiteX7" fmla="*/ 384821 w 544572"/>
              <a:gd name="connsiteY7" fmla="*/ 510646 h 2902107"/>
              <a:gd name="connsiteX8" fmla="*/ 379900 w 544572"/>
              <a:gd name="connsiteY8" fmla="*/ 2236735 h 2902107"/>
              <a:gd name="connsiteX9" fmla="*/ 507376 w 544572"/>
              <a:gd name="connsiteY9" fmla="*/ 2793471 h 2902107"/>
              <a:gd name="connsiteX10" fmla="*/ 408316 w 544572"/>
              <a:gd name="connsiteY10" fmla="*/ 2902056 h 2902107"/>
              <a:gd name="connsiteX11" fmla="*/ 265850 w 544572"/>
              <a:gd name="connsiteY11" fmla="*/ 2842705 h 2902107"/>
              <a:gd name="connsiteX12" fmla="*/ 74941 w 544572"/>
              <a:gd name="connsiteY12" fmla="*/ 2884911 h 2902107"/>
              <a:gd name="connsiteX13" fmla="*/ 2551 w 544572"/>
              <a:gd name="connsiteY13" fmla="*/ 2756641 h 2902107"/>
              <a:gd name="connsiteX14" fmla="*/ 155586 w 544572"/>
              <a:gd name="connsiteY14" fmla="*/ 2233401 h 2902107"/>
              <a:gd name="connsiteX15" fmla="*/ 189241 w 544572"/>
              <a:gd name="connsiteY15" fmla="*/ 503026 h 2902107"/>
              <a:gd name="connsiteX0" fmla="*/ 189241 w 544572"/>
              <a:gd name="connsiteY0" fmla="*/ 511139 h 2910220"/>
              <a:gd name="connsiteX1" fmla="*/ 105421 w 544572"/>
              <a:gd name="connsiteY1" fmla="*/ 259679 h 2910220"/>
              <a:gd name="connsiteX2" fmla="*/ 74941 w 544572"/>
              <a:gd name="connsiteY2" fmla="*/ 114899 h 2910220"/>
              <a:gd name="connsiteX3" fmla="*/ 174001 w 544572"/>
              <a:gd name="connsiteY3" fmla="*/ 14569 h 2910220"/>
              <a:gd name="connsiteX4" fmla="*/ 401331 w 544572"/>
              <a:gd name="connsiteY4" fmla="*/ 10124 h 2910220"/>
              <a:gd name="connsiteX5" fmla="*/ 544206 w 544572"/>
              <a:gd name="connsiteY5" fmla="*/ 105374 h 2910220"/>
              <a:gd name="connsiteX6" fmla="*/ 440701 w 544572"/>
              <a:gd name="connsiteY6" fmla="*/ 236819 h 2910220"/>
              <a:gd name="connsiteX7" fmla="*/ 384821 w 544572"/>
              <a:gd name="connsiteY7" fmla="*/ 518759 h 2910220"/>
              <a:gd name="connsiteX8" fmla="*/ 379900 w 544572"/>
              <a:gd name="connsiteY8" fmla="*/ 2244848 h 2910220"/>
              <a:gd name="connsiteX9" fmla="*/ 507376 w 544572"/>
              <a:gd name="connsiteY9" fmla="*/ 2801584 h 2910220"/>
              <a:gd name="connsiteX10" fmla="*/ 408316 w 544572"/>
              <a:gd name="connsiteY10" fmla="*/ 2910169 h 2910220"/>
              <a:gd name="connsiteX11" fmla="*/ 265850 w 544572"/>
              <a:gd name="connsiteY11" fmla="*/ 2850818 h 2910220"/>
              <a:gd name="connsiteX12" fmla="*/ 74941 w 544572"/>
              <a:gd name="connsiteY12" fmla="*/ 2893024 h 2910220"/>
              <a:gd name="connsiteX13" fmla="*/ 2551 w 544572"/>
              <a:gd name="connsiteY13" fmla="*/ 2764754 h 2910220"/>
              <a:gd name="connsiteX14" fmla="*/ 155586 w 544572"/>
              <a:gd name="connsiteY14" fmla="*/ 2241514 h 2910220"/>
              <a:gd name="connsiteX15" fmla="*/ 189241 w 544572"/>
              <a:gd name="connsiteY15" fmla="*/ 511139 h 2910220"/>
              <a:gd name="connsiteX0" fmla="*/ 189241 w 544572"/>
              <a:gd name="connsiteY0" fmla="*/ 510122 h 2909203"/>
              <a:gd name="connsiteX1" fmla="*/ 105421 w 544572"/>
              <a:gd name="connsiteY1" fmla="*/ 258662 h 2909203"/>
              <a:gd name="connsiteX2" fmla="*/ 36841 w 544572"/>
              <a:gd name="connsiteY2" fmla="*/ 94832 h 2909203"/>
              <a:gd name="connsiteX3" fmla="*/ 174001 w 544572"/>
              <a:gd name="connsiteY3" fmla="*/ 13552 h 2909203"/>
              <a:gd name="connsiteX4" fmla="*/ 401331 w 544572"/>
              <a:gd name="connsiteY4" fmla="*/ 9107 h 2909203"/>
              <a:gd name="connsiteX5" fmla="*/ 544206 w 544572"/>
              <a:gd name="connsiteY5" fmla="*/ 104357 h 2909203"/>
              <a:gd name="connsiteX6" fmla="*/ 440701 w 544572"/>
              <a:gd name="connsiteY6" fmla="*/ 235802 h 2909203"/>
              <a:gd name="connsiteX7" fmla="*/ 384821 w 544572"/>
              <a:gd name="connsiteY7" fmla="*/ 517742 h 2909203"/>
              <a:gd name="connsiteX8" fmla="*/ 379900 w 544572"/>
              <a:gd name="connsiteY8" fmla="*/ 2243831 h 2909203"/>
              <a:gd name="connsiteX9" fmla="*/ 507376 w 544572"/>
              <a:gd name="connsiteY9" fmla="*/ 2800567 h 2909203"/>
              <a:gd name="connsiteX10" fmla="*/ 408316 w 544572"/>
              <a:gd name="connsiteY10" fmla="*/ 2909152 h 2909203"/>
              <a:gd name="connsiteX11" fmla="*/ 265850 w 544572"/>
              <a:gd name="connsiteY11" fmla="*/ 2849801 h 2909203"/>
              <a:gd name="connsiteX12" fmla="*/ 74941 w 544572"/>
              <a:gd name="connsiteY12" fmla="*/ 2892007 h 2909203"/>
              <a:gd name="connsiteX13" fmla="*/ 2551 w 544572"/>
              <a:gd name="connsiteY13" fmla="*/ 2763737 h 2909203"/>
              <a:gd name="connsiteX14" fmla="*/ 155586 w 544572"/>
              <a:gd name="connsiteY14" fmla="*/ 2240497 h 2909203"/>
              <a:gd name="connsiteX15" fmla="*/ 189241 w 544572"/>
              <a:gd name="connsiteY15" fmla="*/ 510122 h 2909203"/>
              <a:gd name="connsiteX0" fmla="*/ 189241 w 544572"/>
              <a:gd name="connsiteY0" fmla="*/ 510122 h 2909203"/>
              <a:gd name="connsiteX1" fmla="*/ 146696 w 544572"/>
              <a:gd name="connsiteY1" fmla="*/ 239612 h 2909203"/>
              <a:gd name="connsiteX2" fmla="*/ 36841 w 544572"/>
              <a:gd name="connsiteY2" fmla="*/ 94832 h 2909203"/>
              <a:gd name="connsiteX3" fmla="*/ 174001 w 544572"/>
              <a:gd name="connsiteY3" fmla="*/ 13552 h 2909203"/>
              <a:gd name="connsiteX4" fmla="*/ 401331 w 544572"/>
              <a:gd name="connsiteY4" fmla="*/ 9107 h 2909203"/>
              <a:gd name="connsiteX5" fmla="*/ 544206 w 544572"/>
              <a:gd name="connsiteY5" fmla="*/ 104357 h 2909203"/>
              <a:gd name="connsiteX6" fmla="*/ 440701 w 544572"/>
              <a:gd name="connsiteY6" fmla="*/ 235802 h 2909203"/>
              <a:gd name="connsiteX7" fmla="*/ 384821 w 544572"/>
              <a:gd name="connsiteY7" fmla="*/ 517742 h 2909203"/>
              <a:gd name="connsiteX8" fmla="*/ 379900 w 544572"/>
              <a:gd name="connsiteY8" fmla="*/ 2243831 h 2909203"/>
              <a:gd name="connsiteX9" fmla="*/ 507376 w 544572"/>
              <a:gd name="connsiteY9" fmla="*/ 2800567 h 2909203"/>
              <a:gd name="connsiteX10" fmla="*/ 408316 w 544572"/>
              <a:gd name="connsiteY10" fmla="*/ 2909152 h 2909203"/>
              <a:gd name="connsiteX11" fmla="*/ 265850 w 544572"/>
              <a:gd name="connsiteY11" fmla="*/ 2849801 h 2909203"/>
              <a:gd name="connsiteX12" fmla="*/ 74941 w 544572"/>
              <a:gd name="connsiteY12" fmla="*/ 2892007 h 2909203"/>
              <a:gd name="connsiteX13" fmla="*/ 2551 w 544572"/>
              <a:gd name="connsiteY13" fmla="*/ 2763737 h 2909203"/>
              <a:gd name="connsiteX14" fmla="*/ 155586 w 544572"/>
              <a:gd name="connsiteY14" fmla="*/ 2240497 h 2909203"/>
              <a:gd name="connsiteX15" fmla="*/ 189241 w 544572"/>
              <a:gd name="connsiteY15" fmla="*/ 510122 h 2909203"/>
              <a:gd name="connsiteX0" fmla="*/ 189241 w 544572"/>
              <a:gd name="connsiteY0" fmla="*/ 508637 h 2907718"/>
              <a:gd name="connsiteX1" fmla="*/ 146696 w 544572"/>
              <a:gd name="connsiteY1" fmla="*/ 238127 h 2907718"/>
              <a:gd name="connsiteX2" fmla="*/ 30491 w 544572"/>
              <a:gd name="connsiteY2" fmla="*/ 61597 h 2907718"/>
              <a:gd name="connsiteX3" fmla="*/ 174001 w 544572"/>
              <a:gd name="connsiteY3" fmla="*/ 12067 h 2907718"/>
              <a:gd name="connsiteX4" fmla="*/ 401331 w 544572"/>
              <a:gd name="connsiteY4" fmla="*/ 7622 h 2907718"/>
              <a:gd name="connsiteX5" fmla="*/ 544206 w 544572"/>
              <a:gd name="connsiteY5" fmla="*/ 102872 h 2907718"/>
              <a:gd name="connsiteX6" fmla="*/ 440701 w 544572"/>
              <a:gd name="connsiteY6" fmla="*/ 234317 h 2907718"/>
              <a:gd name="connsiteX7" fmla="*/ 384821 w 544572"/>
              <a:gd name="connsiteY7" fmla="*/ 516257 h 2907718"/>
              <a:gd name="connsiteX8" fmla="*/ 379900 w 544572"/>
              <a:gd name="connsiteY8" fmla="*/ 2242346 h 2907718"/>
              <a:gd name="connsiteX9" fmla="*/ 507376 w 544572"/>
              <a:gd name="connsiteY9" fmla="*/ 2799082 h 2907718"/>
              <a:gd name="connsiteX10" fmla="*/ 408316 w 544572"/>
              <a:gd name="connsiteY10" fmla="*/ 2907667 h 2907718"/>
              <a:gd name="connsiteX11" fmla="*/ 265850 w 544572"/>
              <a:gd name="connsiteY11" fmla="*/ 2848316 h 2907718"/>
              <a:gd name="connsiteX12" fmla="*/ 74941 w 544572"/>
              <a:gd name="connsiteY12" fmla="*/ 2890522 h 2907718"/>
              <a:gd name="connsiteX13" fmla="*/ 2551 w 544572"/>
              <a:gd name="connsiteY13" fmla="*/ 2762252 h 2907718"/>
              <a:gd name="connsiteX14" fmla="*/ 155586 w 544572"/>
              <a:gd name="connsiteY14" fmla="*/ 2239012 h 2907718"/>
              <a:gd name="connsiteX15" fmla="*/ 189241 w 544572"/>
              <a:gd name="connsiteY15" fmla="*/ 508637 h 2907718"/>
              <a:gd name="connsiteX0" fmla="*/ 189241 w 544572"/>
              <a:gd name="connsiteY0" fmla="*/ 539795 h 2938876"/>
              <a:gd name="connsiteX1" fmla="*/ 146696 w 544572"/>
              <a:gd name="connsiteY1" fmla="*/ 269285 h 2938876"/>
              <a:gd name="connsiteX2" fmla="*/ 30491 w 544572"/>
              <a:gd name="connsiteY2" fmla="*/ 92755 h 2938876"/>
              <a:gd name="connsiteX3" fmla="*/ 148601 w 544572"/>
              <a:gd name="connsiteY3" fmla="*/ 1950 h 2938876"/>
              <a:gd name="connsiteX4" fmla="*/ 401331 w 544572"/>
              <a:gd name="connsiteY4" fmla="*/ 38780 h 2938876"/>
              <a:gd name="connsiteX5" fmla="*/ 544206 w 544572"/>
              <a:gd name="connsiteY5" fmla="*/ 134030 h 2938876"/>
              <a:gd name="connsiteX6" fmla="*/ 440701 w 544572"/>
              <a:gd name="connsiteY6" fmla="*/ 265475 h 2938876"/>
              <a:gd name="connsiteX7" fmla="*/ 384821 w 544572"/>
              <a:gd name="connsiteY7" fmla="*/ 547415 h 2938876"/>
              <a:gd name="connsiteX8" fmla="*/ 379900 w 544572"/>
              <a:gd name="connsiteY8" fmla="*/ 2273504 h 2938876"/>
              <a:gd name="connsiteX9" fmla="*/ 507376 w 544572"/>
              <a:gd name="connsiteY9" fmla="*/ 2830240 h 2938876"/>
              <a:gd name="connsiteX10" fmla="*/ 408316 w 544572"/>
              <a:gd name="connsiteY10" fmla="*/ 2938825 h 2938876"/>
              <a:gd name="connsiteX11" fmla="*/ 265850 w 544572"/>
              <a:gd name="connsiteY11" fmla="*/ 2879474 h 2938876"/>
              <a:gd name="connsiteX12" fmla="*/ 74941 w 544572"/>
              <a:gd name="connsiteY12" fmla="*/ 2921680 h 2938876"/>
              <a:gd name="connsiteX13" fmla="*/ 2551 w 544572"/>
              <a:gd name="connsiteY13" fmla="*/ 2793410 h 2938876"/>
              <a:gd name="connsiteX14" fmla="*/ 155586 w 544572"/>
              <a:gd name="connsiteY14" fmla="*/ 2270170 h 2938876"/>
              <a:gd name="connsiteX15" fmla="*/ 189241 w 544572"/>
              <a:gd name="connsiteY15" fmla="*/ 539795 h 2938876"/>
              <a:gd name="connsiteX0" fmla="*/ 189241 w 544381"/>
              <a:gd name="connsiteY0" fmla="*/ 552697 h 2951778"/>
              <a:gd name="connsiteX1" fmla="*/ 146696 w 544381"/>
              <a:gd name="connsiteY1" fmla="*/ 282187 h 2951778"/>
              <a:gd name="connsiteX2" fmla="*/ 30491 w 544381"/>
              <a:gd name="connsiteY2" fmla="*/ 105657 h 2951778"/>
              <a:gd name="connsiteX3" fmla="*/ 148601 w 544381"/>
              <a:gd name="connsiteY3" fmla="*/ 14852 h 2951778"/>
              <a:gd name="connsiteX4" fmla="*/ 414031 w 544381"/>
              <a:gd name="connsiteY4" fmla="*/ 13582 h 2951778"/>
              <a:gd name="connsiteX5" fmla="*/ 544206 w 544381"/>
              <a:gd name="connsiteY5" fmla="*/ 146932 h 2951778"/>
              <a:gd name="connsiteX6" fmla="*/ 440701 w 544381"/>
              <a:gd name="connsiteY6" fmla="*/ 278377 h 2951778"/>
              <a:gd name="connsiteX7" fmla="*/ 384821 w 544381"/>
              <a:gd name="connsiteY7" fmla="*/ 560317 h 2951778"/>
              <a:gd name="connsiteX8" fmla="*/ 379900 w 544381"/>
              <a:gd name="connsiteY8" fmla="*/ 2286406 h 2951778"/>
              <a:gd name="connsiteX9" fmla="*/ 507376 w 544381"/>
              <a:gd name="connsiteY9" fmla="*/ 2843142 h 2951778"/>
              <a:gd name="connsiteX10" fmla="*/ 408316 w 544381"/>
              <a:gd name="connsiteY10" fmla="*/ 2951727 h 2951778"/>
              <a:gd name="connsiteX11" fmla="*/ 265850 w 544381"/>
              <a:gd name="connsiteY11" fmla="*/ 2892376 h 2951778"/>
              <a:gd name="connsiteX12" fmla="*/ 74941 w 544381"/>
              <a:gd name="connsiteY12" fmla="*/ 2934582 h 2951778"/>
              <a:gd name="connsiteX13" fmla="*/ 2551 w 544381"/>
              <a:gd name="connsiteY13" fmla="*/ 2806312 h 2951778"/>
              <a:gd name="connsiteX14" fmla="*/ 155586 w 544381"/>
              <a:gd name="connsiteY14" fmla="*/ 2283072 h 2951778"/>
              <a:gd name="connsiteX15" fmla="*/ 189241 w 544381"/>
              <a:gd name="connsiteY15" fmla="*/ 552697 h 2951778"/>
              <a:gd name="connsiteX0" fmla="*/ 189241 w 544381"/>
              <a:gd name="connsiteY0" fmla="*/ 551891 h 2950972"/>
              <a:gd name="connsiteX1" fmla="*/ 146696 w 544381"/>
              <a:gd name="connsiteY1" fmla="*/ 281381 h 2950972"/>
              <a:gd name="connsiteX2" fmla="*/ 30491 w 544381"/>
              <a:gd name="connsiteY2" fmla="*/ 104851 h 2950972"/>
              <a:gd name="connsiteX3" fmla="*/ 148601 w 544381"/>
              <a:gd name="connsiteY3" fmla="*/ 14046 h 2950972"/>
              <a:gd name="connsiteX4" fmla="*/ 239445 w 544381"/>
              <a:gd name="connsiteY4" fmla="*/ 5493 h 2950972"/>
              <a:gd name="connsiteX5" fmla="*/ 414031 w 544381"/>
              <a:gd name="connsiteY5" fmla="*/ 12776 h 2950972"/>
              <a:gd name="connsiteX6" fmla="*/ 544206 w 544381"/>
              <a:gd name="connsiteY6" fmla="*/ 146126 h 2950972"/>
              <a:gd name="connsiteX7" fmla="*/ 440701 w 544381"/>
              <a:gd name="connsiteY7" fmla="*/ 277571 h 2950972"/>
              <a:gd name="connsiteX8" fmla="*/ 384821 w 544381"/>
              <a:gd name="connsiteY8" fmla="*/ 559511 h 2950972"/>
              <a:gd name="connsiteX9" fmla="*/ 379900 w 544381"/>
              <a:gd name="connsiteY9" fmla="*/ 2285600 h 2950972"/>
              <a:gd name="connsiteX10" fmla="*/ 507376 w 544381"/>
              <a:gd name="connsiteY10" fmla="*/ 2842336 h 2950972"/>
              <a:gd name="connsiteX11" fmla="*/ 408316 w 544381"/>
              <a:gd name="connsiteY11" fmla="*/ 2950921 h 2950972"/>
              <a:gd name="connsiteX12" fmla="*/ 265850 w 544381"/>
              <a:gd name="connsiteY12" fmla="*/ 2891570 h 2950972"/>
              <a:gd name="connsiteX13" fmla="*/ 74941 w 544381"/>
              <a:gd name="connsiteY13" fmla="*/ 2933776 h 2950972"/>
              <a:gd name="connsiteX14" fmla="*/ 2551 w 544381"/>
              <a:gd name="connsiteY14" fmla="*/ 2805506 h 2950972"/>
              <a:gd name="connsiteX15" fmla="*/ 155586 w 544381"/>
              <a:gd name="connsiteY15" fmla="*/ 2282266 h 2950972"/>
              <a:gd name="connsiteX16" fmla="*/ 189241 w 544381"/>
              <a:gd name="connsiteY16" fmla="*/ 551891 h 2950972"/>
              <a:gd name="connsiteX0" fmla="*/ 189241 w 544381"/>
              <a:gd name="connsiteY0" fmla="*/ 543631 h 2942712"/>
              <a:gd name="connsiteX1" fmla="*/ 146696 w 544381"/>
              <a:gd name="connsiteY1" fmla="*/ 273121 h 2942712"/>
              <a:gd name="connsiteX2" fmla="*/ 30491 w 544381"/>
              <a:gd name="connsiteY2" fmla="*/ 96591 h 2942712"/>
              <a:gd name="connsiteX3" fmla="*/ 148601 w 544381"/>
              <a:gd name="connsiteY3" fmla="*/ 5786 h 2942712"/>
              <a:gd name="connsiteX4" fmla="*/ 245795 w 544381"/>
              <a:gd name="connsiteY4" fmla="*/ 28983 h 2942712"/>
              <a:gd name="connsiteX5" fmla="*/ 414031 w 544381"/>
              <a:gd name="connsiteY5" fmla="*/ 4516 h 2942712"/>
              <a:gd name="connsiteX6" fmla="*/ 544206 w 544381"/>
              <a:gd name="connsiteY6" fmla="*/ 137866 h 2942712"/>
              <a:gd name="connsiteX7" fmla="*/ 440701 w 544381"/>
              <a:gd name="connsiteY7" fmla="*/ 269311 h 2942712"/>
              <a:gd name="connsiteX8" fmla="*/ 384821 w 544381"/>
              <a:gd name="connsiteY8" fmla="*/ 551251 h 2942712"/>
              <a:gd name="connsiteX9" fmla="*/ 379900 w 544381"/>
              <a:gd name="connsiteY9" fmla="*/ 2277340 h 2942712"/>
              <a:gd name="connsiteX10" fmla="*/ 507376 w 544381"/>
              <a:gd name="connsiteY10" fmla="*/ 2834076 h 2942712"/>
              <a:gd name="connsiteX11" fmla="*/ 408316 w 544381"/>
              <a:gd name="connsiteY11" fmla="*/ 2942661 h 2942712"/>
              <a:gd name="connsiteX12" fmla="*/ 265850 w 544381"/>
              <a:gd name="connsiteY12" fmla="*/ 2883310 h 2942712"/>
              <a:gd name="connsiteX13" fmla="*/ 74941 w 544381"/>
              <a:gd name="connsiteY13" fmla="*/ 2925516 h 2942712"/>
              <a:gd name="connsiteX14" fmla="*/ 2551 w 544381"/>
              <a:gd name="connsiteY14" fmla="*/ 2797246 h 2942712"/>
              <a:gd name="connsiteX15" fmla="*/ 155586 w 544381"/>
              <a:gd name="connsiteY15" fmla="*/ 2274006 h 2942712"/>
              <a:gd name="connsiteX16" fmla="*/ 189241 w 544381"/>
              <a:gd name="connsiteY16" fmla="*/ 543631 h 2942712"/>
              <a:gd name="connsiteX0" fmla="*/ 189241 w 544381"/>
              <a:gd name="connsiteY0" fmla="*/ 549155 h 2948236"/>
              <a:gd name="connsiteX1" fmla="*/ 146696 w 544381"/>
              <a:gd name="connsiteY1" fmla="*/ 278645 h 2948236"/>
              <a:gd name="connsiteX2" fmla="*/ 30491 w 544381"/>
              <a:gd name="connsiteY2" fmla="*/ 102115 h 2948236"/>
              <a:gd name="connsiteX3" fmla="*/ 148601 w 544381"/>
              <a:gd name="connsiteY3" fmla="*/ 11310 h 2948236"/>
              <a:gd name="connsiteX4" fmla="*/ 245795 w 544381"/>
              <a:gd name="connsiteY4" fmla="*/ 34507 h 2948236"/>
              <a:gd name="connsiteX5" fmla="*/ 328345 w 544381"/>
              <a:gd name="connsiteY5" fmla="*/ 12282 h 2948236"/>
              <a:gd name="connsiteX6" fmla="*/ 414031 w 544381"/>
              <a:gd name="connsiteY6" fmla="*/ 10040 h 2948236"/>
              <a:gd name="connsiteX7" fmla="*/ 544206 w 544381"/>
              <a:gd name="connsiteY7" fmla="*/ 143390 h 2948236"/>
              <a:gd name="connsiteX8" fmla="*/ 440701 w 544381"/>
              <a:gd name="connsiteY8" fmla="*/ 274835 h 2948236"/>
              <a:gd name="connsiteX9" fmla="*/ 384821 w 544381"/>
              <a:gd name="connsiteY9" fmla="*/ 556775 h 2948236"/>
              <a:gd name="connsiteX10" fmla="*/ 379900 w 544381"/>
              <a:gd name="connsiteY10" fmla="*/ 2282864 h 2948236"/>
              <a:gd name="connsiteX11" fmla="*/ 507376 w 544381"/>
              <a:gd name="connsiteY11" fmla="*/ 2839600 h 2948236"/>
              <a:gd name="connsiteX12" fmla="*/ 408316 w 544381"/>
              <a:gd name="connsiteY12" fmla="*/ 2948185 h 2948236"/>
              <a:gd name="connsiteX13" fmla="*/ 265850 w 544381"/>
              <a:gd name="connsiteY13" fmla="*/ 2888834 h 2948236"/>
              <a:gd name="connsiteX14" fmla="*/ 74941 w 544381"/>
              <a:gd name="connsiteY14" fmla="*/ 2931040 h 2948236"/>
              <a:gd name="connsiteX15" fmla="*/ 2551 w 544381"/>
              <a:gd name="connsiteY15" fmla="*/ 2802770 h 2948236"/>
              <a:gd name="connsiteX16" fmla="*/ 155586 w 544381"/>
              <a:gd name="connsiteY16" fmla="*/ 2279530 h 2948236"/>
              <a:gd name="connsiteX17" fmla="*/ 189241 w 544381"/>
              <a:gd name="connsiteY17" fmla="*/ 549155 h 2948236"/>
              <a:gd name="connsiteX0" fmla="*/ 189241 w 544381"/>
              <a:gd name="connsiteY0" fmla="*/ 544466 h 2943547"/>
              <a:gd name="connsiteX1" fmla="*/ 146696 w 544381"/>
              <a:gd name="connsiteY1" fmla="*/ 273956 h 2943547"/>
              <a:gd name="connsiteX2" fmla="*/ 30491 w 544381"/>
              <a:gd name="connsiteY2" fmla="*/ 97426 h 2943547"/>
              <a:gd name="connsiteX3" fmla="*/ 148601 w 544381"/>
              <a:gd name="connsiteY3" fmla="*/ 6621 h 2943547"/>
              <a:gd name="connsiteX4" fmla="*/ 245795 w 544381"/>
              <a:gd name="connsiteY4" fmla="*/ 29818 h 2943547"/>
              <a:gd name="connsiteX5" fmla="*/ 328345 w 544381"/>
              <a:gd name="connsiteY5" fmla="*/ 26643 h 2943547"/>
              <a:gd name="connsiteX6" fmla="*/ 414031 w 544381"/>
              <a:gd name="connsiteY6" fmla="*/ 5351 h 2943547"/>
              <a:gd name="connsiteX7" fmla="*/ 544206 w 544381"/>
              <a:gd name="connsiteY7" fmla="*/ 138701 h 2943547"/>
              <a:gd name="connsiteX8" fmla="*/ 440701 w 544381"/>
              <a:gd name="connsiteY8" fmla="*/ 270146 h 2943547"/>
              <a:gd name="connsiteX9" fmla="*/ 384821 w 544381"/>
              <a:gd name="connsiteY9" fmla="*/ 552086 h 2943547"/>
              <a:gd name="connsiteX10" fmla="*/ 379900 w 544381"/>
              <a:gd name="connsiteY10" fmla="*/ 2278175 h 2943547"/>
              <a:gd name="connsiteX11" fmla="*/ 507376 w 544381"/>
              <a:gd name="connsiteY11" fmla="*/ 2834911 h 2943547"/>
              <a:gd name="connsiteX12" fmla="*/ 408316 w 544381"/>
              <a:gd name="connsiteY12" fmla="*/ 2943496 h 2943547"/>
              <a:gd name="connsiteX13" fmla="*/ 265850 w 544381"/>
              <a:gd name="connsiteY13" fmla="*/ 2884145 h 2943547"/>
              <a:gd name="connsiteX14" fmla="*/ 74941 w 544381"/>
              <a:gd name="connsiteY14" fmla="*/ 2926351 h 2943547"/>
              <a:gd name="connsiteX15" fmla="*/ 2551 w 544381"/>
              <a:gd name="connsiteY15" fmla="*/ 2798081 h 2943547"/>
              <a:gd name="connsiteX16" fmla="*/ 155586 w 544381"/>
              <a:gd name="connsiteY16" fmla="*/ 2274841 h 2943547"/>
              <a:gd name="connsiteX17" fmla="*/ 189241 w 544381"/>
              <a:gd name="connsiteY17" fmla="*/ 544466 h 2943547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7754 h 2946835"/>
              <a:gd name="connsiteX1" fmla="*/ 146696 w 544381"/>
              <a:gd name="connsiteY1" fmla="*/ 277244 h 2946835"/>
              <a:gd name="connsiteX2" fmla="*/ 30491 w 544381"/>
              <a:gd name="connsiteY2" fmla="*/ 100714 h 2946835"/>
              <a:gd name="connsiteX3" fmla="*/ 148601 w 544381"/>
              <a:gd name="connsiteY3" fmla="*/ 9909 h 2946835"/>
              <a:gd name="connsiteX4" fmla="*/ 245795 w 544381"/>
              <a:gd name="connsiteY4" fmla="*/ 33106 h 2946835"/>
              <a:gd name="connsiteX5" fmla="*/ 328345 w 544381"/>
              <a:gd name="connsiteY5" fmla="*/ 29931 h 2946835"/>
              <a:gd name="connsiteX6" fmla="*/ 414031 w 544381"/>
              <a:gd name="connsiteY6" fmla="*/ 8639 h 2946835"/>
              <a:gd name="connsiteX7" fmla="*/ 544206 w 544381"/>
              <a:gd name="connsiteY7" fmla="*/ 141989 h 2946835"/>
              <a:gd name="connsiteX8" fmla="*/ 440701 w 544381"/>
              <a:gd name="connsiteY8" fmla="*/ 273434 h 2946835"/>
              <a:gd name="connsiteX9" fmla="*/ 384821 w 544381"/>
              <a:gd name="connsiteY9" fmla="*/ 555374 h 2946835"/>
              <a:gd name="connsiteX10" fmla="*/ 379900 w 544381"/>
              <a:gd name="connsiteY10" fmla="*/ 2281463 h 2946835"/>
              <a:gd name="connsiteX11" fmla="*/ 507376 w 544381"/>
              <a:gd name="connsiteY11" fmla="*/ 2838199 h 2946835"/>
              <a:gd name="connsiteX12" fmla="*/ 408316 w 544381"/>
              <a:gd name="connsiteY12" fmla="*/ 2946784 h 2946835"/>
              <a:gd name="connsiteX13" fmla="*/ 265850 w 544381"/>
              <a:gd name="connsiteY13" fmla="*/ 2887433 h 2946835"/>
              <a:gd name="connsiteX14" fmla="*/ 74941 w 544381"/>
              <a:gd name="connsiteY14" fmla="*/ 2929639 h 2946835"/>
              <a:gd name="connsiteX15" fmla="*/ 2551 w 544381"/>
              <a:gd name="connsiteY15" fmla="*/ 2801369 h 2946835"/>
              <a:gd name="connsiteX16" fmla="*/ 155586 w 544381"/>
              <a:gd name="connsiteY16" fmla="*/ 2278129 h 2946835"/>
              <a:gd name="connsiteX17" fmla="*/ 189241 w 544381"/>
              <a:gd name="connsiteY17" fmla="*/ 547754 h 2946835"/>
              <a:gd name="connsiteX0" fmla="*/ 189241 w 544381"/>
              <a:gd name="connsiteY0" fmla="*/ 543247 h 2942328"/>
              <a:gd name="connsiteX1" fmla="*/ 146696 w 544381"/>
              <a:gd name="connsiteY1" fmla="*/ 272737 h 2942328"/>
              <a:gd name="connsiteX2" fmla="*/ 30491 w 544381"/>
              <a:gd name="connsiteY2" fmla="*/ 96207 h 2942328"/>
              <a:gd name="connsiteX3" fmla="*/ 148601 w 544381"/>
              <a:gd name="connsiteY3" fmla="*/ 5402 h 2942328"/>
              <a:gd name="connsiteX4" fmla="*/ 245795 w 544381"/>
              <a:gd name="connsiteY4" fmla="*/ 28599 h 2942328"/>
              <a:gd name="connsiteX5" fmla="*/ 328345 w 544381"/>
              <a:gd name="connsiteY5" fmla="*/ 25424 h 2942328"/>
              <a:gd name="connsiteX6" fmla="*/ 414031 w 544381"/>
              <a:gd name="connsiteY6" fmla="*/ 4132 h 2942328"/>
              <a:gd name="connsiteX7" fmla="*/ 544206 w 544381"/>
              <a:gd name="connsiteY7" fmla="*/ 137482 h 2942328"/>
              <a:gd name="connsiteX8" fmla="*/ 440701 w 544381"/>
              <a:gd name="connsiteY8" fmla="*/ 268927 h 2942328"/>
              <a:gd name="connsiteX9" fmla="*/ 384821 w 544381"/>
              <a:gd name="connsiteY9" fmla="*/ 550867 h 2942328"/>
              <a:gd name="connsiteX10" fmla="*/ 379900 w 544381"/>
              <a:gd name="connsiteY10" fmla="*/ 2276956 h 2942328"/>
              <a:gd name="connsiteX11" fmla="*/ 507376 w 544381"/>
              <a:gd name="connsiteY11" fmla="*/ 2833692 h 2942328"/>
              <a:gd name="connsiteX12" fmla="*/ 408316 w 544381"/>
              <a:gd name="connsiteY12" fmla="*/ 2942277 h 2942328"/>
              <a:gd name="connsiteX13" fmla="*/ 265850 w 544381"/>
              <a:gd name="connsiteY13" fmla="*/ 2882926 h 2942328"/>
              <a:gd name="connsiteX14" fmla="*/ 74941 w 544381"/>
              <a:gd name="connsiteY14" fmla="*/ 2925132 h 2942328"/>
              <a:gd name="connsiteX15" fmla="*/ 2551 w 544381"/>
              <a:gd name="connsiteY15" fmla="*/ 2796862 h 2942328"/>
              <a:gd name="connsiteX16" fmla="*/ 155586 w 544381"/>
              <a:gd name="connsiteY16" fmla="*/ 2273622 h 2942328"/>
              <a:gd name="connsiteX17" fmla="*/ 189241 w 544381"/>
              <a:gd name="connsiteY17" fmla="*/ 543247 h 2942328"/>
              <a:gd name="connsiteX0" fmla="*/ 189241 w 557456"/>
              <a:gd name="connsiteY0" fmla="*/ 549709 h 2948790"/>
              <a:gd name="connsiteX1" fmla="*/ 146696 w 557456"/>
              <a:gd name="connsiteY1" fmla="*/ 279199 h 2948790"/>
              <a:gd name="connsiteX2" fmla="*/ 30491 w 557456"/>
              <a:gd name="connsiteY2" fmla="*/ 102669 h 2948790"/>
              <a:gd name="connsiteX3" fmla="*/ 148601 w 557456"/>
              <a:gd name="connsiteY3" fmla="*/ 11864 h 2948790"/>
              <a:gd name="connsiteX4" fmla="*/ 245795 w 557456"/>
              <a:gd name="connsiteY4" fmla="*/ 35061 h 2948790"/>
              <a:gd name="connsiteX5" fmla="*/ 328345 w 557456"/>
              <a:gd name="connsiteY5" fmla="*/ 31886 h 2948790"/>
              <a:gd name="connsiteX6" fmla="*/ 474356 w 557456"/>
              <a:gd name="connsiteY6" fmla="*/ 1069 h 2948790"/>
              <a:gd name="connsiteX7" fmla="*/ 544206 w 557456"/>
              <a:gd name="connsiteY7" fmla="*/ 143944 h 2948790"/>
              <a:gd name="connsiteX8" fmla="*/ 440701 w 557456"/>
              <a:gd name="connsiteY8" fmla="*/ 275389 h 2948790"/>
              <a:gd name="connsiteX9" fmla="*/ 384821 w 557456"/>
              <a:gd name="connsiteY9" fmla="*/ 557329 h 2948790"/>
              <a:gd name="connsiteX10" fmla="*/ 379900 w 557456"/>
              <a:gd name="connsiteY10" fmla="*/ 2283418 h 2948790"/>
              <a:gd name="connsiteX11" fmla="*/ 507376 w 557456"/>
              <a:gd name="connsiteY11" fmla="*/ 2840154 h 2948790"/>
              <a:gd name="connsiteX12" fmla="*/ 408316 w 557456"/>
              <a:gd name="connsiteY12" fmla="*/ 2948739 h 2948790"/>
              <a:gd name="connsiteX13" fmla="*/ 265850 w 557456"/>
              <a:gd name="connsiteY13" fmla="*/ 2889388 h 2948790"/>
              <a:gd name="connsiteX14" fmla="*/ 74941 w 557456"/>
              <a:gd name="connsiteY14" fmla="*/ 2931594 h 2948790"/>
              <a:gd name="connsiteX15" fmla="*/ 2551 w 557456"/>
              <a:gd name="connsiteY15" fmla="*/ 2803324 h 2948790"/>
              <a:gd name="connsiteX16" fmla="*/ 155586 w 557456"/>
              <a:gd name="connsiteY16" fmla="*/ 2280084 h 2948790"/>
              <a:gd name="connsiteX17" fmla="*/ 189241 w 557456"/>
              <a:gd name="connsiteY17" fmla="*/ 549709 h 2948790"/>
              <a:gd name="connsiteX0" fmla="*/ 189241 w 553442"/>
              <a:gd name="connsiteY0" fmla="*/ 562244 h 2961325"/>
              <a:gd name="connsiteX1" fmla="*/ 146696 w 553442"/>
              <a:gd name="connsiteY1" fmla="*/ 291734 h 2961325"/>
              <a:gd name="connsiteX2" fmla="*/ 30491 w 553442"/>
              <a:gd name="connsiteY2" fmla="*/ 115204 h 2961325"/>
              <a:gd name="connsiteX3" fmla="*/ 148601 w 553442"/>
              <a:gd name="connsiteY3" fmla="*/ 24399 h 2961325"/>
              <a:gd name="connsiteX4" fmla="*/ 245795 w 553442"/>
              <a:gd name="connsiteY4" fmla="*/ 47596 h 2961325"/>
              <a:gd name="connsiteX5" fmla="*/ 328345 w 553442"/>
              <a:gd name="connsiteY5" fmla="*/ 44421 h 2961325"/>
              <a:gd name="connsiteX6" fmla="*/ 474356 w 553442"/>
              <a:gd name="connsiteY6" fmla="*/ 13604 h 2961325"/>
              <a:gd name="connsiteX7" fmla="*/ 544206 w 553442"/>
              <a:gd name="connsiteY7" fmla="*/ 156479 h 2961325"/>
              <a:gd name="connsiteX8" fmla="*/ 440701 w 553442"/>
              <a:gd name="connsiteY8" fmla="*/ 287924 h 2961325"/>
              <a:gd name="connsiteX9" fmla="*/ 384821 w 553442"/>
              <a:gd name="connsiteY9" fmla="*/ 569864 h 2961325"/>
              <a:gd name="connsiteX10" fmla="*/ 379900 w 553442"/>
              <a:gd name="connsiteY10" fmla="*/ 2295953 h 2961325"/>
              <a:gd name="connsiteX11" fmla="*/ 507376 w 553442"/>
              <a:gd name="connsiteY11" fmla="*/ 2852689 h 2961325"/>
              <a:gd name="connsiteX12" fmla="*/ 408316 w 553442"/>
              <a:gd name="connsiteY12" fmla="*/ 2961274 h 2961325"/>
              <a:gd name="connsiteX13" fmla="*/ 265850 w 553442"/>
              <a:gd name="connsiteY13" fmla="*/ 2901923 h 2961325"/>
              <a:gd name="connsiteX14" fmla="*/ 74941 w 553442"/>
              <a:gd name="connsiteY14" fmla="*/ 2944129 h 2961325"/>
              <a:gd name="connsiteX15" fmla="*/ 2551 w 553442"/>
              <a:gd name="connsiteY15" fmla="*/ 2815859 h 2961325"/>
              <a:gd name="connsiteX16" fmla="*/ 155586 w 553442"/>
              <a:gd name="connsiteY16" fmla="*/ 2292619 h 2961325"/>
              <a:gd name="connsiteX17" fmla="*/ 189241 w 553442"/>
              <a:gd name="connsiteY17" fmla="*/ 562244 h 2961325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48601 w 548608"/>
              <a:gd name="connsiteY3" fmla="*/ 27173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65018 h 2964099"/>
              <a:gd name="connsiteX1" fmla="*/ 146696 w 548608"/>
              <a:gd name="connsiteY1" fmla="*/ 294508 h 2964099"/>
              <a:gd name="connsiteX2" fmla="*/ 30491 w 548608"/>
              <a:gd name="connsiteY2" fmla="*/ 117978 h 2964099"/>
              <a:gd name="connsiteX3" fmla="*/ 120026 w 548608"/>
              <a:gd name="connsiteY3" fmla="*/ 17648 h 2964099"/>
              <a:gd name="connsiteX4" fmla="*/ 245795 w 548608"/>
              <a:gd name="connsiteY4" fmla="*/ 50370 h 2964099"/>
              <a:gd name="connsiteX5" fmla="*/ 328345 w 548608"/>
              <a:gd name="connsiteY5" fmla="*/ 47195 h 2964099"/>
              <a:gd name="connsiteX6" fmla="*/ 474356 w 548608"/>
              <a:gd name="connsiteY6" fmla="*/ 16378 h 2964099"/>
              <a:gd name="connsiteX7" fmla="*/ 544206 w 548608"/>
              <a:gd name="connsiteY7" fmla="*/ 159253 h 2964099"/>
              <a:gd name="connsiteX8" fmla="*/ 440701 w 548608"/>
              <a:gd name="connsiteY8" fmla="*/ 290698 h 2964099"/>
              <a:gd name="connsiteX9" fmla="*/ 384821 w 548608"/>
              <a:gd name="connsiteY9" fmla="*/ 572638 h 2964099"/>
              <a:gd name="connsiteX10" fmla="*/ 379900 w 548608"/>
              <a:gd name="connsiteY10" fmla="*/ 2298727 h 2964099"/>
              <a:gd name="connsiteX11" fmla="*/ 507376 w 548608"/>
              <a:gd name="connsiteY11" fmla="*/ 2855463 h 2964099"/>
              <a:gd name="connsiteX12" fmla="*/ 408316 w 548608"/>
              <a:gd name="connsiteY12" fmla="*/ 2964048 h 2964099"/>
              <a:gd name="connsiteX13" fmla="*/ 265850 w 548608"/>
              <a:gd name="connsiteY13" fmla="*/ 2904697 h 2964099"/>
              <a:gd name="connsiteX14" fmla="*/ 74941 w 548608"/>
              <a:gd name="connsiteY14" fmla="*/ 2946903 h 2964099"/>
              <a:gd name="connsiteX15" fmla="*/ 2551 w 548608"/>
              <a:gd name="connsiteY15" fmla="*/ 2818633 h 2964099"/>
              <a:gd name="connsiteX16" fmla="*/ 155586 w 548608"/>
              <a:gd name="connsiteY16" fmla="*/ 2295393 h 2964099"/>
              <a:gd name="connsiteX17" fmla="*/ 189241 w 548608"/>
              <a:gd name="connsiteY17" fmla="*/ 565018 h 2964099"/>
              <a:gd name="connsiteX0" fmla="*/ 189241 w 548608"/>
              <a:gd name="connsiteY0" fmla="*/ 570153 h 2969234"/>
              <a:gd name="connsiteX1" fmla="*/ 146696 w 548608"/>
              <a:gd name="connsiteY1" fmla="*/ 299643 h 2969234"/>
              <a:gd name="connsiteX2" fmla="*/ 30491 w 548608"/>
              <a:gd name="connsiteY2" fmla="*/ 123113 h 2969234"/>
              <a:gd name="connsiteX3" fmla="*/ 116851 w 548608"/>
              <a:gd name="connsiteY3" fmla="*/ 6908 h 2969234"/>
              <a:gd name="connsiteX4" fmla="*/ 245795 w 548608"/>
              <a:gd name="connsiteY4" fmla="*/ 55505 h 2969234"/>
              <a:gd name="connsiteX5" fmla="*/ 328345 w 548608"/>
              <a:gd name="connsiteY5" fmla="*/ 52330 h 2969234"/>
              <a:gd name="connsiteX6" fmla="*/ 474356 w 548608"/>
              <a:gd name="connsiteY6" fmla="*/ 21513 h 2969234"/>
              <a:gd name="connsiteX7" fmla="*/ 544206 w 548608"/>
              <a:gd name="connsiteY7" fmla="*/ 164388 h 2969234"/>
              <a:gd name="connsiteX8" fmla="*/ 440701 w 548608"/>
              <a:gd name="connsiteY8" fmla="*/ 295833 h 2969234"/>
              <a:gd name="connsiteX9" fmla="*/ 384821 w 548608"/>
              <a:gd name="connsiteY9" fmla="*/ 577773 h 2969234"/>
              <a:gd name="connsiteX10" fmla="*/ 379900 w 548608"/>
              <a:gd name="connsiteY10" fmla="*/ 2303862 h 2969234"/>
              <a:gd name="connsiteX11" fmla="*/ 507376 w 548608"/>
              <a:gd name="connsiteY11" fmla="*/ 2860598 h 2969234"/>
              <a:gd name="connsiteX12" fmla="*/ 408316 w 548608"/>
              <a:gd name="connsiteY12" fmla="*/ 2969183 h 2969234"/>
              <a:gd name="connsiteX13" fmla="*/ 265850 w 548608"/>
              <a:gd name="connsiteY13" fmla="*/ 2909832 h 2969234"/>
              <a:gd name="connsiteX14" fmla="*/ 74941 w 548608"/>
              <a:gd name="connsiteY14" fmla="*/ 2952038 h 2969234"/>
              <a:gd name="connsiteX15" fmla="*/ 2551 w 548608"/>
              <a:gd name="connsiteY15" fmla="*/ 2823768 h 2969234"/>
              <a:gd name="connsiteX16" fmla="*/ 155586 w 548608"/>
              <a:gd name="connsiteY16" fmla="*/ 2300528 h 2969234"/>
              <a:gd name="connsiteX17" fmla="*/ 189241 w 548608"/>
              <a:gd name="connsiteY17" fmla="*/ 570153 h 2969234"/>
              <a:gd name="connsiteX0" fmla="*/ 189241 w 548608"/>
              <a:gd name="connsiteY0" fmla="*/ 570153 h 2969234"/>
              <a:gd name="connsiteX1" fmla="*/ 30491 w 548608"/>
              <a:gd name="connsiteY1" fmla="*/ 123113 h 2969234"/>
              <a:gd name="connsiteX2" fmla="*/ 116851 w 548608"/>
              <a:gd name="connsiteY2" fmla="*/ 6908 h 2969234"/>
              <a:gd name="connsiteX3" fmla="*/ 245795 w 548608"/>
              <a:gd name="connsiteY3" fmla="*/ 55505 h 2969234"/>
              <a:gd name="connsiteX4" fmla="*/ 328345 w 548608"/>
              <a:gd name="connsiteY4" fmla="*/ 52330 h 2969234"/>
              <a:gd name="connsiteX5" fmla="*/ 474356 w 548608"/>
              <a:gd name="connsiteY5" fmla="*/ 21513 h 2969234"/>
              <a:gd name="connsiteX6" fmla="*/ 544206 w 548608"/>
              <a:gd name="connsiteY6" fmla="*/ 164388 h 2969234"/>
              <a:gd name="connsiteX7" fmla="*/ 440701 w 548608"/>
              <a:gd name="connsiteY7" fmla="*/ 295833 h 2969234"/>
              <a:gd name="connsiteX8" fmla="*/ 384821 w 548608"/>
              <a:gd name="connsiteY8" fmla="*/ 577773 h 2969234"/>
              <a:gd name="connsiteX9" fmla="*/ 379900 w 548608"/>
              <a:gd name="connsiteY9" fmla="*/ 2303862 h 2969234"/>
              <a:gd name="connsiteX10" fmla="*/ 507376 w 548608"/>
              <a:gd name="connsiteY10" fmla="*/ 2860598 h 2969234"/>
              <a:gd name="connsiteX11" fmla="*/ 408316 w 548608"/>
              <a:gd name="connsiteY11" fmla="*/ 2969183 h 2969234"/>
              <a:gd name="connsiteX12" fmla="*/ 265850 w 548608"/>
              <a:gd name="connsiteY12" fmla="*/ 2909832 h 2969234"/>
              <a:gd name="connsiteX13" fmla="*/ 74941 w 548608"/>
              <a:gd name="connsiteY13" fmla="*/ 2952038 h 2969234"/>
              <a:gd name="connsiteX14" fmla="*/ 2551 w 548608"/>
              <a:gd name="connsiteY14" fmla="*/ 2823768 h 2969234"/>
              <a:gd name="connsiteX15" fmla="*/ 155586 w 548608"/>
              <a:gd name="connsiteY15" fmla="*/ 2300528 h 2969234"/>
              <a:gd name="connsiteX16" fmla="*/ 189241 w 548608"/>
              <a:gd name="connsiteY16" fmla="*/ 570153 h 2969234"/>
              <a:gd name="connsiteX0" fmla="*/ 189241 w 552740"/>
              <a:gd name="connsiteY0" fmla="*/ 570153 h 2969234"/>
              <a:gd name="connsiteX1" fmla="*/ 30491 w 552740"/>
              <a:gd name="connsiteY1" fmla="*/ 123113 h 2969234"/>
              <a:gd name="connsiteX2" fmla="*/ 116851 w 552740"/>
              <a:gd name="connsiteY2" fmla="*/ 6908 h 2969234"/>
              <a:gd name="connsiteX3" fmla="*/ 245795 w 552740"/>
              <a:gd name="connsiteY3" fmla="*/ 55505 h 2969234"/>
              <a:gd name="connsiteX4" fmla="*/ 328345 w 552740"/>
              <a:gd name="connsiteY4" fmla="*/ 52330 h 2969234"/>
              <a:gd name="connsiteX5" fmla="*/ 474356 w 552740"/>
              <a:gd name="connsiteY5" fmla="*/ 21513 h 2969234"/>
              <a:gd name="connsiteX6" fmla="*/ 544206 w 552740"/>
              <a:gd name="connsiteY6" fmla="*/ 164388 h 2969234"/>
              <a:gd name="connsiteX7" fmla="*/ 384821 w 552740"/>
              <a:gd name="connsiteY7" fmla="*/ 577773 h 2969234"/>
              <a:gd name="connsiteX8" fmla="*/ 379900 w 552740"/>
              <a:gd name="connsiteY8" fmla="*/ 2303862 h 2969234"/>
              <a:gd name="connsiteX9" fmla="*/ 507376 w 552740"/>
              <a:gd name="connsiteY9" fmla="*/ 2860598 h 2969234"/>
              <a:gd name="connsiteX10" fmla="*/ 408316 w 552740"/>
              <a:gd name="connsiteY10" fmla="*/ 2969183 h 2969234"/>
              <a:gd name="connsiteX11" fmla="*/ 265850 w 552740"/>
              <a:gd name="connsiteY11" fmla="*/ 2909832 h 2969234"/>
              <a:gd name="connsiteX12" fmla="*/ 74941 w 552740"/>
              <a:gd name="connsiteY12" fmla="*/ 2952038 h 2969234"/>
              <a:gd name="connsiteX13" fmla="*/ 2551 w 552740"/>
              <a:gd name="connsiteY13" fmla="*/ 2823768 h 2969234"/>
              <a:gd name="connsiteX14" fmla="*/ 155586 w 552740"/>
              <a:gd name="connsiteY14" fmla="*/ 2300528 h 2969234"/>
              <a:gd name="connsiteX15" fmla="*/ 189241 w 552740"/>
              <a:gd name="connsiteY15" fmla="*/ 570153 h 2969234"/>
              <a:gd name="connsiteX0" fmla="*/ 189241 w 566504"/>
              <a:gd name="connsiteY0" fmla="*/ 578202 h 2977283"/>
              <a:gd name="connsiteX1" fmla="*/ 30491 w 566504"/>
              <a:gd name="connsiteY1" fmla="*/ 131162 h 2977283"/>
              <a:gd name="connsiteX2" fmla="*/ 116851 w 566504"/>
              <a:gd name="connsiteY2" fmla="*/ 14957 h 2977283"/>
              <a:gd name="connsiteX3" fmla="*/ 245795 w 566504"/>
              <a:gd name="connsiteY3" fmla="*/ 63554 h 2977283"/>
              <a:gd name="connsiteX4" fmla="*/ 328345 w 566504"/>
              <a:gd name="connsiteY4" fmla="*/ 60379 h 2977283"/>
              <a:gd name="connsiteX5" fmla="*/ 506106 w 566504"/>
              <a:gd name="connsiteY5" fmla="*/ 13687 h 2977283"/>
              <a:gd name="connsiteX6" fmla="*/ 544206 w 566504"/>
              <a:gd name="connsiteY6" fmla="*/ 172437 h 2977283"/>
              <a:gd name="connsiteX7" fmla="*/ 384821 w 566504"/>
              <a:gd name="connsiteY7" fmla="*/ 585822 h 2977283"/>
              <a:gd name="connsiteX8" fmla="*/ 379900 w 566504"/>
              <a:gd name="connsiteY8" fmla="*/ 2311911 h 2977283"/>
              <a:gd name="connsiteX9" fmla="*/ 507376 w 566504"/>
              <a:gd name="connsiteY9" fmla="*/ 2868647 h 2977283"/>
              <a:gd name="connsiteX10" fmla="*/ 408316 w 566504"/>
              <a:gd name="connsiteY10" fmla="*/ 2977232 h 2977283"/>
              <a:gd name="connsiteX11" fmla="*/ 265850 w 566504"/>
              <a:gd name="connsiteY11" fmla="*/ 2917881 h 2977283"/>
              <a:gd name="connsiteX12" fmla="*/ 74941 w 566504"/>
              <a:gd name="connsiteY12" fmla="*/ 2960087 h 2977283"/>
              <a:gd name="connsiteX13" fmla="*/ 2551 w 566504"/>
              <a:gd name="connsiteY13" fmla="*/ 2831817 h 2977283"/>
              <a:gd name="connsiteX14" fmla="*/ 155586 w 566504"/>
              <a:gd name="connsiteY14" fmla="*/ 2308577 h 2977283"/>
              <a:gd name="connsiteX15" fmla="*/ 189241 w 566504"/>
              <a:gd name="connsiteY15" fmla="*/ 578202 h 2977283"/>
              <a:gd name="connsiteX0" fmla="*/ 189241 w 557364"/>
              <a:gd name="connsiteY0" fmla="*/ 589288 h 2988369"/>
              <a:gd name="connsiteX1" fmla="*/ 30491 w 557364"/>
              <a:gd name="connsiteY1" fmla="*/ 142248 h 2988369"/>
              <a:gd name="connsiteX2" fmla="*/ 116851 w 557364"/>
              <a:gd name="connsiteY2" fmla="*/ 26043 h 2988369"/>
              <a:gd name="connsiteX3" fmla="*/ 245795 w 557364"/>
              <a:gd name="connsiteY3" fmla="*/ 74640 h 2988369"/>
              <a:gd name="connsiteX4" fmla="*/ 328345 w 557364"/>
              <a:gd name="connsiteY4" fmla="*/ 71465 h 2988369"/>
              <a:gd name="connsiteX5" fmla="*/ 487056 w 557364"/>
              <a:gd name="connsiteY5" fmla="*/ 12073 h 2988369"/>
              <a:gd name="connsiteX6" fmla="*/ 544206 w 557364"/>
              <a:gd name="connsiteY6" fmla="*/ 183523 h 2988369"/>
              <a:gd name="connsiteX7" fmla="*/ 384821 w 557364"/>
              <a:gd name="connsiteY7" fmla="*/ 596908 h 2988369"/>
              <a:gd name="connsiteX8" fmla="*/ 379900 w 557364"/>
              <a:gd name="connsiteY8" fmla="*/ 2322997 h 2988369"/>
              <a:gd name="connsiteX9" fmla="*/ 507376 w 557364"/>
              <a:gd name="connsiteY9" fmla="*/ 2879733 h 2988369"/>
              <a:gd name="connsiteX10" fmla="*/ 408316 w 557364"/>
              <a:gd name="connsiteY10" fmla="*/ 2988318 h 2988369"/>
              <a:gd name="connsiteX11" fmla="*/ 265850 w 557364"/>
              <a:gd name="connsiteY11" fmla="*/ 2928967 h 2988369"/>
              <a:gd name="connsiteX12" fmla="*/ 74941 w 557364"/>
              <a:gd name="connsiteY12" fmla="*/ 2971173 h 2988369"/>
              <a:gd name="connsiteX13" fmla="*/ 2551 w 557364"/>
              <a:gd name="connsiteY13" fmla="*/ 2842903 h 2988369"/>
              <a:gd name="connsiteX14" fmla="*/ 155586 w 557364"/>
              <a:gd name="connsiteY14" fmla="*/ 2319663 h 2988369"/>
              <a:gd name="connsiteX15" fmla="*/ 189241 w 557364"/>
              <a:gd name="connsiteY15" fmla="*/ 589288 h 2988369"/>
              <a:gd name="connsiteX0" fmla="*/ 189241 w 560132"/>
              <a:gd name="connsiteY0" fmla="*/ 589288 h 2988369"/>
              <a:gd name="connsiteX1" fmla="*/ 30491 w 560132"/>
              <a:gd name="connsiteY1" fmla="*/ 142248 h 2988369"/>
              <a:gd name="connsiteX2" fmla="*/ 116851 w 560132"/>
              <a:gd name="connsiteY2" fmla="*/ 26043 h 2988369"/>
              <a:gd name="connsiteX3" fmla="*/ 245795 w 560132"/>
              <a:gd name="connsiteY3" fmla="*/ 74640 h 2988369"/>
              <a:gd name="connsiteX4" fmla="*/ 328345 w 560132"/>
              <a:gd name="connsiteY4" fmla="*/ 71465 h 2988369"/>
              <a:gd name="connsiteX5" fmla="*/ 487056 w 560132"/>
              <a:gd name="connsiteY5" fmla="*/ 12073 h 2988369"/>
              <a:gd name="connsiteX6" fmla="*/ 544206 w 560132"/>
              <a:gd name="connsiteY6" fmla="*/ 183523 h 2988369"/>
              <a:gd name="connsiteX7" fmla="*/ 384821 w 560132"/>
              <a:gd name="connsiteY7" fmla="*/ 596908 h 2988369"/>
              <a:gd name="connsiteX8" fmla="*/ 379900 w 560132"/>
              <a:gd name="connsiteY8" fmla="*/ 2322997 h 2988369"/>
              <a:gd name="connsiteX9" fmla="*/ 507376 w 560132"/>
              <a:gd name="connsiteY9" fmla="*/ 2879733 h 2988369"/>
              <a:gd name="connsiteX10" fmla="*/ 408316 w 560132"/>
              <a:gd name="connsiteY10" fmla="*/ 2988318 h 2988369"/>
              <a:gd name="connsiteX11" fmla="*/ 265850 w 560132"/>
              <a:gd name="connsiteY11" fmla="*/ 2928967 h 2988369"/>
              <a:gd name="connsiteX12" fmla="*/ 74941 w 560132"/>
              <a:gd name="connsiteY12" fmla="*/ 2971173 h 2988369"/>
              <a:gd name="connsiteX13" fmla="*/ 2551 w 560132"/>
              <a:gd name="connsiteY13" fmla="*/ 2842903 h 2988369"/>
              <a:gd name="connsiteX14" fmla="*/ 155586 w 560132"/>
              <a:gd name="connsiteY14" fmla="*/ 2319663 h 2988369"/>
              <a:gd name="connsiteX15" fmla="*/ 189241 w 560132"/>
              <a:gd name="connsiteY15" fmla="*/ 589288 h 2988369"/>
              <a:gd name="connsiteX0" fmla="*/ 189241 w 560132"/>
              <a:gd name="connsiteY0" fmla="*/ 590609 h 2989690"/>
              <a:gd name="connsiteX1" fmla="*/ 30491 w 560132"/>
              <a:gd name="connsiteY1" fmla="*/ 143569 h 2989690"/>
              <a:gd name="connsiteX2" fmla="*/ 110501 w 560132"/>
              <a:gd name="connsiteY2" fmla="*/ 5139 h 2989690"/>
              <a:gd name="connsiteX3" fmla="*/ 245795 w 560132"/>
              <a:gd name="connsiteY3" fmla="*/ 75961 h 2989690"/>
              <a:gd name="connsiteX4" fmla="*/ 328345 w 560132"/>
              <a:gd name="connsiteY4" fmla="*/ 72786 h 2989690"/>
              <a:gd name="connsiteX5" fmla="*/ 487056 w 560132"/>
              <a:gd name="connsiteY5" fmla="*/ 13394 h 2989690"/>
              <a:gd name="connsiteX6" fmla="*/ 544206 w 560132"/>
              <a:gd name="connsiteY6" fmla="*/ 184844 h 2989690"/>
              <a:gd name="connsiteX7" fmla="*/ 384821 w 560132"/>
              <a:gd name="connsiteY7" fmla="*/ 598229 h 2989690"/>
              <a:gd name="connsiteX8" fmla="*/ 379900 w 560132"/>
              <a:gd name="connsiteY8" fmla="*/ 2324318 h 2989690"/>
              <a:gd name="connsiteX9" fmla="*/ 507376 w 560132"/>
              <a:gd name="connsiteY9" fmla="*/ 2881054 h 2989690"/>
              <a:gd name="connsiteX10" fmla="*/ 408316 w 560132"/>
              <a:gd name="connsiteY10" fmla="*/ 2989639 h 2989690"/>
              <a:gd name="connsiteX11" fmla="*/ 265850 w 560132"/>
              <a:gd name="connsiteY11" fmla="*/ 2930288 h 2989690"/>
              <a:gd name="connsiteX12" fmla="*/ 74941 w 560132"/>
              <a:gd name="connsiteY12" fmla="*/ 2972494 h 2989690"/>
              <a:gd name="connsiteX13" fmla="*/ 2551 w 560132"/>
              <a:gd name="connsiteY13" fmla="*/ 2844224 h 2989690"/>
              <a:gd name="connsiteX14" fmla="*/ 155586 w 560132"/>
              <a:gd name="connsiteY14" fmla="*/ 2320984 h 2989690"/>
              <a:gd name="connsiteX15" fmla="*/ 189241 w 560132"/>
              <a:gd name="connsiteY15" fmla="*/ 590609 h 2989690"/>
              <a:gd name="connsiteX0" fmla="*/ 189241 w 560132"/>
              <a:gd name="connsiteY0" fmla="*/ 590397 h 2989478"/>
              <a:gd name="connsiteX1" fmla="*/ 30491 w 560132"/>
              <a:gd name="connsiteY1" fmla="*/ 143357 h 2989478"/>
              <a:gd name="connsiteX2" fmla="*/ 110501 w 560132"/>
              <a:gd name="connsiteY2" fmla="*/ 4927 h 2989478"/>
              <a:gd name="connsiteX3" fmla="*/ 250558 w 560132"/>
              <a:gd name="connsiteY3" fmla="*/ 44793 h 2989478"/>
              <a:gd name="connsiteX4" fmla="*/ 328345 w 560132"/>
              <a:gd name="connsiteY4" fmla="*/ 72574 h 2989478"/>
              <a:gd name="connsiteX5" fmla="*/ 487056 w 560132"/>
              <a:gd name="connsiteY5" fmla="*/ 13182 h 2989478"/>
              <a:gd name="connsiteX6" fmla="*/ 544206 w 560132"/>
              <a:gd name="connsiteY6" fmla="*/ 184632 h 2989478"/>
              <a:gd name="connsiteX7" fmla="*/ 384821 w 560132"/>
              <a:gd name="connsiteY7" fmla="*/ 598017 h 2989478"/>
              <a:gd name="connsiteX8" fmla="*/ 379900 w 560132"/>
              <a:gd name="connsiteY8" fmla="*/ 2324106 h 2989478"/>
              <a:gd name="connsiteX9" fmla="*/ 507376 w 560132"/>
              <a:gd name="connsiteY9" fmla="*/ 2880842 h 2989478"/>
              <a:gd name="connsiteX10" fmla="*/ 408316 w 560132"/>
              <a:gd name="connsiteY10" fmla="*/ 2989427 h 2989478"/>
              <a:gd name="connsiteX11" fmla="*/ 265850 w 560132"/>
              <a:gd name="connsiteY11" fmla="*/ 2930076 h 2989478"/>
              <a:gd name="connsiteX12" fmla="*/ 74941 w 560132"/>
              <a:gd name="connsiteY12" fmla="*/ 2972282 h 2989478"/>
              <a:gd name="connsiteX13" fmla="*/ 2551 w 560132"/>
              <a:gd name="connsiteY13" fmla="*/ 2844012 h 2989478"/>
              <a:gd name="connsiteX14" fmla="*/ 155586 w 560132"/>
              <a:gd name="connsiteY14" fmla="*/ 2320772 h 2989478"/>
              <a:gd name="connsiteX15" fmla="*/ 189241 w 560132"/>
              <a:gd name="connsiteY15" fmla="*/ 590397 h 2989478"/>
              <a:gd name="connsiteX0" fmla="*/ 189241 w 550599"/>
              <a:gd name="connsiteY0" fmla="*/ 590397 h 2989478"/>
              <a:gd name="connsiteX1" fmla="*/ 30491 w 550599"/>
              <a:gd name="connsiteY1" fmla="*/ 143357 h 2989478"/>
              <a:gd name="connsiteX2" fmla="*/ 110501 w 550599"/>
              <a:gd name="connsiteY2" fmla="*/ 4927 h 2989478"/>
              <a:gd name="connsiteX3" fmla="*/ 250558 w 550599"/>
              <a:gd name="connsiteY3" fmla="*/ 44793 h 2989478"/>
              <a:gd name="connsiteX4" fmla="*/ 335489 w 550599"/>
              <a:gd name="connsiteY4" fmla="*/ 41618 h 2989478"/>
              <a:gd name="connsiteX5" fmla="*/ 487056 w 550599"/>
              <a:gd name="connsiteY5" fmla="*/ 13182 h 2989478"/>
              <a:gd name="connsiteX6" fmla="*/ 544206 w 550599"/>
              <a:gd name="connsiteY6" fmla="*/ 184632 h 2989478"/>
              <a:gd name="connsiteX7" fmla="*/ 384821 w 550599"/>
              <a:gd name="connsiteY7" fmla="*/ 598017 h 2989478"/>
              <a:gd name="connsiteX8" fmla="*/ 379900 w 550599"/>
              <a:gd name="connsiteY8" fmla="*/ 2324106 h 2989478"/>
              <a:gd name="connsiteX9" fmla="*/ 507376 w 550599"/>
              <a:gd name="connsiteY9" fmla="*/ 2880842 h 2989478"/>
              <a:gd name="connsiteX10" fmla="*/ 408316 w 550599"/>
              <a:gd name="connsiteY10" fmla="*/ 2989427 h 2989478"/>
              <a:gd name="connsiteX11" fmla="*/ 265850 w 550599"/>
              <a:gd name="connsiteY11" fmla="*/ 2930076 h 2989478"/>
              <a:gd name="connsiteX12" fmla="*/ 74941 w 550599"/>
              <a:gd name="connsiteY12" fmla="*/ 2972282 h 2989478"/>
              <a:gd name="connsiteX13" fmla="*/ 2551 w 550599"/>
              <a:gd name="connsiteY13" fmla="*/ 2844012 h 2989478"/>
              <a:gd name="connsiteX14" fmla="*/ 155586 w 550599"/>
              <a:gd name="connsiteY14" fmla="*/ 2320772 h 2989478"/>
              <a:gd name="connsiteX15" fmla="*/ 189241 w 550599"/>
              <a:gd name="connsiteY15" fmla="*/ 590397 h 2989478"/>
              <a:gd name="connsiteX0" fmla="*/ 170191 w 550599"/>
              <a:gd name="connsiteY0" fmla="*/ 590397 h 2989478"/>
              <a:gd name="connsiteX1" fmla="*/ 30491 w 550599"/>
              <a:gd name="connsiteY1" fmla="*/ 143357 h 2989478"/>
              <a:gd name="connsiteX2" fmla="*/ 110501 w 550599"/>
              <a:gd name="connsiteY2" fmla="*/ 4927 h 2989478"/>
              <a:gd name="connsiteX3" fmla="*/ 250558 w 550599"/>
              <a:gd name="connsiteY3" fmla="*/ 44793 h 2989478"/>
              <a:gd name="connsiteX4" fmla="*/ 335489 w 550599"/>
              <a:gd name="connsiteY4" fmla="*/ 41618 h 2989478"/>
              <a:gd name="connsiteX5" fmla="*/ 487056 w 550599"/>
              <a:gd name="connsiteY5" fmla="*/ 13182 h 2989478"/>
              <a:gd name="connsiteX6" fmla="*/ 544206 w 550599"/>
              <a:gd name="connsiteY6" fmla="*/ 184632 h 2989478"/>
              <a:gd name="connsiteX7" fmla="*/ 384821 w 550599"/>
              <a:gd name="connsiteY7" fmla="*/ 598017 h 2989478"/>
              <a:gd name="connsiteX8" fmla="*/ 379900 w 550599"/>
              <a:gd name="connsiteY8" fmla="*/ 2324106 h 2989478"/>
              <a:gd name="connsiteX9" fmla="*/ 507376 w 550599"/>
              <a:gd name="connsiteY9" fmla="*/ 2880842 h 2989478"/>
              <a:gd name="connsiteX10" fmla="*/ 408316 w 550599"/>
              <a:gd name="connsiteY10" fmla="*/ 2989427 h 2989478"/>
              <a:gd name="connsiteX11" fmla="*/ 265850 w 550599"/>
              <a:gd name="connsiteY11" fmla="*/ 2930076 h 2989478"/>
              <a:gd name="connsiteX12" fmla="*/ 74941 w 550599"/>
              <a:gd name="connsiteY12" fmla="*/ 2972282 h 2989478"/>
              <a:gd name="connsiteX13" fmla="*/ 2551 w 550599"/>
              <a:gd name="connsiteY13" fmla="*/ 2844012 h 2989478"/>
              <a:gd name="connsiteX14" fmla="*/ 155586 w 550599"/>
              <a:gd name="connsiteY14" fmla="*/ 2320772 h 2989478"/>
              <a:gd name="connsiteX15" fmla="*/ 170191 w 550599"/>
              <a:gd name="connsiteY15" fmla="*/ 590397 h 2989478"/>
              <a:gd name="connsiteX0" fmla="*/ 170191 w 546731"/>
              <a:gd name="connsiteY0" fmla="*/ 590397 h 2989478"/>
              <a:gd name="connsiteX1" fmla="*/ 30491 w 546731"/>
              <a:gd name="connsiteY1" fmla="*/ 143357 h 2989478"/>
              <a:gd name="connsiteX2" fmla="*/ 110501 w 546731"/>
              <a:gd name="connsiteY2" fmla="*/ 4927 h 2989478"/>
              <a:gd name="connsiteX3" fmla="*/ 250558 w 546731"/>
              <a:gd name="connsiteY3" fmla="*/ 44793 h 2989478"/>
              <a:gd name="connsiteX4" fmla="*/ 335489 w 546731"/>
              <a:gd name="connsiteY4" fmla="*/ 41618 h 2989478"/>
              <a:gd name="connsiteX5" fmla="*/ 487056 w 546731"/>
              <a:gd name="connsiteY5" fmla="*/ 13182 h 2989478"/>
              <a:gd name="connsiteX6" fmla="*/ 544206 w 546731"/>
              <a:gd name="connsiteY6" fmla="*/ 184632 h 2989478"/>
              <a:gd name="connsiteX7" fmla="*/ 413396 w 546731"/>
              <a:gd name="connsiteY7" fmla="*/ 601192 h 2989478"/>
              <a:gd name="connsiteX8" fmla="*/ 379900 w 546731"/>
              <a:gd name="connsiteY8" fmla="*/ 2324106 h 2989478"/>
              <a:gd name="connsiteX9" fmla="*/ 507376 w 546731"/>
              <a:gd name="connsiteY9" fmla="*/ 2880842 h 2989478"/>
              <a:gd name="connsiteX10" fmla="*/ 408316 w 546731"/>
              <a:gd name="connsiteY10" fmla="*/ 2989427 h 2989478"/>
              <a:gd name="connsiteX11" fmla="*/ 265850 w 546731"/>
              <a:gd name="connsiteY11" fmla="*/ 2930076 h 2989478"/>
              <a:gd name="connsiteX12" fmla="*/ 74941 w 546731"/>
              <a:gd name="connsiteY12" fmla="*/ 2972282 h 2989478"/>
              <a:gd name="connsiteX13" fmla="*/ 2551 w 546731"/>
              <a:gd name="connsiteY13" fmla="*/ 2844012 h 2989478"/>
              <a:gd name="connsiteX14" fmla="*/ 155586 w 546731"/>
              <a:gd name="connsiteY14" fmla="*/ 2320772 h 2989478"/>
              <a:gd name="connsiteX15" fmla="*/ 170191 w 546731"/>
              <a:gd name="connsiteY15" fmla="*/ 590397 h 2989478"/>
              <a:gd name="connsiteX0" fmla="*/ 170191 w 547410"/>
              <a:gd name="connsiteY0" fmla="*/ 590397 h 2989478"/>
              <a:gd name="connsiteX1" fmla="*/ 30491 w 547410"/>
              <a:gd name="connsiteY1" fmla="*/ 143357 h 2989478"/>
              <a:gd name="connsiteX2" fmla="*/ 110501 w 547410"/>
              <a:gd name="connsiteY2" fmla="*/ 4927 h 2989478"/>
              <a:gd name="connsiteX3" fmla="*/ 250558 w 547410"/>
              <a:gd name="connsiteY3" fmla="*/ 44793 h 2989478"/>
              <a:gd name="connsiteX4" fmla="*/ 335489 w 547410"/>
              <a:gd name="connsiteY4" fmla="*/ 41618 h 2989478"/>
              <a:gd name="connsiteX5" fmla="*/ 487056 w 547410"/>
              <a:gd name="connsiteY5" fmla="*/ 13182 h 2989478"/>
              <a:gd name="connsiteX6" fmla="*/ 544206 w 547410"/>
              <a:gd name="connsiteY6" fmla="*/ 184632 h 2989478"/>
              <a:gd name="connsiteX7" fmla="*/ 400696 w 547410"/>
              <a:gd name="connsiteY7" fmla="*/ 582142 h 2989478"/>
              <a:gd name="connsiteX8" fmla="*/ 379900 w 547410"/>
              <a:gd name="connsiteY8" fmla="*/ 2324106 h 2989478"/>
              <a:gd name="connsiteX9" fmla="*/ 507376 w 547410"/>
              <a:gd name="connsiteY9" fmla="*/ 2880842 h 2989478"/>
              <a:gd name="connsiteX10" fmla="*/ 408316 w 547410"/>
              <a:gd name="connsiteY10" fmla="*/ 2989427 h 2989478"/>
              <a:gd name="connsiteX11" fmla="*/ 265850 w 547410"/>
              <a:gd name="connsiteY11" fmla="*/ 2930076 h 2989478"/>
              <a:gd name="connsiteX12" fmla="*/ 74941 w 547410"/>
              <a:gd name="connsiteY12" fmla="*/ 2972282 h 2989478"/>
              <a:gd name="connsiteX13" fmla="*/ 2551 w 547410"/>
              <a:gd name="connsiteY13" fmla="*/ 2844012 h 2989478"/>
              <a:gd name="connsiteX14" fmla="*/ 155586 w 547410"/>
              <a:gd name="connsiteY14" fmla="*/ 2320772 h 2989478"/>
              <a:gd name="connsiteX15" fmla="*/ 170191 w 547410"/>
              <a:gd name="connsiteY15" fmla="*/ 590397 h 2989478"/>
              <a:gd name="connsiteX0" fmla="*/ 170191 w 547237"/>
              <a:gd name="connsiteY0" fmla="*/ 590397 h 2989478"/>
              <a:gd name="connsiteX1" fmla="*/ 30491 w 547237"/>
              <a:gd name="connsiteY1" fmla="*/ 143357 h 2989478"/>
              <a:gd name="connsiteX2" fmla="*/ 110501 w 547237"/>
              <a:gd name="connsiteY2" fmla="*/ 4927 h 2989478"/>
              <a:gd name="connsiteX3" fmla="*/ 250558 w 547237"/>
              <a:gd name="connsiteY3" fmla="*/ 44793 h 2989478"/>
              <a:gd name="connsiteX4" fmla="*/ 335489 w 547237"/>
              <a:gd name="connsiteY4" fmla="*/ 41618 h 2989478"/>
              <a:gd name="connsiteX5" fmla="*/ 487056 w 547237"/>
              <a:gd name="connsiteY5" fmla="*/ 13182 h 2989478"/>
              <a:gd name="connsiteX6" fmla="*/ 544206 w 547237"/>
              <a:gd name="connsiteY6" fmla="*/ 184632 h 2989478"/>
              <a:gd name="connsiteX7" fmla="*/ 403871 w 547237"/>
              <a:gd name="connsiteY7" fmla="*/ 604367 h 2989478"/>
              <a:gd name="connsiteX8" fmla="*/ 379900 w 547237"/>
              <a:gd name="connsiteY8" fmla="*/ 2324106 h 2989478"/>
              <a:gd name="connsiteX9" fmla="*/ 507376 w 547237"/>
              <a:gd name="connsiteY9" fmla="*/ 2880842 h 2989478"/>
              <a:gd name="connsiteX10" fmla="*/ 408316 w 547237"/>
              <a:gd name="connsiteY10" fmla="*/ 2989427 h 2989478"/>
              <a:gd name="connsiteX11" fmla="*/ 265850 w 547237"/>
              <a:gd name="connsiteY11" fmla="*/ 2930076 h 2989478"/>
              <a:gd name="connsiteX12" fmla="*/ 74941 w 547237"/>
              <a:gd name="connsiteY12" fmla="*/ 2972282 h 2989478"/>
              <a:gd name="connsiteX13" fmla="*/ 2551 w 547237"/>
              <a:gd name="connsiteY13" fmla="*/ 2844012 h 2989478"/>
              <a:gd name="connsiteX14" fmla="*/ 155586 w 547237"/>
              <a:gd name="connsiteY14" fmla="*/ 2320772 h 2989478"/>
              <a:gd name="connsiteX15" fmla="*/ 170191 w 547237"/>
              <a:gd name="connsiteY15" fmla="*/ 590397 h 2989478"/>
              <a:gd name="connsiteX0" fmla="*/ 170191 w 547237"/>
              <a:gd name="connsiteY0" fmla="*/ 588799 h 2987880"/>
              <a:gd name="connsiteX1" fmla="*/ 30491 w 547237"/>
              <a:gd name="connsiteY1" fmla="*/ 141759 h 2987880"/>
              <a:gd name="connsiteX2" fmla="*/ 110501 w 547237"/>
              <a:gd name="connsiteY2" fmla="*/ 3329 h 2987880"/>
              <a:gd name="connsiteX3" fmla="*/ 250558 w 547237"/>
              <a:gd name="connsiteY3" fmla="*/ 43195 h 2987880"/>
              <a:gd name="connsiteX4" fmla="*/ 261492 w 547237"/>
              <a:gd name="connsiteY4" fmla="*/ 45001 h 2987880"/>
              <a:gd name="connsiteX5" fmla="*/ 335489 w 547237"/>
              <a:gd name="connsiteY5" fmla="*/ 40020 h 2987880"/>
              <a:gd name="connsiteX6" fmla="*/ 487056 w 547237"/>
              <a:gd name="connsiteY6" fmla="*/ 11584 h 2987880"/>
              <a:gd name="connsiteX7" fmla="*/ 544206 w 547237"/>
              <a:gd name="connsiteY7" fmla="*/ 183034 h 2987880"/>
              <a:gd name="connsiteX8" fmla="*/ 403871 w 547237"/>
              <a:gd name="connsiteY8" fmla="*/ 602769 h 2987880"/>
              <a:gd name="connsiteX9" fmla="*/ 379900 w 547237"/>
              <a:gd name="connsiteY9" fmla="*/ 2322508 h 2987880"/>
              <a:gd name="connsiteX10" fmla="*/ 507376 w 547237"/>
              <a:gd name="connsiteY10" fmla="*/ 2879244 h 2987880"/>
              <a:gd name="connsiteX11" fmla="*/ 408316 w 547237"/>
              <a:gd name="connsiteY11" fmla="*/ 2987829 h 2987880"/>
              <a:gd name="connsiteX12" fmla="*/ 265850 w 547237"/>
              <a:gd name="connsiteY12" fmla="*/ 2928478 h 2987880"/>
              <a:gd name="connsiteX13" fmla="*/ 74941 w 547237"/>
              <a:gd name="connsiteY13" fmla="*/ 2970684 h 2987880"/>
              <a:gd name="connsiteX14" fmla="*/ 2551 w 547237"/>
              <a:gd name="connsiteY14" fmla="*/ 2842414 h 2987880"/>
              <a:gd name="connsiteX15" fmla="*/ 155586 w 547237"/>
              <a:gd name="connsiteY15" fmla="*/ 2319174 h 2987880"/>
              <a:gd name="connsiteX16" fmla="*/ 170191 w 547237"/>
              <a:gd name="connsiteY16" fmla="*/ 588799 h 2987880"/>
              <a:gd name="connsiteX0" fmla="*/ 170191 w 548118"/>
              <a:gd name="connsiteY0" fmla="*/ 588799 h 2987880"/>
              <a:gd name="connsiteX1" fmla="*/ 30491 w 548118"/>
              <a:gd name="connsiteY1" fmla="*/ 141759 h 2987880"/>
              <a:gd name="connsiteX2" fmla="*/ 110501 w 548118"/>
              <a:gd name="connsiteY2" fmla="*/ 3329 h 2987880"/>
              <a:gd name="connsiteX3" fmla="*/ 250558 w 548118"/>
              <a:gd name="connsiteY3" fmla="*/ 43195 h 2987880"/>
              <a:gd name="connsiteX4" fmla="*/ 261492 w 548118"/>
              <a:gd name="connsiteY4" fmla="*/ 45001 h 2987880"/>
              <a:gd name="connsiteX5" fmla="*/ 487056 w 548118"/>
              <a:gd name="connsiteY5" fmla="*/ 11584 h 2987880"/>
              <a:gd name="connsiteX6" fmla="*/ 544206 w 548118"/>
              <a:gd name="connsiteY6" fmla="*/ 183034 h 2987880"/>
              <a:gd name="connsiteX7" fmla="*/ 403871 w 548118"/>
              <a:gd name="connsiteY7" fmla="*/ 602769 h 2987880"/>
              <a:gd name="connsiteX8" fmla="*/ 379900 w 548118"/>
              <a:gd name="connsiteY8" fmla="*/ 2322508 h 2987880"/>
              <a:gd name="connsiteX9" fmla="*/ 507376 w 548118"/>
              <a:gd name="connsiteY9" fmla="*/ 2879244 h 2987880"/>
              <a:gd name="connsiteX10" fmla="*/ 408316 w 548118"/>
              <a:gd name="connsiteY10" fmla="*/ 2987829 h 2987880"/>
              <a:gd name="connsiteX11" fmla="*/ 265850 w 548118"/>
              <a:gd name="connsiteY11" fmla="*/ 2928478 h 2987880"/>
              <a:gd name="connsiteX12" fmla="*/ 74941 w 548118"/>
              <a:gd name="connsiteY12" fmla="*/ 2970684 h 2987880"/>
              <a:gd name="connsiteX13" fmla="*/ 2551 w 548118"/>
              <a:gd name="connsiteY13" fmla="*/ 2842414 h 2987880"/>
              <a:gd name="connsiteX14" fmla="*/ 155586 w 548118"/>
              <a:gd name="connsiteY14" fmla="*/ 2319174 h 2987880"/>
              <a:gd name="connsiteX15" fmla="*/ 170191 w 548118"/>
              <a:gd name="connsiteY15" fmla="*/ 588799 h 2987880"/>
              <a:gd name="connsiteX0" fmla="*/ 170191 w 548284"/>
              <a:gd name="connsiteY0" fmla="*/ 588534 h 2987615"/>
              <a:gd name="connsiteX1" fmla="*/ 30491 w 548284"/>
              <a:gd name="connsiteY1" fmla="*/ 141494 h 2987615"/>
              <a:gd name="connsiteX2" fmla="*/ 110501 w 548284"/>
              <a:gd name="connsiteY2" fmla="*/ 3064 h 2987615"/>
              <a:gd name="connsiteX3" fmla="*/ 250558 w 548284"/>
              <a:gd name="connsiteY3" fmla="*/ 42930 h 2987615"/>
              <a:gd name="connsiteX4" fmla="*/ 487056 w 548284"/>
              <a:gd name="connsiteY4" fmla="*/ 11319 h 2987615"/>
              <a:gd name="connsiteX5" fmla="*/ 544206 w 548284"/>
              <a:gd name="connsiteY5" fmla="*/ 182769 h 2987615"/>
              <a:gd name="connsiteX6" fmla="*/ 403871 w 548284"/>
              <a:gd name="connsiteY6" fmla="*/ 602504 h 2987615"/>
              <a:gd name="connsiteX7" fmla="*/ 379900 w 548284"/>
              <a:gd name="connsiteY7" fmla="*/ 2322243 h 2987615"/>
              <a:gd name="connsiteX8" fmla="*/ 507376 w 548284"/>
              <a:gd name="connsiteY8" fmla="*/ 2878979 h 2987615"/>
              <a:gd name="connsiteX9" fmla="*/ 408316 w 548284"/>
              <a:gd name="connsiteY9" fmla="*/ 2987564 h 2987615"/>
              <a:gd name="connsiteX10" fmla="*/ 265850 w 548284"/>
              <a:gd name="connsiteY10" fmla="*/ 2928213 h 2987615"/>
              <a:gd name="connsiteX11" fmla="*/ 74941 w 548284"/>
              <a:gd name="connsiteY11" fmla="*/ 2970419 h 2987615"/>
              <a:gd name="connsiteX12" fmla="*/ 2551 w 548284"/>
              <a:gd name="connsiteY12" fmla="*/ 2842149 h 2987615"/>
              <a:gd name="connsiteX13" fmla="*/ 155586 w 548284"/>
              <a:gd name="connsiteY13" fmla="*/ 2318909 h 2987615"/>
              <a:gd name="connsiteX14" fmla="*/ 170191 w 548284"/>
              <a:gd name="connsiteY14" fmla="*/ 588534 h 2987615"/>
              <a:gd name="connsiteX0" fmla="*/ 170191 w 551653"/>
              <a:gd name="connsiteY0" fmla="*/ 600835 h 2999916"/>
              <a:gd name="connsiteX1" fmla="*/ 30491 w 551653"/>
              <a:gd name="connsiteY1" fmla="*/ 153795 h 2999916"/>
              <a:gd name="connsiteX2" fmla="*/ 110501 w 551653"/>
              <a:gd name="connsiteY2" fmla="*/ 15365 h 2999916"/>
              <a:gd name="connsiteX3" fmla="*/ 487056 w 551653"/>
              <a:gd name="connsiteY3" fmla="*/ 23620 h 2999916"/>
              <a:gd name="connsiteX4" fmla="*/ 544206 w 551653"/>
              <a:gd name="connsiteY4" fmla="*/ 195070 h 2999916"/>
              <a:gd name="connsiteX5" fmla="*/ 403871 w 551653"/>
              <a:gd name="connsiteY5" fmla="*/ 614805 h 2999916"/>
              <a:gd name="connsiteX6" fmla="*/ 379900 w 551653"/>
              <a:gd name="connsiteY6" fmla="*/ 2334544 h 2999916"/>
              <a:gd name="connsiteX7" fmla="*/ 507376 w 551653"/>
              <a:gd name="connsiteY7" fmla="*/ 2891280 h 2999916"/>
              <a:gd name="connsiteX8" fmla="*/ 408316 w 551653"/>
              <a:gd name="connsiteY8" fmla="*/ 2999865 h 2999916"/>
              <a:gd name="connsiteX9" fmla="*/ 265850 w 551653"/>
              <a:gd name="connsiteY9" fmla="*/ 2940514 h 2999916"/>
              <a:gd name="connsiteX10" fmla="*/ 74941 w 551653"/>
              <a:gd name="connsiteY10" fmla="*/ 2982720 h 2999916"/>
              <a:gd name="connsiteX11" fmla="*/ 2551 w 551653"/>
              <a:gd name="connsiteY11" fmla="*/ 2854450 h 2999916"/>
              <a:gd name="connsiteX12" fmla="*/ 155586 w 551653"/>
              <a:gd name="connsiteY12" fmla="*/ 2331210 h 2999916"/>
              <a:gd name="connsiteX13" fmla="*/ 170191 w 551653"/>
              <a:gd name="connsiteY13" fmla="*/ 600835 h 2999916"/>
              <a:gd name="connsiteX0" fmla="*/ 170191 w 547892"/>
              <a:gd name="connsiteY0" fmla="*/ 602702 h 3001783"/>
              <a:gd name="connsiteX1" fmla="*/ 30491 w 547892"/>
              <a:gd name="connsiteY1" fmla="*/ 155662 h 3001783"/>
              <a:gd name="connsiteX2" fmla="*/ 110501 w 547892"/>
              <a:gd name="connsiteY2" fmla="*/ 17232 h 3001783"/>
              <a:gd name="connsiteX3" fmla="*/ 277667 w 547892"/>
              <a:gd name="connsiteY3" fmla="*/ 3019 h 3001783"/>
              <a:gd name="connsiteX4" fmla="*/ 487056 w 547892"/>
              <a:gd name="connsiteY4" fmla="*/ 25487 h 3001783"/>
              <a:gd name="connsiteX5" fmla="*/ 544206 w 547892"/>
              <a:gd name="connsiteY5" fmla="*/ 196937 h 3001783"/>
              <a:gd name="connsiteX6" fmla="*/ 403871 w 547892"/>
              <a:gd name="connsiteY6" fmla="*/ 616672 h 3001783"/>
              <a:gd name="connsiteX7" fmla="*/ 379900 w 547892"/>
              <a:gd name="connsiteY7" fmla="*/ 2336411 h 3001783"/>
              <a:gd name="connsiteX8" fmla="*/ 507376 w 547892"/>
              <a:gd name="connsiteY8" fmla="*/ 2893147 h 3001783"/>
              <a:gd name="connsiteX9" fmla="*/ 408316 w 547892"/>
              <a:gd name="connsiteY9" fmla="*/ 3001732 h 3001783"/>
              <a:gd name="connsiteX10" fmla="*/ 265850 w 547892"/>
              <a:gd name="connsiteY10" fmla="*/ 2942381 h 3001783"/>
              <a:gd name="connsiteX11" fmla="*/ 74941 w 547892"/>
              <a:gd name="connsiteY11" fmla="*/ 2984587 h 3001783"/>
              <a:gd name="connsiteX12" fmla="*/ 2551 w 547892"/>
              <a:gd name="connsiteY12" fmla="*/ 2856317 h 3001783"/>
              <a:gd name="connsiteX13" fmla="*/ 155586 w 547892"/>
              <a:gd name="connsiteY13" fmla="*/ 2333077 h 3001783"/>
              <a:gd name="connsiteX14" fmla="*/ 170191 w 547892"/>
              <a:gd name="connsiteY14" fmla="*/ 602702 h 3001783"/>
              <a:gd name="connsiteX0" fmla="*/ 170191 w 547940"/>
              <a:gd name="connsiteY0" fmla="*/ 632325 h 3031406"/>
              <a:gd name="connsiteX1" fmla="*/ 30491 w 547940"/>
              <a:gd name="connsiteY1" fmla="*/ 185285 h 3031406"/>
              <a:gd name="connsiteX2" fmla="*/ 110501 w 547940"/>
              <a:gd name="connsiteY2" fmla="*/ 46855 h 3031406"/>
              <a:gd name="connsiteX3" fmla="*/ 274113 w 547940"/>
              <a:gd name="connsiteY3" fmla="*/ 76 h 3031406"/>
              <a:gd name="connsiteX4" fmla="*/ 487056 w 547940"/>
              <a:gd name="connsiteY4" fmla="*/ 55110 h 3031406"/>
              <a:gd name="connsiteX5" fmla="*/ 544206 w 547940"/>
              <a:gd name="connsiteY5" fmla="*/ 226560 h 3031406"/>
              <a:gd name="connsiteX6" fmla="*/ 403871 w 547940"/>
              <a:gd name="connsiteY6" fmla="*/ 646295 h 3031406"/>
              <a:gd name="connsiteX7" fmla="*/ 379900 w 547940"/>
              <a:gd name="connsiteY7" fmla="*/ 2366034 h 3031406"/>
              <a:gd name="connsiteX8" fmla="*/ 507376 w 547940"/>
              <a:gd name="connsiteY8" fmla="*/ 2922770 h 3031406"/>
              <a:gd name="connsiteX9" fmla="*/ 408316 w 547940"/>
              <a:gd name="connsiteY9" fmla="*/ 3031355 h 3031406"/>
              <a:gd name="connsiteX10" fmla="*/ 265850 w 547940"/>
              <a:gd name="connsiteY10" fmla="*/ 2972004 h 3031406"/>
              <a:gd name="connsiteX11" fmla="*/ 74941 w 547940"/>
              <a:gd name="connsiteY11" fmla="*/ 3014210 h 3031406"/>
              <a:gd name="connsiteX12" fmla="*/ 2551 w 547940"/>
              <a:gd name="connsiteY12" fmla="*/ 2885940 h 3031406"/>
              <a:gd name="connsiteX13" fmla="*/ 155586 w 547940"/>
              <a:gd name="connsiteY13" fmla="*/ 2362700 h 3031406"/>
              <a:gd name="connsiteX14" fmla="*/ 170191 w 547940"/>
              <a:gd name="connsiteY14" fmla="*/ 632325 h 3031406"/>
              <a:gd name="connsiteX0" fmla="*/ 170191 w 547847"/>
              <a:gd name="connsiteY0" fmla="*/ 670397 h 3069478"/>
              <a:gd name="connsiteX1" fmla="*/ 30491 w 547847"/>
              <a:gd name="connsiteY1" fmla="*/ 223357 h 3069478"/>
              <a:gd name="connsiteX2" fmla="*/ 110501 w 547847"/>
              <a:gd name="connsiteY2" fmla="*/ 84927 h 3069478"/>
              <a:gd name="connsiteX3" fmla="*/ 281089 w 547847"/>
              <a:gd name="connsiteY3" fmla="*/ 28 h 3069478"/>
              <a:gd name="connsiteX4" fmla="*/ 487056 w 547847"/>
              <a:gd name="connsiteY4" fmla="*/ 93182 h 3069478"/>
              <a:gd name="connsiteX5" fmla="*/ 544206 w 547847"/>
              <a:gd name="connsiteY5" fmla="*/ 264632 h 3069478"/>
              <a:gd name="connsiteX6" fmla="*/ 403871 w 547847"/>
              <a:gd name="connsiteY6" fmla="*/ 684367 h 3069478"/>
              <a:gd name="connsiteX7" fmla="*/ 379900 w 547847"/>
              <a:gd name="connsiteY7" fmla="*/ 2404106 h 3069478"/>
              <a:gd name="connsiteX8" fmla="*/ 507376 w 547847"/>
              <a:gd name="connsiteY8" fmla="*/ 2960842 h 3069478"/>
              <a:gd name="connsiteX9" fmla="*/ 408316 w 547847"/>
              <a:gd name="connsiteY9" fmla="*/ 3069427 h 3069478"/>
              <a:gd name="connsiteX10" fmla="*/ 265850 w 547847"/>
              <a:gd name="connsiteY10" fmla="*/ 3010076 h 3069478"/>
              <a:gd name="connsiteX11" fmla="*/ 74941 w 547847"/>
              <a:gd name="connsiteY11" fmla="*/ 3052282 h 3069478"/>
              <a:gd name="connsiteX12" fmla="*/ 2551 w 547847"/>
              <a:gd name="connsiteY12" fmla="*/ 2924012 h 3069478"/>
              <a:gd name="connsiteX13" fmla="*/ 155586 w 547847"/>
              <a:gd name="connsiteY13" fmla="*/ 2400772 h 3069478"/>
              <a:gd name="connsiteX14" fmla="*/ 170191 w 547847"/>
              <a:gd name="connsiteY14" fmla="*/ 670397 h 3069478"/>
              <a:gd name="connsiteX0" fmla="*/ 170191 w 547847"/>
              <a:gd name="connsiteY0" fmla="*/ 671437 h 3070518"/>
              <a:gd name="connsiteX1" fmla="*/ 30491 w 547847"/>
              <a:gd name="connsiteY1" fmla="*/ 224397 h 3070518"/>
              <a:gd name="connsiteX2" fmla="*/ 110501 w 547847"/>
              <a:gd name="connsiteY2" fmla="*/ 85967 h 3070518"/>
              <a:gd name="connsiteX3" fmla="*/ 281089 w 547847"/>
              <a:gd name="connsiteY3" fmla="*/ 1068 h 3070518"/>
              <a:gd name="connsiteX4" fmla="*/ 487056 w 547847"/>
              <a:gd name="connsiteY4" fmla="*/ 94222 h 3070518"/>
              <a:gd name="connsiteX5" fmla="*/ 544206 w 547847"/>
              <a:gd name="connsiteY5" fmla="*/ 265672 h 3070518"/>
              <a:gd name="connsiteX6" fmla="*/ 403871 w 547847"/>
              <a:gd name="connsiteY6" fmla="*/ 685407 h 3070518"/>
              <a:gd name="connsiteX7" fmla="*/ 379900 w 547847"/>
              <a:gd name="connsiteY7" fmla="*/ 2405146 h 3070518"/>
              <a:gd name="connsiteX8" fmla="*/ 507376 w 547847"/>
              <a:gd name="connsiteY8" fmla="*/ 2961882 h 3070518"/>
              <a:gd name="connsiteX9" fmla="*/ 408316 w 547847"/>
              <a:gd name="connsiteY9" fmla="*/ 3070467 h 3070518"/>
              <a:gd name="connsiteX10" fmla="*/ 265850 w 547847"/>
              <a:gd name="connsiteY10" fmla="*/ 3011116 h 3070518"/>
              <a:gd name="connsiteX11" fmla="*/ 74941 w 547847"/>
              <a:gd name="connsiteY11" fmla="*/ 3053322 h 3070518"/>
              <a:gd name="connsiteX12" fmla="*/ 2551 w 547847"/>
              <a:gd name="connsiteY12" fmla="*/ 2925052 h 3070518"/>
              <a:gd name="connsiteX13" fmla="*/ 155586 w 547847"/>
              <a:gd name="connsiteY13" fmla="*/ 2401812 h 3070518"/>
              <a:gd name="connsiteX14" fmla="*/ 170191 w 547847"/>
              <a:gd name="connsiteY14" fmla="*/ 671437 h 3070518"/>
              <a:gd name="connsiteX0" fmla="*/ 170191 w 547847"/>
              <a:gd name="connsiteY0" fmla="*/ 674406 h 3073487"/>
              <a:gd name="connsiteX1" fmla="*/ 30491 w 547847"/>
              <a:gd name="connsiteY1" fmla="*/ 227366 h 3073487"/>
              <a:gd name="connsiteX2" fmla="*/ 281089 w 547847"/>
              <a:gd name="connsiteY2" fmla="*/ 4037 h 3073487"/>
              <a:gd name="connsiteX3" fmla="*/ 487056 w 547847"/>
              <a:gd name="connsiteY3" fmla="*/ 97191 h 3073487"/>
              <a:gd name="connsiteX4" fmla="*/ 544206 w 547847"/>
              <a:gd name="connsiteY4" fmla="*/ 268641 h 3073487"/>
              <a:gd name="connsiteX5" fmla="*/ 403871 w 547847"/>
              <a:gd name="connsiteY5" fmla="*/ 688376 h 3073487"/>
              <a:gd name="connsiteX6" fmla="*/ 379900 w 547847"/>
              <a:gd name="connsiteY6" fmla="*/ 2408115 h 3073487"/>
              <a:gd name="connsiteX7" fmla="*/ 507376 w 547847"/>
              <a:gd name="connsiteY7" fmla="*/ 2964851 h 3073487"/>
              <a:gd name="connsiteX8" fmla="*/ 408316 w 547847"/>
              <a:gd name="connsiteY8" fmla="*/ 3073436 h 3073487"/>
              <a:gd name="connsiteX9" fmla="*/ 265850 w 547847"/>
              <a:gd name="connsiteY9" fmla="*/ 3014085 h 3073487"/>
              <a:gd name="connsiteX10" fmla="*/ 74941 w 547847"/>
              <a:gd name="connsiteY10" fmla="*/ 3056291 h 3073487"/>
              <a:gd name="connsiteX11" fmla="*/ 2551 w 547847"/>
              <a:gd name="connsiteY11" fmla="*/ 2928021 h 3073487"/>
              <a:gd name="connsiteX12" fmla="*/ 155586 w 547847"/>
              <a:gd name="connsiteY12" fmla="*/ 2404781 h 3073487"/>
              <a:gd name="connsiteX13" fmla="*/ 170191 w 547847"/>
              <a:gd name="connsiteY13" fmla="*/ 674406 h 3073487"/>
              <a:gd name="connsiteX0" fmla="*/ 170191 w 547329"/>
              <a:gd name="connsiteY0" fmla="*/ 673495 h 3072576"/>
              <a:gd name="connsiteX1" fmla="*/ 30491 w 547329"/>
              <a:gd name="connsiteY1" fmla="*/ 226455 h 3072576"/>
              <a:gd name="connsiteX2" fmla="*/ 281089 w 547329"/>
              <a:gd name="connsiteY2" fmla="*/ 3126 h 3072576"/>
              <a:gd name="connsiteX3" fmla="*/ 487056 w 547329"/>
              <a:gd name="connsiteY3" fmla="*/ 96280 h 3072576"/>
              <a:gd name="connsiteX4" fmla="*/ 500171 w 547329"/>
              <a:gd name="connsiteY4" fmla="*/ 105708 h 3072576"/>
              <a:gd name="connsiteX5" fmla="*/ 544206 w 547329"/>
              <a:gd name="connsiteY5" fmla="*/ 267730 h 3072576"/>
              <a:gd name="connsiteX6" fmla="*/ 403871 w 547329"/>
              <a:gd name="connsiteY6" fmla="*/ 687465 h 3072576"/>
              <a:gd name="connsiteX7" fmla="*/ 379900 w 547329"/>
              <a:gd name="connsiteY7" fmla="*/ 2407204 h 3072576"/>
              <a:gd name="connsiteX8" fmla="*/ 507376 w 547329"/>
              <a:gd name="connsiteY8" fmla="*/ 2963940 h 3072576"/>
              <a:gd name="connsiteX9" fmla="*/ 408316 w 547329"/>
              <a:gd name="connsiteY9" fmla="*/ 3072525 h 3072576"/>
              <a:gd name="connsiteX10" fmla="*/ 265850 w 547329"/>
              <a:gd name="connsiteY10" fmla="*/ 3013174 h 3072576"/>
              <a:gd name="connsiteX11" fmla="*/ 74941 w 547329"/>
              <a:gd name="connsiteY11" fmla="*/ 3055380 h 3072576"/>
              <a:gd name="connsiteX12" fmla="*/ 2551 w 547329"/>
              <a:gd name="connsiteY12" fmla="*/ 2927110 h 3072576"/>
              <a:gd name="connsiteX13" fmla="*/ 155586 w 547329"/>
              <a:gd name="connsiteY13" fmla="*/ 2403870 h 3072576"/>
              <a:gd name="connsiteX14" fmla="*/ 170191 w 547329"/>
              <a:gd name="connsiteY14" fmla="*/ 673495 h 3072576"/>
              <a:gd name="connsiteX0" fmla="*/ 170191 w 547847"/>
              <a:gd name="connsiteY0" fmla="*/ 674406 h 3073487"/>
              <a:gd name="connsiteX1" fmla="*/ 30491 w 547847"/>
              <a:gd name="connsiteY1" fmla="*/ 227366 h 3073487"/>
              <a:gd name="connsiteX2" fmla="*/ 281089 w 547847"/>
              <a:gd name="connsiteY2" fmla="*/ 4037 h 3073487"/>
              <a:gd name="connsiteX3" fmla="*/ 487056 w 547847"/>
              <a:gd name="connsiteY3" fmla="*/ 97191 h 3073487"/>
              <a:gd name="connsiteX4" fmla="*/ 544206 w 547847"/>
              <a:gd name="connsiteY4" fmla="*/ 268641 h 3073487"/>
              <a:gd name="connsiteX5" fmla="*/ 403871 w 547847"/>
              <a:gd name="connsiteY5" fmla="*/ 688376 h 3073487"/>
              <a:gd name="connsiteX6" fmla="*/ 379900 w 547847"/>
              <a:gd name="connsiteY6" fmla="*/ 2408115 h 3073487"/>
              <a:gd name="connsiteX7" fmla="*/ 507376 w 547847"/>
              <a:gd name="connsiteY7" fmla="*/ 2964851 h 3073487"/>
              <a:gd name="connsiteX8" fmla="*/ 408316 w 547847"/>
              <a:gd name="connsiteY8" fmla="*/ 3073436 h 3073487"/>
              <a:gd name="connsiteX9" fmla="*/ 265850 w 547847"/>
              <a:gd name="connsiteY9" fmla="*/ 3014085 h 3073487"/>
              <a:gd name="connsiteX10" fmla="*/ 74941 w 547847"/>
              <a:gd name="connsiteY10" fmla="*/ 3056291 h 3073487"/>
              <a:gd name="connsiteX11" fmla="*/ 2551 w 547847"/>
              <a:gd name="connsiteY11" fmla="*/ 2928021 h 3073487"/>
              <a:gd name="connsiteX12" fmla="*/ 155586 w 547847"/>
              <a:gd name="connsiteY12" fmla="*/ 2404781 h 3073487"/>
              <a:gd name="connsiteX13" fmla="*/ 170191 w 547847"/>
              <a:gd name="connsiteY13" fmla="*/ 674406 h 3073487"/>
              <a:gd name="connsiteX0" fmla="*/ 170191 w 546330"/>
              <a:gd name="connsiteY0" fmla="*/ 670655 h 3069736"/>
              <a:gd name="connsiteX1" fmla="*/ 30491 w 546330"/>
              <a:gd name="connsiteY1" fmla="*/ 223615 h 3069736"/>
              <a:gd name="connsiteX2" fmla="*/ 281089 w 546330"/>
              <a:gd name="connsiteY2" fmla="*/ 286 h 3069736"/>
              <a:gd name="connsiteX3" fmla="*/ 544206 w 546330"/>
              <a:gd name="connsiteY3" fmla="*/ 264890 h 3069736"/>
              <a:gd name="connsiteX4" fmla="*/ 403871 w 546330"/>
              <a:gd name="connsiteY4" fmla="*/ 684625 h 3069736"/>
              <a:gd name="connsiteX5" fmla="*/ 379900 w 546330"/>
              <a:gd name="connsiteY5" fmla="*/ 2404364 h 3069736"/>
              <a:gd name="connsiteX6" fmla="*/ 507376 w 546330"/>
              <a:gd name="connsiteY6" fmla="*/ 2961100 h 3069736"/>
              <a:gd name="connsiteX7" fmla="*/ 408316 w 546330"/>
              <a:gd name="connsiteY7" fmla="*/ 3069685 h 3069736"/>
              <a:gd name="connsiteX8" fmla="*/ 265850 w 546330"/>
              <a:gd name="connsiteY8" fmla="*/ 3010334 h 3069736"/>
              <a:gd name="connsiteX9" fmla="*/ 74941 w 546330"/>
              <a:gd name="connsiteY9" fmla="*/ 3052540 h 3069736"/>
              <a:gd name="connsiteX10" fmla="*/ 2551 w 546330"/>
              <a:gd name="connsiteY10" fmla="*/ 2924270 h 3069736"/>
              <a:gd name="connsiteX11" fmla="*/ 155586 w 546330"/>
              <a:gd name="connsiteY11" fmla="*/ 2401030 h 3069736"/>
              <a:gd name="connsiteX12" fmla="*/ 170191 w 546330"/>
              <a:gd name="connsiteY12" fmla="*/ 670655 h 3069736"/>
              <a:gd name="connsiteX0" fmla="*/ 170191 w 543801"/>
              <a:gd name="connsiteY0" fmla="*/ 670655 h 3069736"/>
              <a:gd name="connsiteX1" fmla="*/ 30491 w 543801"/>
              <a:gd name="connsiteY1" fmla="*/ 223615 h 3069736"/>
              <a:gd name="connsiteX2" fmla="*/ 281089 w 543801"/>
              <a:gd name="connsiteY2" fmla="*/ 286 h 3069736"/>
              <a:gd name="connsiteX3" fmla="*/ 541646 w 543801"/>
              <a:gd name="connsiteY3" fmla="*/ 207406 h 3069736"/>
              <a:gd name="connsiteX4" fmla="*/ 403871 w 543801"/>
              <a:gd name="connsiteY4" fmla="*/ 684625 h 3069736"/>
              <a:gd name="connsiteX5" fmla="*/ 379900 w 543801"/>
              <a:gd name="connsiteY5" fmla="*/ 2404364 h 3069736"/>
              <a:gd name="connsiteX6" fmla="*/ 507376 w 543801"/>
              <a:gd name="connsiteY6" fmla="*/ 2961100 h 3069736"/>
              <a:gd name="connsiteX7" fmla="*/ 408316 w 543801"/>
              <a:gd name="connsiteY7" fmla="*/ 3069685 h 3069736"/>
              <a:gd name="connsiteX8" fmla="*/ 265850 w 543801"/>
              <a:gd name="connsiteY8" fmla="*/ 3010334 h 3069736"/>
              <a:gd name="connsiteX9" fmla="*/ 74941 w 543801"/>
              <a:gd name="connsiteY9" fmla="*/ 3052540 h 3069736"/>
              <a:gd name="connsiteX10" fmla="*/ 2551 w 543801"/>
              <a:gd name="connsiteY10" fmla="*/ 2924270 h 3069736"/>
              <a:gd name="connsiteX11" fmla="*/ 155586 w 543801"/>
              <a:gd name="connsiteY11" fmla="*/ 2401030 h 3069736"/>
              <a:gd name="connsiteX12" fmla="*/ 170191 w 543801"/>
              <a:gd name="connsiteY12" fmla="*/ 670655 h 3069736"/>
              <a:gd name="connsiteX0" fmla="*/ 170191 w 516279"/>
              <a:gd name="connsiteY0" fmla="*/ 670655 h 3069736"/>
              <a:gd name="connsiteX1" fmla="*/ 30491 w 516279"/>
              <a:gd name="connsiteY1" fmla="*/ 223615 h 3069736"/>
              <a:gd name="connsiteX2" fmla="*/ 281089 w 516279"/>
              <a:gd name="connsiteY2" fmla="*/ 286 h 3069736"/>
              <a:gd name="connsiteX3" fmla="*/ 513714 w 516279"/>
              <a:gd name="connsiteY3" fmla="*/ 223573 h 3069736"/>
              <a:gd name="connsiteX4" fmla="*/ 403871 w 516279"/>
              <a:gd name="connsiteY4" fmla="*/ 684625 h 3069736"/>
              <a:gd name="connsiteX5" fmla="*/ 379900 w 516279"/>
              <a:gd name="connsiteY5" fmla="*/ 2404364 h 3069736"/>
              <a:gd name="connsiteX6" fmla="*/ 507376 w 516279"/>
              <a:gd name="connsiteY6" fmla="*/ 2961100 h 3069736"/>
              <a:gd name="connsiteX7" fmla="*/ 408316 w 516279"/>
              <a:gd name="connsiteY7" fmla="*/ 3069685 h 3069736"/>
              <a:gd name="connsiteX8" fmla="*/ 265850 w 516279"/>
              <a:gd name="connsiteY8" fmla="*/ 3010334 h 3069736"/>
              <a:gd name="connsiteX9" fmla="*/ 74941 w 516279"/>
              <a:gd name="connsiteY9" fmla="*/ 3052540 h 3069736"/>
              <a:gd name="connsiteX10" fmla="*/ 2551 w 516279"/>
              <a:gd name="connsiteY10" fmla="*/ 2924270 h 3069736"/>
              <a:gd name="connsiteX11" fmla="*/ 155586 w 516279"/>
              <a:gd name="connsiteY11" fmla="*/ 2401030 h 3069736"/>
              <a:gd name="connsiteX12" fmla="*/ 170191 w 516279"/>
              <a:gd name="connsiteY12" fmla="*/ 670655 h 3069736"/>
              <a:gd name="connsiteX0" fmla="*/ 170191 w 516279"/>
              <a:gd name="connsiteY0" fmla="*/ 670369 h 3069450"/>
              <a:gd name="connsiteX1" fmla="*/ 30491 w 516279"/>
              <a:gd name="connsiteY1" fmla="*/ 223329 h 3069450"/>
              <a:gd name="connsiteX2" fmla="*/ 281089 w 516279"/>
              <a:gd name="connsiteY2" fmla="*/ 0 h 3069450"/>
              <a:gd name="connsiteX3" fmla="*/ 513714 w 516279"/>
              <a:gd name="connsiteY3" fmla="*/ 223287 h 3069450"/>
              <a:gd name="connsiteX4" fmla="*/ 403871 w 516279"/>
              <a:gd name="connsiteY4" fmla="*/ 684339 h 3069450"/>
              <a:gd name="connsiteX5" fmla="*/ 379900 w 516279"/>
              <a:gd name="connsiteY5" fmla="*/ 2404078 h 3069450"/>
              <a:gd name="connsiteX6" fmla="*/ 507376 w 516279"/>
              <a:gd name="connsiteY6" fmla="*/ 2960814 h 3069450"/>
              <a:gd name="connsiteX7" fmla="*/ 408316 w 516279"/>
              <a:gd name="connsiteY7" fmla="*/ 3069399 h 3069450"/>
              <a:gd name="connsiteX8" fmla="*/ 265850 w 516279"/>
              <a:gd name="connsiteY8" fmla="*/ 3010048 h 3069450"/>
              <a:gd name="connsiteX9" fmla="*/ 74941 w 516279"/>
              <a:gd name="connsiteY9" fmla="*/ 3052254 h 3069450"/>
              <a:gd name="connsiteX10" fmla="*/ 2551 w 516279"/>
              <a:gd name="connsiteY10" fmla="*/ 2923984 h 3069450"/>
              <a:gd name="connsiteX11" fmla="*/ 155586 w 516279"/>
              <a:gd name="connsiteY11" fmla="*/ 2400744 h 3069450"/>
              <a:gd name="connsiteX12" fmla="*/ 170191 w 516279"/>
              <a:gd name="connsiteY12" fmla="*/ 670369 h 3069450"/>
              <a:gd name="connsiteX0" fmla="*/ 170191 w 516279"/>
              <a:gd name="connsiteY0" fmla="*/ 670410 h 3069491"/>
              <a:gd name="connsiteX1" fmla="*/ 30491 w 516279"/>
              <a:gd name="connsiteY1" fmla="*/ 223370 h 3069491"/>
              <a:gd name="connsiteX2" fmla="*/ 281089 w 516279"/>
              <a:gd name="connsiteY2" fmla="*/ 41 h 3069491"/>
              <a:gd name="connsiteX3" fmla="*/ 513714 w 516279"/>
              <a:gd name="connsiteY3" fmla="*/ 223328 h 3069491"/>
              <a:gd name="connsiteX4" fmla="*/ 403871 w 516279"/>
              <a:gd name="connsiteY4" fmla="*/ 684380 h 3069491"/>
              <a:gd name="connsiteX5" fmla="*/ 379900 w 516279"/>
              <a:gd name="connsiteY5" fmla="*/ 2404119 h 3069491"/>
              <a:gd name="connsiteX6" fmla="*/ 507376 w 516279"/>
              <a:gd name="connsiteY6" fmla="*/ 2960855 h 3069491"/>
              <a:gd name="connsiteX7" fmla="*/ 408316 w 516279"/>
              <a:gd name="connsiteY7" fmla="*/ 3069440 h 3069491"/>
              <a:gd name="connsiteX8" fmla="*/ 265850 w 516279"/>
              <a:gd name="connsiteY8" fmla="*/ 3010089 h 3069491"/>
              <a:gd name="connsiteX9" fmla="*/ 74941 w 516279"/>
              <a:gd name="connsiteY9" fmla="*/ 3052295 h 3069491"/>
              <a:gd name="connsiteX10" fmla="*/ 2551 w 516279"/>
              <a:gd name="connsiteY10" fmla="*/ 2924025 h 3069491"/>
              <a:gd name="connsiteX11" fmla="*/ 155586 w 516279"/>
              <a:gd name="connsiteY11" fmla="*/ 2400785 h 3069491"/>
              <a:gd name="connsiteX12" fmla="*/ 170191 w 516279"/>
              <a:gd name="connsiteY12" fmla="*/ 670410 h 3069491"/>
              <a:gd name="connsiteX0" fmla="*/ 170191 w 516279"/>
              <a:gd name="connsiteY0" fmla="*/ 670410 h 3069491"/>
              <a:gd name="connsiteX1" fmla="*/ 31038 w 516279"/>
              <a:gd name="connsiteY1" fmla="*/ 194378 h 3069491"/>
              <a:gd name="connsiteX2" fmla="*/ 281089 w 516279"/>
              <a:gd name="connsiteY2" fmla="*/ 41 h 3069491"/>
              <a:gd name="connsiteX3" fmla="*/ 513714 w 516279"/>
              <a:gd name="connsiteY3" fmla="*/ 223328 h 3069491"/>
              <a:gd name="connsiteX4" fmla="*/ 403871 w 516279"/>
              <a:gd name="connsiteY4" fmla="*/ 684380 h 3069491"/>
              <a:gd name="connsiteX5" fmla="*/ 379900 w 516279"/>
              <a:gd name="connsiteY5" fmla="*/ 2404119 h 3069491"/>
              <a:gd name="connsiteX6" fmla="*/ 507376 w 516279"/>
              <a:gd name="connsiteY6" fmla="*/ 2960855 h 3069491"/>
              <a:gd name="connsiteX7" fmla="*/ 408316 w 516279"/>
              <a:gd name="connsiteY7" fmla="*/ 3069440 h 3069491"/>
              <a:gd name="connsiteX8" fmla="*/ 265850 w 516279"/>
              <a:gd name="connsiteY8" fmla="*/ 3010089 h 3069491"/>
              <a:gd name="connsiteX9" fmla="*/ 74941 w 516279"/>
              <a:gd name="connsiteY9" fmla="*/ 3052295 h 3069491"/>
              <a:gd name="connsiteX10" fmla="*/ 2551 w 516279"/>
              <a:gd name="connsiteY10" fmla="*/ 2924025 h 3069491"/>
              <a:gd name="connsiteX11" fmla="*/ 155586 w 516279"/>
              <a:gd name="connsiteY11" fmla="*/ 2400785 h 3069491"/>
              <a:gd name="connsiteX12" fmla="*/ 170191 w 516279"/>
              <a:gd name="connsiteY12" fmla="*/ 670410 h 3069491"/>
              <a:gd name="connsiteX0" fmla="*/ 170191 w 516279"/>
              <a:gd name="connsiteY0" fmla="*/ 670410 h 3069491"/>
              <a:gd name="connsiteX1" fmla="*/ 31038 w 516279"/>
              <a:gd name="connsiteY1" fmla="*/ 194378 h 3069491"/>
              <a:gd name="connsiteX2" fmla="*/ 281089 w 516279"/>
              <a:gd name="connsiteY2" fmla="*/ 41 h 3069491"/>
              <a:gd name="connsiteX3" fmla="*/ 513714 w 516279"/>
              <a:gd name="connsiteY3" fmla="*/ 223328 h 3069491"/>
              <a:gd name="connsiteX4" fmla="*/ 403871 w 516279"/>
              <a:gd name="connsiteY4" fmla="*/ 684380 h 3069491"/>
              <a:gd name="connsiteX5" fmla="*/ 379900 w 516279"/>
              <a:gd name="connsiteY5" fmla="*/ 2404119 h 3069491"/>
              <a:gd name="connsiteX6" fmla="*/ 507376 w 516279"/>
              <a:gd name="connsiteY6" fmla="*/ 2960855 h 3069491"/>
              <a:gd name="connsiteX7" fmla="*/ 408316 w 516279"/>
              <a:gd name="connsiteY7" fmla="*/ 3069440 h 3069491"/>
              <a:gd name="connsiteX8" fmla="*/ 265850 w 516279"/>
              <a:gd name="connsiteY8" fmla="*/ 3010089 h 3069491"/>
              <a:gd name="connsiteX9" fmla="*/ 74941 w 516279"/>
              <a:gd name="connsiteY9" fmla="*/ 3052295 h 3069491"/>
              <a:gd name="connsiteX10" fmla="*/ 2551 w 516279"/>
              <a:gd name="connsiteY10" fmla="*/ 2924025 h 3069491"/>
              <a:gd name="connsiteX11" fmla="*/ 155586 w 516279"/>
              <a:gd name="connsiteY11" fmla="*/ 2400785 h 3069491"/>
              <a:gd name="connsiteX12" fmla="*/ 170191 w 516279"/>
              <a:gd name="connsiteY12" fmla="*/ 670410 h 3069491"/>
              <a:gd name="connsiteX0" fmla="*/ 170191 w 532637"/>
              <a:gd name="connsiteY0" fmla="*/ 670444 h 3069525"/>
              <a:gd name="connsiteX1" fmla="*/ 31038 w 532637"/>
              <a:gd name="connsiteY1" fmla="*/ 194412 h 3069525"/>
              <a:gd name="connsiteX2" fmla="*/ 281089 w 532637"/>
              <a:gd name="connsiteY2" fmla="*/ 75 h 3069525"/>
              <a:gd name="connsiteX3" fmla="*/ 530333 w 532637"/>
              <a:gd name="connsiteY3" fmla="*/ 171548 h 3069525"/>
              <a:gd name="connsiteX4" fmla="*/ 403871 w 532637"/>
              <a:gd name="connsiteY4" fmla="*/ 684414 h 3069525"/>
              <a:gd name="connsiteX5" fmla="*/ 379900 w 532637"/>
              <a:gd name="connsiteY5" fmla="*/ 2404153 h 3069525"/>
              <a:gd name="connsiteX6" fmla="*/ 507376 w 532637"/>
              <a:gd name="connsiteY6" fmla="*/ 2960889 h 3069525"/>
              <a:gd name="connsiteX7" fmla="*/ 408316 w 532637"/>
              <a:gd name="connsiteY7" fmla="*/ 3069474 h 3069525"/>
              <a:gd name="connsiteX8" fmla="*/ 265850 w 532637"/>
              <a:gd name="connsiteY8" fmla="*/ 3010123 h 3069525"/>
              <a:gd name="connsiteX9" fmla="*/ 74941 w 532637"/>
              <a:gd name="connsiteY9" fmla="*/ 3052329 h 3069525"/>
              <a:gd name="connsiteX10" fmla="*/ 2551 w 532637"/>
              <a:gd name="connsiteY10" fmla="*/ 2924059 h 3069525"/>
              <a:gd name="connsiteX11" fmla="*/ 155586 w 532637"/>
              <a:gd name="connsiteY11" fmla="*/ 2400819 h 3069525"/>
              <a:gd name="connsiteX12" fmla="*/ 170191 w 532637"/>
              <a:gd name="connsiteY12" fmla="*/ 670444 h 3069525"/>
              <a:gd name="connsiteX0" fmla="*/ 170191 w 530681"/>
              <a:gd name="connsiteY0" fmla="*/ 670429 h 3069510"/>
              <a:gd name="connsiteX1" fmla="*/ 31038 w 530681"/>
              <a:gd name="connsiteY1" fmla="*/ 194397 h 3069510"/>
              <a:gd name="connsiteX2" fmla="*/ 281089 w 530681"/>
              <a:gd name="connsiteY2" fmla="*/ 60 h 3069510"/>
              <a:gd name="connsiteX3" fmla="*/ 530333 w 530681"/>
              <a:gd name="connsiteY3" fmla="*/ 171533 h 3069510"/>
              <a:gd name="connsiteX4" fmla="*/ 403871 w 530681"/>
              <a:gd name="connsiteY4" fmla="*/ 684399 h 3069510"/>
              <a:gd name="connsiteX5" fmla="*/ 379900 w 530681"/>
              <a:gd name="connsiteY5" fmla="*/ 2404138 h 3069510"/>
              <a:gd name="connsiteX6" fmla="*/ 507376 w 530681"/>
              <a:gd name="connsiteY6" fmla="*/ 2960874 h 3069510"/>
              <a:gd name="connsiteX7" fmla="*/ 408316 w 530681"/>
              <a:gd name="connsiteY7" fmla="*/ 3069459 h 3069510"/>
              <a:gd name="connsiteX8" fmla="*/ 265850 w 530681"/>
              <a:gd name="connsiteY8" fmla="*/ 3010108 h 3069510"/>
              <a:gd name="connsiteX9" fmla="*/ 74941 w 530681"/>
              <a:gd name="connsiteY9" fmla="*/ 3052314 h 3069510"/>
              <a:gd name="connsiteX10" fmla="*/ 2551 w 530681"/>
              <a:gd name="connsiteY10" fmla="*/ 2924044 h 3069510"/>
              <a:gd name="connsiteX11" fmla="*/ 155586 w 530681"/>
              <a:gd name="connsiteY11" fmla="*/ 2400804 h 3069510"/>
              <a:gd name="connsiteX12" fmla="*/ 170191 w 530681"/>
              <a:gd name="connsiteY12" fmla="*/ 670429 h 3069510"/>
              <a:gd name="connsiteX0" fmla="*/ 170191 w 520178"/>
              <a:gd name="connsiteY0" fmla="*/ 670424 h 3069505"/>
              <a:gd name="connsiteX1" fmla="*/ 31038 w 520178"/>
              <a:gd name="connsiteY1" fmla="*/ 194392 h 3069505"/>
              <a:gd name="connsiteX2" fmla="*/ 281089 w 520178"/>
              <a:gd name="connsiteY2" fmla="*/ 55 h 3069505"/>
              <a:gd name="connsiteX3" fmla="*/ 519801 w 520178"/>
              <a:gd name="connsiteY3" fmla="*/ 177083 h 3069505"/>
              <a:gd name="connsiteX4" fmla="*/ 403871 w 520178"/>
              <a:gd name="connsiteY4" fmla="*/ 684394 h 3069505"/>
              <a:gd name="connsiteX5" fmla="*/ 379900 w 520178"/>
              <a:gd name="connsiteY5" fmla="*/ 2404133 h 3069505"/>
              <a:gd name="connsiteX6" fmla="*/ 507376 w 520178"/>
              <a:gd name="connsiteY6" fmla="*/ 2960869 h 3069505"/>
              <a:gd name="connsiteX7" fmla="*/ 408316 w 520178"/>
              <a:gd name="connsiteY7" fmla="*/ 3069454 h 3069505"/>
              <a:gd name="connsiteX8" fmla="*/ 265850 w 520178"/>
              <a:gd name="connsiteY8" fmla="*/ 3010103 h 3069505"/>
              <a:gd name="connsiteX9" fmla="*/ 74941 w 520178"/>
              <a:gd name="connsiteY9" fmla="*/ 3052309 h 3069505"/>
              <a:gd name="connsiteX10" fmla="*/ 2551 w 520178"/>
              <a:gd name="connsiteY10" fmla="*/ 2924039 h 3069505"/>
              <a:gd name="connsiteX11" fmla="*/ 155586 w 520178"/>
              <a:gd name="connsiteY11" fmla="*/ 2400799 h 3069505"/>
              <a:gd name="connsiteX12" fmla="*/ 170191 w 520178"/>
              <a:gd name="connsiteY12" fmla="*/ 670424 h 3069505"/>
              <a:gd name="connsiteX0" fmla="*/ 170191 w 520178"/>
              <a:gd name="connsiteY0" fmla="*/ 670424 h 3077175"/>
              <a:gd name="connsiteX1" fmla="*/ 31038 w 520178"/>
              <a:gd name="connsiteY1" fmla="*/ 194392 h 3077175"/>
              <a:gd name="connsiteX2" fmla="*/ 281089 w 520178"/>
              <a:gd name="connsiteY2" fmla="*/ 55 h 3077175"/>
              <a:gd name="connsiteX3" fmla="*/ 519801 w 520178"/>
              <a:gd name="connsiteY3" fmla="*/ 177083 h 3077175"/>
              <a:gd name="connsiteX4" fmla="*/ 403871 w 520178"/>
              <a:gd name="connsiteY4" fmla="*/ 684394 h 3077175"/>
              <a:gd name="connsiteX5" fmla="*/ 379900 w 520178"/>
              <a:gd name="connsiteY5" fmla="*/ 2404133 h 3077175"/>
              <a:gd name="connsiteX6" fmla="*/ 507376 w 520178"/>
              <a:gd name="connsiteY6" fmla="*/ 2960869 h 3077175"/>
              <a:gd name="connsiteX7" fmla="*/ 408316 w 520178"/>
              <a:gd name="connsiteY7" fmla="*/ 3069454 h 3077175"/>
              <a:gd name="connsiteX8" fmla="*/ 74941 w 520178"/>
              <a:gd name="connsiteY8" fmla="*/ 3052309 h 3077175"/>
              <a:gd name="connsiteX9" fmla="*/ 2551 w 520178"/>
              <a:gd name="connsiteY9" fmla="*/ 2924039 h 3077175"/>
              <a:gd name="connsiteX10" fmla="*/ 155586 w 520178"/>
              <a:gd name="connsiteY10" fmla="*/ 2400799 h 3077175"/>
              <a:gd name="connsiteX11" fmla="*/ 170191 w 520178"/>
              <a:gd name="connsiteY11" fmla="*/ 670424 h 3077175"/>
              <a:gd name="connsiteX0" fmla="*/ 174405 w 524392"/>
              <a:gd name="connsiteY0" fmla="*/ 670424 h 3071242"/>
              <a:gd name="connsiteX1" fmla="*/ 35252 w 524392"/>
              <a:gd name="connsiteY1" fmla="*/ 194392 h 3071242"/>
              <a:gd name="connsiteX2" fmla="*/ 285303 w 524392"/>
              <a:gd name="connsiteY2" fmla="*/ 55 h 3071242"/>
              <a:gd name="connsiteX3" fmla="*/ 524015 w 524392"/>
              <a:gd name="connsiteY3" fmla="*/ 177083 h 3071242"/>
              <a:gd name="connsiteX4" fmla="*/ 408085 w 524392"/>
              <a:gd name="connsiteY4" fmla="*/ 684394 h 3071242"/>
              <a:gd name="connsiteX5" fmla="*/ 384114 w 524392"/>
              <a:gd name="connsiteY5" fmla="*/ 2404133 h 3071242"/>
              <a:gd name="connsiteX6" fmla="*/ 511590 w 524392"/>
              <a:gd name="connsiteY6" fmla="*/ 2960869 h 3071242"/>
              <a:gd name="connsiteX7" fmla="*/ 412530 w 524392"/>
              <a:gd name="connsiteY7" fmla="*/ 3069454 h 3071242"/>
              <a:gd name="connsiteX8" fmla="*/ 6765 w 524392"/>
              <a:gd name="connsiteY8" fmla="*/ 2924039 h 3071242"/>
              <a:gd name="connsiteX9" fmla="*/ 159800 w 524392"/>
              <a:gd name="connsiteY9" fmla="*/ 2400799 h 3071242"/>
              <a:gd name="connsiteX10" fmla="*/ 174405 w 524392"/>
              <a:gd name="connsiteY10" fmla="*/ 670424 h 3071242"/>
              <a:gd name="connsiteX0" fmla="*/ 169095 w 519082"/>
              <a:gd name="connsiteY0" fmla="*/ 670424 h 3136894"/>
              <a:gd name="connsiteX1" fmla="*/ 29942 w 519082"/>
              <a:gd name="connsiteY1" fmla="*/ 194392 h 3136894"/>
              <a:gd name="connsiteX2" fmla="*/ 279993 w 519082"/>
              <a:gd name="connsiteY2" fmla="*/ 55 h 3136894"/>
              <a:gd name="connsiteX3" fmla="*/ 518705 w 519082"/>
              <a:gd name="connsiteY3" fmla="*/ 177083 h 3136894"/>
              <a:gd name="connsiteX4" fmla="*/ 402775 w 519082"/>
              <a:gd name="connsiteY4" fmla="*/ 684394 h 3136894"/>
              <a:gd name="connsiteX5" fmla="*/ 378804 w 519082"/>
              <a:gd name="connsiteY5" fmla="*/ 2404133 h 3136894"/>
              <a:gd name="connsiteX6" fmla="*/ 506280 w 519082"/>
              <a:gd name="connsiteY6" fmla="*/ 2960869 h 3136894"/>
              <a:gd name="connsiteX7" fmla="*/ 258397 w 519082"/>
              <a:gd name="connsiteY7" fmla="*/ 3136466 h 3136894"/>
              <a:gd name="connsiteX8" fmla="*/ 1455 w 519082"/>
              <a:gd name="connsiteY8" fmla="*/ 2924039 h 3136894"/>
              <a:gd name="connsiteX9" fmla="*/ 154490 w 519082"/>
              <a:gd name="connsiteY9" fmla="*/ 2400799 h 3136894"/>
              <a:gd name="connsiteX10" fmla="*/ 169095 w 519082"/>
              <a:gd name="connsiteY10" fmla="*/ 670424 h 3136894"/>
              <a:gd name="connsiteX0" fmla="*/ 169107 w 519094"/>
              <a:gd name="connsiteY0" fmla="*/ 670424 h 3157709"/>
              <a:gd name="connsiteX1" fmla="*/ 29954 w 519094"/>
              <a:gd name="connsiteY1" fmla="*/ 194392 h 3157709"/>
              <a:gd name="connsiteX2" fmla="*/ 280005 w 519094"/>
              <a:gd name="connsiteY2" fmla="*/ 55 h 3157709"/>
              <a:gd name="connsiteX3" fmla="*/ 518717 w 519094"/>
              <a:gd name="connsiteY3" fmla="*/ 177083 h 3157709"/>
              <a:gd name="connsiteX4" fmla="*/ 402787 w 519094"/>
              <a:gd name="connsiteY4" fmla="*/ 684394 h 3157709"/>
              <a:gd name="connsiteX5" fmla="*/ 378816 w 519094"/>
              <a:gd name="connsiteY5" fmla="*/ 2404133 h 3157709"/>
              <a:gd name="connsiteX6" fmla="*/ 506292 w 519094"/>
              <a:gd name="connsiteY6" fmla="*/ 2960869 h 3157709"/>
              <a:gd name="connsiteX7" fmla="*/ 258891 w 519094"/>
              <a:gd name="connsiteY7" fmla="*/ 3157368 h 3157709"/>
              <a:gd name="connsiteX8" fmla="*/ 1467 w 519094"/>
              <a:gd name="connsiteY8" fmla="*/ 2924039 h 3157709"/>
              <a:gd name="connsiteX9" fmla="*/ 154502 w 519094"/>
              <a:gd name="connsiteY9" fmla="*/ 2400799 h 3157709"/>
              <a:gd name="connsiteX10" fmla="*/ 169107 w 519094"/>
              <a:gd name="connsiteY10" fmla="*/ 670424 h 3157709"/>
              <a:gd name="connsiteX0" fmla="*/ 168527 w 518514"/>
              <a:gd name="connsiteY0" fmla="*/ 670424 h 3164039"/>
              <a:gd name="connsiteX1" fmla="*/ 29374 w 518514"/>
              <a:gd name="connsiteY1" fmla="*/ 194392 h 3164039"/>
              <a:gd name="connsiteX2" fmla="*/ 279425 w 518514"/>
              <a:gd name="connsiteY2" fmla="*/ 55 h 3164039"/>
              <a:gd name="connsiteX3" fmla="*/ 518137 w 518514"/>
              <a:gd name="connsiteY3" fmla="*/ 177083 h 3164039"/>
              <a:gd name="connsiteX4" fmla="*/ 402207 w 518514"/>
              <a:gd name="connsiteY4" fmla="*/ 684394 h 3164039"/>
              <a:gd name="connsiteX5" fmla="*/ 378236 w 518514"/>
              <a:gd name="connsiteY5" fmla="*/ 2404133 h 3164039"/>
              <a:gd name="connsiteX6" fmla="*/ 505712 w 518514"/>
              <a:gd name="connsiteY6" fmla="*/ 2960869 h 3164039"/>
              <a:gd name="connsiteX7" fmla="*/ 233155 w 518514"/>
              <a:gd name="connsiteY7" fmla="*/ 3163719 h 3164039"/>
              <a:gd name="connsiteX8" fmla="*/ 887 w 518514"/>
              <a:gd name="connsiteY8" fmla="*/ 2924039 h 3164039"/>
              <a:gd name="connsiteX9" fmla="*/ 153922 w 518514"/>
              <a:gd name="connsiteY9" fmla="*/ 2400799 h 3164039"/>
              <a:gd name="connsiteX10" fmla="*/ 168527 w 518514"/>
              <a:gd name="connsiteY10" fmla="*/ 670424 h 3164039"/>
              <a:gd name="connsiteX0" fmla="*/ 168590 w 518577"/>
              <a:gd name="connsiteY0" fmla="*/ 670424 h 3142313"/>
              <a:gd name="connsiteX1" fmla="*/ 29437 w 518577"/>
              <a:gd name="connsiteY1" fmla="*/ 194392 h 3142313"/>
              <a:gd name="connsiteX2" fmla="*/ 279488 w 518577"/>
              <a:gd name="connsiteY2" fmla="*/ 55 h 3142313"/>
              <a:gd name="connsiteX3" fmla="*/ 518200 w 518577"/>
              <a:gd name="connsiteY3" fmla="*/ 177083 h 3142313"/>
              <a:gd name="connsiteX4" fmla="*/ 402270 w 518577"/>
              <a:gd name="connsiteY4" fmla="*/ 684394 h 3142313"/>
              <a:gd name="connsiteX5" fmla="*/ 378299 w 518577"/>
              <a:gd name="connsiteY5" fmla="*/ 2404133 h 3142313"/>
              <a:gd name="connsiteX6" fmla="*/ 505775 w 518577"/>
              <a:gd name="connsiteY6" fmla="*/ 2960869 h 3142313"/>
              <a:gd name="connsiteX7" fmla="*/ 236328 w 518577"/>
              <a:gd name="connsiteY7" fmla="*/ 3141911 h 3142313"/>
              <a:gd name="connsiteX8" fmla="*/ 950 w 518577"/>
              <a:gd name="connsiteY8" fmla="*/ 2924039 h 3142313"/>
              <a:gd name="connsiteX9" fmla="*/ 153985 w 518577"/>
              <a:gd name="connsiteY9" fmla="*/ 2400799 h 3142313"/>
              <a:gd name="connsiteX10" fmla="*/ 168590 w 518577"/>
              <a:gd name="connsiteY10" fmla="*/ 670424 h 314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577" h="3142313">
                <a:moveTo>
                  <a:pt x="168590" y="670424"/>
                </a:moveTo>
                <a:cubicBezTo>
                  <a:pt x="147832" y="302690"/>
                  <a:pt x="27024" y="283297"/>
                  <a:pt x="29437" y="194392"/>
                </a:cubicBezTo>
                <a:cubicBezTo>
                  <a:pt x="31850" y="105487"/>
                  <a:pt x="95539" y="10594"/>
                  <a:pt x="279488" y="55"/>
                </a:cubicBezTo>
                <a:cubicBezTo>
                  <a:pt x="434616" y="-2458"/>
                  <a:pt x="510933" y="81898"/>
                  <a:pt x="518200" y="177083"/>
                </a:cubicBezTo>
                <a:cubicBezTo>
                  <a:pt x="525467" y="272268"/>
                  <a:pt x="425587" y="313219"/>
                  <a:pt x="402270" y="684394"/>
                </a:cubicBezTo>
                <a:cubicBezTo>
                  <a:pt x="378953" y="1055569"/>
                  <a:pt x="361048" y="2024721"/>
                  <a:pt x="378299" y="2404133"/>
                </a:cubicBezTo>
                <a:cubicBezTo>
                  <a:pt x="395550" y="2783545"/>
                  <a:pt x="529437" y="2837906"/>
                  <a:pt x="505775" y="2960869"/>
                </a:cubicBezTo>
                <a:cubicBezTo>
                  <a:pt x="482113" y="3083832"/>
                  <a:pt x="320465" y="3148049"/>
                  <a:pt x="236328" y="3141911"/>
                </a:cubicBezTo>
                <a:cubicBezTo>
                  <a:pt x="152191" y="3135773"/>
                  <a:pt x="14674" y="3047558"/>
                  <a:pt x="950" y="2924039"/>
                </a:cubicBezTo>
                <a:cubicBezTo>
                  <a:pt x="-12774" y="2800520"/>
                  <a:pt x="126045" y="2776401"/>
                  <a:pt x="153985" y="2400799"/>
                </a:cubicBezTo>
                <a:cubicBezTo>
                  <a:pt x="181925" y="2025197"/>
                  <a:pt x="189348" y="1038158"/>
                  <a:pt x="168590" y="67042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 rot="297807">
            <a:off x="5631549" y="3276982"/>
            <a:ext cx="475446" cy="2657907"/>
            <a:chOff x="4953006" y="3557864"/>
            <a:chExt cx="664890" cy="2236899"/>
          </a:xfrm>
          <a:solidFill>
            <a:schemeClr val="bg1"/>
          </a:solidFill>
        </p:grpSpPr>
        <p:grpSp>
          <p:nvGrpSpPr>
            <p:cNvPr id="23" name="グループ化 22"/>
            <p:cNvGrpSpPr/>
            <p:nvPr/>
          </p:nvGrpSpPr>
          <p:grpSpPr>
            <a:xfrm>
              <a:off x="4953006" y="3563761"/>
              <a:ext cx="664890" cy="2231002"/>
              <a:chOff x="4953006" y="3563761"/>
              <a:chExt cx="664890" cy="2231002"/>
            </a:xfrm>
            <a:grpFill/>
          </p:grpSpPr>
          <p:sp>
            <p:nvSpPr>
              <p:cNvPr id="15" name="フリーフォーム 14"/>
              <p:cNvSpPr/>
              <p:nvPr/>
            </p:nvSpPr>
            <p:spPr>
              <a:xfrm rot="21327392">
                <a:off x="4953006" y="3585198"/>
                <a:ext cx="330839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/>
              <p:cNvSpPr/>
              <p:nvPr/>
            </p:nvSpPr>
            <p:spPr>
              <a:xfrm rot="21397543" flipH="1">
                <a:off x="5352439" y="3563761"/>
                <a:ext cx="265457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" name="グループ化 68"/>
            <p:cNvGrpSpPr/>
            <p:nvPr/>
          </p:nvGrpSpPr>
          <p:grpSpPr>
            <a:xfrm>
              <a:off x="5085184" y="3557864"/>
              <a:ext cx="401104" cy="2231002"/>
              <a:chOff x="4953006" y="3563761"/>
              <a:chExt cx="664890" cy="2231002"/>
            </a:xfrm>
            <a:grpFill/>
          </p:grpSpPr>
          <p:sp>
            <p:nvSpPr>
              <p:cNvPr id="71" name="フリーフォーム 70"/>
              <p:cNvSpPr/>
              <p:nvPr/>
            </p:nvSpPr>
            <p:spPr>
              <a:xfrm rot="21327392">
                <a:off x="4953006" y="3585198"/>
                <a:ext cx="330839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 71"/>
              <p:cNvSpPr/>
              <p:nvPr/>
            </p:nvSpPr>
            <p:spPr>
              <a:xfrm rot="21397543" flipH="1">
                <a:off x="5352439" y="3563761"/>
                <a:ext cx="265457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3" name="グループ化 72"/>
            <p:cNvGrpSpPr/>
            <p:nvPr/>
          </p:nvGrpSpPr>
          <p:grpSpPr>
            <a:xfrm>
              <a:off x="5233776" y="3560694"/>
              <a:ext cx="121128" cy="2231002"/>
              <a:chOff x="4953006" y="3563761"/>
              <a:chExt cx="664890" cy="2231002"/>
            </a:xfrm>
            <a:grpFill/>
          </p:grpSpPr>
          <p:sp>
            <p:nvSpPr>
              <p:cNvPr id="74" name="フリーフォーム 73"/>
              <p:cNvSpPr/>
              <p:nvPr/>
            </p:nvSpPr>
            <p:spPr>
              <a:xfrm rot="21327392">
                <a:off x="4953006" y="3585198"/>
                <a:ext cx="330839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フリーフォーム 74"/>
              <p:cNvSpPr/>
              <p:nvPr/>
            </p:nvSpPr>
            <p:spPr>
              <a:xfrm rot="21397543" flipH="1">
                <a:off x="5352439" y="3563761"/>
                <a:ext cx="265457" cy="2209565"/>
              </a:xfrm>
              <a:custGeom>
                <a:avLst/>
                <a:gdLst>
                  <a:gd name="connsiteX0" fmla="*/ 318076 w 394276"/>
                  <a:gd name="connsiteY0" fmla="*/ 0 h 1419225"/>
                  <a:gd name="connsiteX1" fmla="*/ 137101 w 394276"/>
                  <a:gd name="connsiteY1" fmla="*/ 390525 h 1419225"/>
                  <a:gd name="connsiteX2" fmla="*/ 13276 w 394276"/>
                  <a:gd name="connsiteY2" fmla="*/ 590550 h 1419225"/>
                  <a:gd name="connsiteX3" fmla="*/ 22801 w 394276"/>
                  <a:gd name="connsiteY3" fmla="*/ 838200 h 1419225"/>
                  <a:gd name="connsiteX4" fmla="*/ 184726 w 394276"/>
                  <a:gd name="connsiteY4" fmla="*/ 1057275 h 1419225"/>
                  <a:gd name="connsiteX5" fmla="*/ 318076 w 394276"/>
                  <a:gd name="connsiteY5" fmla="*/ 1266825 h 1419225"/>
                  <a:gd name="connsiteX6" fmla="*/ 394276 w 394276"/>
                  <a:gd name="connsiteY6" fmla="*/ 1419225 h 1419225"/>
                  <a:gd name="connsiteX0" fmla="*/ 316793 w 392993"/>
                  <a:gd name="connsiteY0" fmla="*/ 0 h 1419225"/>
                  <a:gd name="connsiteX1" fmla="*/ 116768 w 392993"/>
                  <a:gd name="connsiteY1" fmla="*/ 323850 h 1419225"/>
                  <a:gd name="connsiteX2" fmla="*/ 11993 w 392993"/>
                  <a:gd name="connsiteY2" fmla="*/ 590550 h 1419225"/>
                  <a:gd name="connsiteX3" fmla="*/ 21518 w 392993"/>
                  <a:gd name="connsiteY3" fmla="*/ 838200 h 1419225"/>
                  <a:gd name="connsiteX4" fmla="*/ 183443 w 392993"/>
                  <a:gd name="connsiteY4" fmla="*/ 1057275 h 1419225"/>
                  <a:gd name="connsiteX5" fmla="*/ 316793 w 392993"/>
                  <a:gd name="connsiteY5" fmla="*/ 1266825 h 1419225"/>
                  <a:gd name="connsiteX6" fmla="*/ 392993 w 392993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315724 w 391924"/>
                  <a:gd name="connsiteY5" fmla="*/ 1266825 h 1419225"/>
                  <a:gd name="connsiteX6" fmla="*/ 391924 w 391924"/>
                  <a:gd name="connsiteY6" fmla="*/ 1419225 h 1419225"/>
                  <a:gd name="connsiteX0" fmla="*/ 315724 w 391924"/>
                  <a:gd name="connsiteY0" fmla="*/ 0 h 1419225"/>
                  <a:gd name="connsiteX1" fmla="*/ 115699 w 391924"/>
                  <a:gd name="connsiteY1" fmla="*/ 323850 h 1419225"/>
                  <a:gd name="connsiteX2" fmla="*/ 10924 w 391924"/>
                  <a:gd name="connsiteY2" fmla="*/ 590550 h 1419225"/>
                  <a:gd name="connsiteX3" fmla="*/ 20449 w 391924"/>
                  <a:gd name="connsiteY3" fmla="*/ 838200 h 1419225"/>
                  <a:gd name="connsiteX4" fmla="*/ 163324 w 391924"/>
                  <a:gd name="connsiteY4" fmla="*/ 1095375 h 1419225"/>
                  <a:gd name="connsiteX5" fmla="*/ 277624 w 391924"/>
                  <a:gd name="connsiteY5" fmla="*/ 1295400 h 1419225"/>
                  <a:gd name="connsiteX6" fmla="*/ 391924 w 391924"/>
                  <a:gd name="connsiteY6" fmla="*/ 1419225 h 1419225"/>
                  <a:gd name="connsiteX0" fmla="*/ 315724 w 315724"/>
                  <a:gd name="connsiteY0" fmla="*/ 0 h 1295400"/>
                  <a:gd name="connsiteX1" fmla="*/ 115699 w 315724"/>
                  <a:gd name="connsiteY1" fmla="*/ 323850 h 1295400"/>
                  <a:gd name="connsiteX2" fmla="*/ 10924 w 315724"/>
                  <a:gd name="connsiteY2" fmla="*/ 590550 h 1295400"/>
                  <a:gd name="connsiteX3" fmla="*/ 20449 w 315724"/>
                  <a:gd name="connsiteY3" fmla="*/ 838200 h 1295400"/>
                  <a:gd name="connsiteX4" fmla="*/ 163324 w 315724"/>
                  <a:gd name="connsiteY4" fmla="*/ 1095375 h 1295400"/>
                  <a:gd name="connsiteX5" fmla="*/ 277624 w 315724"/>
                  <a:gd name="connsiteY5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24" h="1295400">
                    <a:moveTo>
                      <a:pt x="315724" y="0"/>
                    </a:moveTo>
                    <a:cubicBezTo>
                      <a:pt x="250636" y="146050"/>
                      <a:pt x="166499" y="225425"/>
                      <a:pt x="115699" y="323850"/>
                    </a:cubicBezTo>
                    <a:cubicBezTo>
                      <a:pt x="64899" y="422275"/>
                      <a:pt x="26799" y="504825"/>
                      <a:pt x="10924" y="590550"/>
                    </a:cubicBezTo>
                    <a:cubicBezTo>
                      <a:pt x="-4951" y="676275"/>
                      <a:pt x="-4951" y="754063"/>
                      <a:pt x="20449" y="838200"/>
                    </a:cubicBezTo>
                    <a:cubicBezTo>
                      <a:pt x="45849" y="922338"/>
                      <a:pt x="120462" y="1019175"/>
                      <a:pt x="163324" y="1095375"/>
                    </a:cubicBezTo>
                    <a:cubicBezTo>
                      <a:pt x="206187" y="1171575"/>
                      <a:pt x="239524" y="1241425"/>
                      <a:pt x="277624" y="1295400"/>
                    </a:cubicBezTo>
                  </a:path>
                </a:pathLst>
              </a:cu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0" name="フリーフォーム 39"/>
          <p:cNvSpPr/>
          <p:nvPr/>
        </p:nvSpPr>
        <p:spPr>
          <a:xfrm>
            <a:off x="3740842" y="82647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/>
          <p:cNvSpPr/>
          <p:nvPr/>
        </p:nvSpPr>
        <p:spPr>
          <a:xfrm>
            <a:off x="3652483" y="64902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/>
          <p:cNvSpPr/>
          <p:nvPr/>
        </p:nvSpPr>
        <p:spPr>
          <a:xfrm>
            <a:off x="3550594" y="56457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3448333" y="47378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/>
          <p:cNvSpPr/>
          <p:nvPr/>
        </p:nvSpPr>
        <p:spPr>
          <a:xfrm>
            <a:off x="3820367" y="109416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3901108" y="131354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3978873" y="152274"/>
            <a:ext cx="45719" cy="216023"/>
          </a:xfrm>
          <a:custGeom>
            <a:avLst/>
            <a:gdLst>
              <a:gd name="connsiteX0" fmla="*/ 0 w 98425"/>
              <a:gd name="connsiteY0" fmla="*/ 301625 h 301625"/>
              <a:gd name="connsiteX1" fmla="*/ 66675 w 98425"/>
              <a:gd name="connsiteY1" fmla="*/ 219075 h 301625"/>
              <a:gd name="connsiteX2" fmla="*/ 98425 w 98425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01625">
                <a:moveTo>
                  <a:pt x="0" y="301625"/>
                </a:moveTo>
                <a:cubicBezTo>
                  <a:pt x="25135" y="285485"/>
                  <a:pt x="50271" y="269346"/>
                  <a:pt x="66675" y="219075"/>
                </a:cubicBezTo>
                <a:cubicBezTo>
                  <a:pt x="83079" y="168804"/>
                  <a:pt x="90752" y="84402"/>
                  <a:pt x="98425" y="0"/>
                </a:cubicBezTo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7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東京都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55</cp:revision>
  <cp:lastPrinted>2015-02-19T07:13:59Z</cp:lastPrinted>
  <dcterms:created xsi:type="dcterms:W3CDTF">2014-09-10T01:55:23Z</dcterms:created>
  <dcterms:modified xsi:type="dcterms:W3CDTF">2015-02-21T04:33:23Z</dcterms:modified>
</cp:coreProperties>
</file>